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83" r:id="rId2"/>
    <p:sldId id="282"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58B8B"/>
    <a:srgbClr val="009900"/>
    <a:srgbClr val="996633"/>
    <a:srgbClr val="0DB3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636" y="-78"/>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9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7BCE5-13F4-4490-B0CF-A1BA43D75B5A}" type="doc">
      <dgm:prSet loTypeId="urn:microsoft.com/office/officeart/2005/8/layout/hList3" loCatId="list" qsTypeId="urn:microsoft.com/office/officeart/2005/8/quickstyle/3d2" qsCatId="3D" csTypeId="urn:microsoft.com/office/officeart/2005/8/colors/accent6_4" csCatId="accent6" phldr="1"/>
      <dgm:spPr/>
      <dgm:t>
        <a:bodyPr/>
        <a:lstStyle/>
        <a:p>
          <a:endParaRPr lang="en-US"/>
        </a:p>
      </dgm:t>
    </dgm:pt>
    <dgm:pt modelId="{BD3AEC88-6908-436F-A440-6BF3F47BA8A9}">
      <dgm:prSet phldrT="[Tex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Low" rtl="1"/>
          <a:r>
            <a:rPr lang="fa-IR"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Zar" pitchFamily="2" charset="-78"/>
            </a:rPr>
            <a:t>با گذشت 9 سال از حماسه 9دی، این حماسه ملی همچنان نیاز به بازخوانی دارد و نظرات مختلفی در خصوص بازخوانی فتنه 88 و حماسه مردمی پایان بخش آن(حماسه 9دی) وجود دارد که آنها را می توان در دو دیدگاه کلی جمع کرد:</a:t>
          </a:r>
          <a:endParaRPr lang="en-U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E41309C-798E-485C-BD8E-BB4CF11E10E2}" type="parTrans" cxnId="{30754EB2-C2A5-4885-B75A-AE06DDD4B0B1}">
      <dgm:prSet/>
      <dgm:spPr/>
      <dgm:t>
        <a:bodyPr/>
        <a:lstStyle/>
        <a:p>
          <a:pPr algn="justLow" rtl="1"/>
          <a:endParaRPr lang="en-US"/>
        </a:p>
      </dgm:t>
    </dgm:pt>
    <dgm:pt modelId="{7EBE7640-BDB8-4D9B-B724-E26809503F62}" type="sibTrans" cxnId="{30754EB2-C2A5-4885-B75A-AE06DDD4B0B1}">
      <dgm:prSet/>
      <dgm:spPr/>
      <dgm:t>
        <a:bodyPr/>
        <a:lstStyle/>
        <a:p>
          <a:pPr algn="justLow" rtl="1"/>
          <a:endParaRPr lang="en-US"/>
        </a:p>
      </dgm:t>
    </dgm:pt>
    <dgm:pt modelId="{703311F5-1AED-42FC-A1DD-031D7AEC2ED9}">
      <dgm:prSet phldrT="[Text]"/>
      <dgm:spPr/>
      <dgm:t>
        <a:bodyPr>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fa-IR" b="1" cap="none" spc="0" dirty="0" smtClean="0">
              <a:ln w="11430"/>
              <a:solidFill>
                <a:srgbClr val="002060"/>
              </a:solidFill>
              <a:effectLst>
                <a:outerShdw blurRad="80000" dist="40000" dir="5040000" algn="tl">
                  <a:srgbClr val="000000">
                    <a:alpha val="30000"/>
                  </a:srgbClr>
                </a:outerShdw>
              </a:effectLst>
              <a:cs typeface="B Zar" pitchFamily="2" charset="-78"/>
            </a:rPr>
            <a:t>1- عده ای از افراد و برخی از جریانهای سیاسی معتقدند بازخوانی حوادثی مانند فتنه 88 و برجسته سازی حماسه 9 دی باعث کدورت شده و انسجام ملی را کاهش می دهد.</a:t>
          </a:r>
          <a:endParaRPr lang="en-US" b="1" cap="none" spc="0" dirty="0">
            <a:ln w="11430"/>
            <a:solidFill>
              <a:srgbClr val="002060"/>
            </a:solidFill>
            <a:effectLst>
              <a:outerShdw blurRad="80000" dist="40000" dir="5040000" algn="tl">
                <a:srgbClr val="000000">
                  <a:alpha val="30000"/>
                </a:srgbClr>
              </a:outerShdw>
            </a:effectLst>
          </a:endParaRPr>
        </a:p>
      </dgm:t>
    </dgm:pt>
    <dgm:pt modelId="{278C52D5-C5D9-421B-913A-9DE3CD2132DD}" type="parTrans" cxnId="{92010252-4BE4-4AF2-BF60-A20F1DBDA70D}">
      <dgm:prSet/>
      <dgm:spPr/>
      <dgm:t>
        <a:bodyPr/>
        <a:lstStyle/>
        <a:p>
          <a:pPr algn="justLow" rtl="1"/>
          <a:endParaRPr lang="en-US"/>
        </a:p>
      </dgm:t>
    </dgm:pt>
    <dgm:pt modelId="{D6E044A5-B988-414C-89AF-F76AE38F81A3}" type="sibTrans" cxnId="{92010252-4BE4-4AF2-BF60-A20F1DBDA70D}">
      <dgm:prSet/>
      <dgm:spPr/>
      <dgm:t>
        <a:bodyPr/>
        <a:lstStyle/>
        <a:p>
          <a:pPr algn="justLow" rtl="1"/>
          <a:endParaRPr lang="en-US"/>
        </a:p>
      </dgm:t>
    </dgm:pt>
    <dgm:pt modelId="{5F37C221-BC76-4C7A-940C-63EB62793D80}">
      <dgm:prSet phldrT="[Text]">
        <dgm:style>
          <a:lnRef idx="0">
            <a:schemeClr val="accent6"/>
          </a:lnRef>
          <a:fillRef idx="3">
            <a:schemeClr val="accent6"/>
          </a:fillRef>
          <a:effectRef idx="3">
            <a:schemeClr val="accent6"/>
          </a:effectRef>
          <a:fontRef idx="minor">
            <a:schemeClr val="lt1"/>
          </a:fontRef>
        </dgm:style>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fa-IR" b="1" cap="none" spc="0" dirty="0" smtClean="0">
              <a:ln w="11430"/>
              <a:solidFill>
                <a:srgbClr val="002060"/>
              </a:solidFill>
              <a:effectLst>
                <a:outerShdw blurRad="80000" dist="40000" dir="5040000" algn="tl">
                  <a:srgbClr val="000000">
                    <a:alpha val="30000"/>
                  </a:srgbClr>
                </a:outerShdw>
              </a:effectLst>
              <a:cs typeface="B Zar" pitchFamily="2" charset="-78"/>
            </a:rPr>
            <a:t>2- دیدگاه دوم بر خلاف دیدگاه اول معتقدند که تاریخ آزمایشگاه انسانها بوده و بازخوانی حوادث مهم تاریخی؛ عبرت آموز و دست آموز است و می تواند مانع از تکرار حوادث مشابه در آینده کشور شود، ازاین رو بر انسجام و اتحاد ملی می افزاید.</a:t>
          </a:r>
          <a:endParaRPr lang="en-US" b="1" cap="none" spc="0" dirty="0">
            <a:ln w="11430"/>
            <a:solidFill>
              <a:srgbClr val="002060"/>
            </a:solidFill>
            <a:effectLst>
              <a:outerShdw blurRad="80000" dist="40000" dir="5040000" algn="tl">
                <a:srgbClr val="000000">
                  <a:alpha val="30000"/>
                </a:srgbClr>
              </a:outerShdw>
            </a:effectLst>
          </a:endParaRPr>
        </a:p>
      </dgm:t>
    </dgm:pt>
    <dgm:pt modelId="{A3F10AEF-0530-4D00-B149-6FBD228DCE77}" type="parTrans" cxnId="{CB87DA2D-BB7E-470A-94A8-E4F501D339FD}">
      <dgm:prSet/>
      <dgm:spPr/>
      <dgm:t>
        <a:bodyPr/>
        <a:lstStyle/>
        <a:p>
          <a:pPr algn="justLow" rtl="1"/>
          <a:endParaRPr lang="en-US"/>
        </a:p>
      </dgm:t>
    </dgm:pt>
    <dgm:pt modelId="{092FB084-3BDC-4490-B633-6896932FC61D}" type="sibTrans" cxnId="{CB87DA2D-BB7E-470A-94A8-E4F501D339FD}">
      <dgm:prSet/>
      <dgm:spPr/>
      <dgm:t>
        <a:bodyPr/>
        <a:lstStyle/>
        <a:p>
          <a:pPr algn="justLow" rtl="1"/>
          <a:endParaRPr lang="en-US"/>
        </a:p>
      </dgm:t>
    </dgm:pt>
    <dgm:pt modelId="{623637EF-0384-4991-8FF5-3F02D76ECD9E}">
      <dgm:prSet phldrT="[Text]"/>
      <dgm:spPr/>
      <dgm:t>
        <a:bodyPr/>
        <a:lstStyle/>
        <a:p>
          <a:pPr algn="justLow" rtl="1"/>
          <a:endParaRPr lang="en-US" dirty="0"/>
        </a:p>
      </dgm:t>
    </dgm:pt>
    <dgm:pt modelId="{E5DF6C7B-36F5-4031-9D3B-E3AC86C399C7}" type="parTrans" cxnId="{FB0EB023-718E-4ED9-85C3-30183E154023}">
      <dgm:prSet/>
      <dgm:spPr/>
      <dgm:t>
        <a:bodyPr/>
        <a:lstStyle/>
        <a:p>
          <a:pPr algn="justLow" rtl="1"/>
          <a:endParaRPr lang="en-US"/>
        </a:p>
      </dgm:t>
    </dgm:pt>
    <dgm:pt modelId="{580DA11E-AFBE-40D0-BF65-1E2962A581F2}" type="sibTrans" cxnId="{FB0EB023-718E-4ED9-85C3-30183E154023}">
      <dgm:prSet/>
      <dgm:spPr/>
      <dgm:t>
        <a:bodyPr/>
        <a:lstStyle/>
        <a:p>
          <a:pPr algn="justLow" rtl="1"/>
          <a:endParaRPr lang="en-US"/>
        </a:p>
      </dgm:t>
    </dgm:pt>
    <dgm:pt modelId="{586BB208-80E4-4ACA-8425-B91046129F80}" type="pres">
      <dgm:prSet presAssocID="{1727BCE5-13F4-4490-B0CF-A1BA43D75B5A}" presName="composite" presStyleCnt="0">
        <dgm:presLayoutVars>
          <dgm:chMax val="1"/>
          <dgm:dir val="rev"/>
          <dgm:resizeHandles val="exact"/>
        </dgm:presLayoutVars>
      </dgm:prSet>
      <dgm:spPr/>
      <dgm:t>
        <a:bodyPr/>
        <a:lstStyle/>
        <a:p>
          <a:endParaRPr lang="en-US"/>
        </a:p>
      </dgm:t>
    </dgm:pt>
    <dgm:pt modelId="{69D9ECA4-FC3B-460F-B4E2-F3BBE4624F5D}" type="pres">
      <dgm:prSet presAssocID="{BD3AEC88-6908-436F-A440-6BF3F47BA8A9}" presName="roof" presStyleLbl="dkBgShp" presStyleIdx="0" presStyleCnt="2"/>
      <dgm:spPr/>
      <dgm:t>
        <a:bodyPr/>
        <a:lstStyle/>
        <a:p>
          <a:endParaRPr lang="en-US"/>
        </a:p>
      </dgm:t>
    </dgm:pt>
    <dgm:pt modelId="{CB4CA018-EB61-4762-8C18-602A104E1BE8}" type="pres">
      <dgm:prSet presAssocID="{BD3AEC88-6908-436F-A440-6BF3F47BA8A9}" presName="pillars" presStyleCnt="0"/>
      <dgm:spPr/>
    </dgm:pt>
    <dgm:pt modelId="{C4F8EF8E-E793-4CC3-A004-8366EBCF4823}" type="pres">
      <dgm:prSet presAssocID="{BD3AEC88-6908-436F-A440-6BF3F47BA8A9}" presName="pillar1" presStyleLbl="node1" presStyleIdx="0" presStyleCnt="2" custLinFactNeighborY="11111">
        <dgm:presLayoutVars>
          <dgm:bulletEnabled val="1"/>
        </dgm:presLayoutVars>
      </dgm:prSet>
      <dgm:spPr/>
      <dgm:t>
        <a:bodyPr/>
        <a:lstStyle/>
        <a:p>
          <a:endParaRPr lang="en-US"/>
        </a:p>
      </dgm:t>
    </dgm:pt>
    <dgm:pt modelId="{5CD163DE-5AD1-4C6D-AD74-D357CFC03FB2}" type="pres">
      <dgm:prSet presAssocID="{5F37C221-BC76-4C7A-940C-63EB62793D80}" presName="pillarX" presStyleLbl="node1" presStyleIdx="1" presStyleCnt="2">
        <dgm:presLayoutVars>
          <dgm:bulletEnabled val="1"/>
        </dgm:presLayoutVars>
      </dgm:prSet>
      <dgm:spPr/>
      <dgm:t>
        <a:bodyPr/>
        <a:lstStyle/>
        <a:p>
          <a:endParaRPr lang="en-US"/>
        </a:p>
      </dgm:t>
    </dgm:pt>
    <dgm:pt modelId="{E74C06CC-4684-4304-8D5E-1B94F34B6EE9}" type="pres">
      <dgm:prSet presAssocID="{BD3AEC88-6908-436F-A440-6BF3F47BA8A9}" presName="base" presStyleLbl="dkBgShp" presStyleIdx="1" presStyleCnt="2"/>
      <dgm:spPr/>
    </dgm:pt>
  </dgm:ptLst>
  <dgm:cxnLst>
    <dgm:cxn modelId="{30754EB2-C2A5-4885-B75A-AE06DDD4B0B1}" srcId="{1727BCE5-13F4-4490-B0CF-A1BA43D75B5A}" destId="{BD3AEC88-6908-436F-A440-6BF3F47BA8A9}" srcOrd="0" destOrd="0" parTransId="{CE41309C-798E-485C-BD8E-BB4CF11E10E2}" sibTransId="{7EBE7640-BDB8-4D9B-B724-E26809503F62}"/>
    <dgm:cxn modelId="{3C20783B-FE39-4E8B-8785-09DF69FFAFD1}" type="presOf" srcId="{703311F5-1AED-42FC-A1DD-031D7AEC2ED9}" destId="{C4F8EF8E-E793-4CC3-A004-8366EBCF4823}" srcOrd="0" destOrd="0" presId="urn:microsoft.com/office/officeart/2005/8/layout/hList3"/>
    <dgm:cxn modelId="{DCF06FDB-B90C-4B3C-8154-DE5BC3D29602}" type="presOf" srcId="{1727BCE5-13F4-4490-B0CF-A1BA43D75B5A}" destId="{586BB208-80E4-4ACA-8425-B91046129F80}" srcOrd="0" destOrd="0" presId="urn:microsoft.com/office/officeart/2005/8/layout/hList3"/>
    <dgm:cxn modelId="{CB87DA2D-BB7E-470A-94A8-E4F501D339FD}" srcId="{BD3AEC88-6908-436F-A440-6BF3F47BA8A9}" destId="{5F37C221-BC76-4C7A-940C-63EB62793D80}" srcOrd="1" destOrd="0" parTransId="{A3F10AEF-0530-4D00-B149-6FBD228DCE77}" sibTransId="{092FB084-3BDC-4490-B633-6896932FC61D}"/>
    <dgm:cxn modelId="{92010252-4BE4-4AF2-BF60-A20F1DBDA70D}" srcId="{BD3AEC88-6908-436F-A440-6BF3F47BA8A9}" destId="{703311F5-1AED-42FC-A1DD-031D7AEC2ED9}" srcOrd="0" destOrd="0" parTransId="{278C52D5-C5D9-421B-913A-9DE3CD2132DD}" sibTransId="{D6E044A5-B988-414C-89AF-F76AE38F81A3}"/>
    <dgm:cxn modelId="{FB0EB023-718E-4ED9-85C3-30183E154023}" srcId="{1727BCE5-13F4-4490-B0CF-A1BA43D75B5A}" destId="{623637EF-0384-4991-8FF5-3F02D76ECD9E}" srcOrd="1" destOrd="0" parTransId="{E5DF6C7B-36F5-4031-9D3B-E3AC86C399C7}" sibTransId="{580DA11E-AFBE-40D0-BF65-1E2962A581F2}"/>
    <dgm:cxn modelId="{7DE4BECF-B2A8-413E-A9DC-4043430CE922}" type="presOf" srcId="{5F37C221-BC76-4C7A-940C-63EB62793D80}" destId="{5CD163DE-5AD1-4C6D-AD74-D357CFC03FB2}" srcOrd="0" destOrd="0" presId="urn:microsoft.com/office/officeart/2005/8/layout/hList3"/>
    <dgm:cxn modelId="{CE520F46-1847-44C3-B0F0-A641FB1C7303}" type="presOf" srcId="{BD3AEC88-6908-436F-A440-6BF3F47BA8A9}" destId="{69D9ECA4-FC3B-460F-B4E2-F3BBE4624F5D}" srcOrd="0" destOrd="0" presId="urn:microsoft.com/office/officeart/2005/8/layout/hList3"/>
    <dgm:cxn modelId="{258BFC6E-9301-46BB-A9FC-35E034D679AB}" type="presParOf" srcId="{586BB208-80E4-4ACA-8425-B91046129F80}" destId="{69D9ECA4-FC3B-460F-B4E2-F3BBE4624F5D}" srcOrd="0" destOrd="0" presId="urn:microsoft.com/office/officeart/2005/8/layout/hList3"/>
    <dgm:cxn modelId="{EEE7BB06-12ED-4B82-8E5D-280383D2CA7A}" type="presParOf" srcId="{586BB208-80E4-4ACA-8425-B91046129F80}" destId="{CB4CA018-EB61-4762-8C18-602A104E1BE8}" srcOrd="1" destOrd="0" presId="urn:microsoft.com/office/officeart/2005/8/layout/hList3"/>
    <dgm:cxn modelId="{5FC0196C-9922-4C17-9BE7-6DC4B1323CD5}" type="presParOf" srcId="{CB4CA018-EB61-4762-8C18-602A104E1BE8}" destId="{C4F8EF8E-E793-4CC3-A004-8366EBCF4823}" srcOrd="0" destOrd="0" presId="urn:microsoft.com/office/officeart/2005/8/layout/hList3"/>
    <dgm:cxn modelId="{CAD204D1-40EA-4C96-A610-ECB780C0DCB5}" type="presParOf" srcId="{CB4CA018-EB61-4762-8C18-602A104E1BE8}" destId="{5CD163DE-5AD1-4C6D-AD74-D357CFC03FB2}" srcOrd="1" destOrd="0" presId="urn:microsoft.com/office/officeart/2005/8/layout/hList3"/>
    <dgm:cxn modelId="{85752677-FBD1-4ECE-B3D5-159B8132BE33}" type="presParOf" srcId="{586BB208-80E4-4ACA-8425-B91046129F80}" destId="{E74C06CC-4684-4304-8D5E-1B94F34B6EE9}" srcOrd="2" destOrd="0" presId="urn:microsoft.com/office/officeart/2005/8/layout/hList3"/>
  </dgm:cxnLst>
  <dgm:bg/>
  <dgm:whole>
    <a:ln>
      <a:gradFill flip="none" rotWithShape="1">
        <a:gsLst>
          <a:gs pos="0">
            <a:srgbClr val="DDEBCF"/>
          </a:gs>
          <a:gs pos="50000">
            <a:srgbClr val="9CB86E"/>
          </a:gs>
          <a:gs pos="100000">
            <a:srgbClr val="156B13"/>
          </a:gs>
        </a:gsLst>
        <a:lin ang="5400000" scaled="1"/>
        <a:tileRect/>
      </a:gradFill>
    </a:ln>
  </dgm:whole>
</dgm:dataModel>
</file>

<file path=ppt/diagrams/data2.xml><?xml version="1.0" encoding="utf-8"?>
<dgm:dataModel xmlns:dgm="http://schemas.openxmlformats.org/drawingml/2006/diagram" xmlns:a="http://schemas.openxmlformats.org/drawingml/2006/main">
  <dgm:ptLst>
    <dgm:pt modelId="{091B6ED1-A539-4C45-B575-D9B6EC12FC5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7594CA69-C5B3-407F-B2DC-DF7ECBCA902F}">
      <dgm:prSet phldrT="[Tex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ايمان ديني مردم</a:t>
          </a:r>
          <a:endParaRPr lang="en-US" dirty="0">
            <a:solidFill>
              <a:srgbClr val="C00000"/>
            </a:solidFill>
            <a:cs typeface="B Titr" pitchFamily="2" charset="-78"/>
          </a:endParaRPr>
        </a:p>
      </dgm:t>
    </dgm:pt>
    <dgm:pt modelId="{794BC7E4-9BC6-4937-A0D3-38CF2A4C4E97}" type="parTrans" cxnId="{F8D3891C-A357-43E1-9E0C-AC1EFF605C2D}">
      <dgm:prSet/>
      <dgm:spPr/>
      <dgm:t>
        <a:bodyPr/>
        <a:lstStyle/>
        <a:p>
          <a:endParaRPr lang="en-US"/>
        </a:p>
      </dgm:t>
    </dgm:pt>
    <dgm:pt modelId="{ED84AB96-1478-4327-9CF5-6A584C3DFC8E}" type="sibTrans" cxnId="{F8D3891C-A357-43E1-9E0C-AC1EFF605C2D}">
      <dgm:prSet/>
      <dgm:spPr/>
      <dgm:t>
        <a:bodyPr/>
        <a:lstStyle/>
        <a:p>
          <a:endParaRPr lang="en-US"/>
        </a:p>
      </dgm:t>
    </dgm:pt>
    <dgm:pt modelId="{B58A2791-F175-4A58-B668-1A5742F46624}">
      <dgm:prSe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امداد الهي</a:t>
          </a:r>
          <a:endParaRPr lang="en-US" dirty="0">
            <a:solidFill>
              <a:srgbClr val="C00000"/>
            </a:solidFill>
            <a:cs typeface="B Titr" pitchFamily="2" charset="-78"/>
          </a:endParaRPr>
        </a:p>
      </dgm:t>
    </dgm:pt>
    <dgm:pt modelId="{5851F4D4-F6D2-4669-809E-7CBF2D5C6C51}" type="parTrans" cxnId="{E4F99B72-3312-4A3F-AC73-15B070BD8804}">
      <dgm:prSet/>
      <dgm:spPr/>
      <dgm:t>
        <a:bodyPr/>
        <a:lstStyle/>
        <a:p>
          <a:endParaRPr lang="en-US"/>
        </a:p>
      </dgm:t>
    </dgm:pt>
    <dgm:pt modelId="{87DBADC6-A8ED-410E-B799-AA3F275D4233}" type="sibTrans" cxnId="{E4F99B72-3312-4A3F-AC73-15B070BD8804}">
      <dgm:prSet/>
      <dgm:spPr/>
      <dgm:t>
        <a:bodyPr/>
        <a:lstStyle/>
        <a:p>
          <a:endParaRPr lang="en-US"/>
        </a:p>
      </dgm:t>
    </dgm:pt>
    <dgm:pt modelId="{9869D5F0-0B65-48AA-BDF6-760B41FD4961}">
      <dgm:prSet phldrT="[Tex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روحيه عاشورايي</a:t>
          </a:r>
          <a:endParaRPr lang="en-US" dirty="0">
            <a:solidFill>
              <a:srgbClr val="C00000"/>
            </a:solidFill>
            <a:cs typeface="B Titr" pitchFamily="2" charset="-78"/>
          </a:endParaRPr>
        </a:p>
      </dgm:t>
    </dgm:pt>
    <dgm:pt modelId="{2E0E8B5B-415B-456C-B04D-93D5CA234DBB}" type="parTrans" cxnId="{B4CE39B3-686A-4915-B67B-6B427D78A78F}">
      <dgm:prSet/>
      <dgm:spPr/>
      <dgm:t>
        <a:bodyPr/>
        <a:lstStyle/>
        <a:p>
          <a:endParaRPr lang="en-US"/>
        </a:p>
      </dgm:t>
    </dgm:pt>
    <dgm:pt modelId="{76429B3E-B6F1-4778-AD68-701D98FA8031}" type="sibTrans" cxnId="{B4CE39B3-686A-4915-B67B-6B427D78A78F}">
      <dgm:prSet/>
      <dgm:spPr/>
      <dgm:t>
        <a:bodyPr/>
        <a:lstStyle/>
        <a:p>
          <a:endParaRPr lang="en-US"/>
        </a:p>
      </dgm:t>
    </dgm:pt>
    <dgm:pt modelId="{3C47ABC1-13B2-45FC-A50F-E2D82C4D98CC}">
      <dgm:prSet phldrT="[Tex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بصيرت و دشمن شناسي</a:t>
          </a:r>
          <a:endParaRPr lang="en-US" dirty="0">
            <a:solidFill>
              <a:srgbClr val="C00000"/>
            </a:solidFill>
            <a:cs typeface="B Titr" pitchFamily="2" charset="-78"/>
          </a:endParaRPr>
        </a:p>
      </dgm:t>
    </dgm:pt>
    <dgm:pt modelId="{D67819A1-966F-4EB5-8DDD-535E0DB9DA57}" type="parTrans" cxnId="{6DCABC98-7E8D-4332-B2D2-41C40BBC4E85}">
      <dgm:prSet/>
      <dgm:spPr/>
      <dgm:t>
        <a:bodyPr/>
        <a:lstStyle/>
        <a:p>
          <a:endParaRPr lang="en-US"/>
        </a:p>
      </dgm:t>
    </dgm:pt>
    <dgm:pt modelId="{8E37AEFF-98E1-4975-8940-9A68520EE70E}" type="sibTrans" cxnId="{6DCABC98-7E8D-4332-B2D2-41C40BBC4E85}">
      <dgm:prSet/>
      <dgm:spPr/>
      <dgm:t>
        <a:bodyPr/>
        <a:lstStyle/>
        <a:p>
          <a:endParaRPr lang="en-US"/>
        </a:p>
      </dgm:t>
    </dgm:pt>
    <dgm:pt modelId="{0F51A918-B749-4908-95A8-54103C569091}">
      <dgm:prSet phldrT="[Tex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موقع شناسي مردم</a:t>
          </a:r>
          <a:endParaRPr lang="en-US" dirty="0">
            <a:solidFill>
              <a:srgbClr val="C00000"/>
            </a:solidFill>
            <a:cs typeface="B Titr" pitchFamily="2" charset="-78"/>
          </a:endParaRPr>
        </a:p>
      </dgm:t>
    </dgm:pt>
    <dgm:pt modelId="{A44B2ED8-0E04-4CE1-AC94-04D3F579D098}" type="parTrans" cxnId="{BD444A42-3520-4ADA-814F-739D14C2C6F2}">
      <dgm:prSet/>
      <dgm:spPr/>
      <dgm:t>
        <a:bodyPr/>
        <a:lstStyle/>
        <a:p>
          <a:endParaRPr lang="en-US"/>
        </a:p>
      </dgm:t>
    </dgm:pt>
    <dgm:pt modelId="{1C7D9E3E-5299-4FB6-8E8A-450DB3FF8929}" type="sibTrans" cxnId="{BD444A42-3520-4ADA-814F-739D14C2C6F2}">
      <dgm:prSet/>
      <dgm:spPr/>
      <dgm:t>
        <a:bodyPr/>
        <a:lstStyle/>
        <a:p>
          <a:endParaRPr lang="en-US"/>
        </a:p>
      </dgm:t>
    </dgm:pt>
    <dgm:pt modelId="{7068FBB2-BB05-48FE-A949-062B972BE99F}">
      <dgm:prSet phldrT="[Tex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هدايت هاي داهيانه رهبري</a:t>
          </a:r>
          <a:r>
            <a:rPr lang="ar-SA" b="1" dirty="0" smtClean="0">
              <a:solidFill>
                <a:srgbClr val="C00000"/>
              </a:solidFill>
              <a:cs typeface="B Titr" pitchFamily="2" charset="-78"/>
            </a:rPr>
            <a:t> </a:t>
          </a:r>
          <a:endParaRPr lang="en-US" dirty="0">
            <a:solidFill>
              <a:srgbClr val="C00000"/>
            </a:solidFill>
            <a:cs typeface="B Titr" pitchFamily="2" charset="-78"/>
          </a:endParaRPr>
        </a:p>
      </dgm:t>
    </dgm:pt>
    <dgm:pt modelId="{EA68C8AB-8319-4D45-8B77-ADC8679EEEF4}" type="parTrans" cxnId="{82861335-8649-47F7-AC7B-096E3D315A8C}">
      <dgm:prSet/>
      <dgm:spPr/>
      <dgm:t>
        <a:bodyPr/>
        <a:lstStyle/>
        <a:p>
          <a:endParaRPr lang="en-US"/>
        </a:p>
      </dgm:t>
    </dgm:pt>
    <dgm:pt modelId="{41FDD844-1AD4-40DC-B479-1F9B0656D381}" type="sibTrans" cxnId="{82861335-8649-47F7-AC7B-096E3D315A8C}">
      <dgm:prSet/>
      <dgm:spPr/>
      <dgm:t>
        <a:bodyPr/>
        <a:lstStyle/>
        <a:p>
          <a:endParaRPr lang="en-US"/>
        </a:p>
      </dgm:t>
    </dgm:pt>
    <dgm:pt modelId="{82A016C2-4595-4C0F-877F-8446217589EC}">
      <dgm:prSet phldrT="[Text]">
        <dgm:style>
          <a:lnRef idx="1">
            <a:schemeClr val="accent5"/>
          </a:lnRef>
          <a:fillRef idx="2">
            <a:schemeClr val="accent5"/>
          </a:fillRef>
          <a:effectRef idx="1">
            <a:schemeClr val="accent5"/>
          </a:effectRef>
          <a:fontRef idx="minor">
            <a:schemeClr val="dk1"/>
          </a:fontRef>
        </dgm:style>
      </dgm:prSet>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a-IR" dirty="0" smtClean="0">
              <a:solidFill>
                <a:srgbClr val="C00000"/>
              </a:solidFill>
              <a:cs typeface="B Titr" pitchFamily="2" charset="-78"/>
            </a:rPr>
            <a:t>حضور آگاهانه مردمي</a:t>
          </a:r>
          <a:endParaRPr lang="en-US" dirty="0">
            <a:solidFill>
              <a:srgbClr val="C00000"/>
            </a:solidFill>
            <a:cs typeface="B Titr" pitchFamily="2" charset="-78"/>
          </a:endParaRPr>
        </a:p>
      </dgm:t>
    </dgm:pt>
    <dgm:pt modelId="{D0732818-8E2A-4F4B-84C3-9F92B97F4E2D}" type="parTrans" cxnId="{8F242881-1E6B-4F09-B605-D2CBE0501F82}">
      <dgm:prSet/>
      <dgm:spPr/>
      <dgm:t>
        <a:bodyPr/>
        <a:lstStyle/>
        <a:p>
          <a:endParaRPr lang="en-US"/>
        </a:p>
      </dgm:t>
    </dgm:pt>
    <dgm:pt modelId="{7078972E-6DB2-4C47-9778-C08690BC193B}" type="sibTrans" cxnId="{8F242881-1E6B-4F09-B605-D2CBE0501F82}">
      <dgm:prSet/>
      <dgm:spPr/>
      <dgm:t>
        <a:bodyPr/>
        <a:lstStyle/>
        <a:p>
          <a:endParaRPr lang="en-US"/>
        </a:p>
      </dgm:t>
    </dgm:pt>
    <dgm:pt modelId="{D951DCD0-8431-437E-8304-DC63ED754188}" type="pres">
      <dgm:prSet presAssocID="{091B6ED1-A539-4C45-B575-D9B6EC12FC5C}" presName="diagram" presStyleCnt="0">
        <dgm:presLayoutVars>
          <dgm:dir val="rev"/>
          <dgm:resizeHandles val="exact"/>
        </dgm:presLayoutVars>
      </dgm:prSet>
      <dgm:spPr/>
      <dgm:t>
        <a:bodyPr/>
        <a:lstStyle/>
        <a:p>
          <a:endParaRPr lang="en-US"/>
        </a:p>
      </dgm:t>
    </dgm:pt>
    <dgm:pt modelId="{083925DF-3D53-4D24-BA64-4D19CABBD292}" type="pres">
      <dgm:prSet presAssocID="{7594CA69-C5B3-407F-B2DC-DF7ECBCA902F}" presName="node" presStyleLbl="node1" presStyleIdx="0" presStyleCnt="7">
        <dgm:presLayoutVars>
          <dgm:bulletEnabled val="1"/>
        </dgm:presLayoutVars>
      </dgm:prSet>
      <dgm:spPr/>
      <dgm:t>
        <a:bodyPr/>
        <a:lstStyle/>
        <a:p>
          <a:endParaRPr lang="en-US"/>
        </a:p>
      </dgm:t>
    </dgm:pt>
    <dgm:pt modelId="{2A2DA6B0-2C94-4A02-BD65-4B8FDC63B990}" type="pres">
      <dgm:prSet presAssocID="{ED84AB96-1478-4327-9CF5-6A584C3DFC8E}" presName="sibTrans" presStyleLbl="sibTrans2D1" presStyleIdx="0" presStyleCnt="6"/>
      <dgm:spPr/>
      <dgm:t>
        <a:bodyPr/>
        <a:lstStyle/>
        <a:p>
          <a:endParaRPr lang="en-US"/>
        </a:p>
      </dgm:t>
    </dgm:pt>
    <dgm:pt modelId="{ECC278CF-7152-43A3-AB99-D74A007F61CC}" type="pres">
      <dgm:prSet presAssocID="{ED84AB96-1478-4327-9CF5-6A584C3DFC8E}" presName="connectorText" presStyleLbl="sibTrans2D1" presStyleIdx="0" presStyleCnt="6"/>
      <dgm:spPr/>
      <dgm:t>
        <a:bodyPr/>
        <a:lstStyle/>
        <a:p>
          <a:endParaRPr lang="en-US"/>
        </a:p>
      </dgm:t>
    </dgm:pt>
    <dgm:pt modelId="{2CCE8598-D6C7-4775-A44E-5558DE2A76BA}" type="pres">
      <dgm:prSet presAssocID="{B58A2791-F175-4A58-B668-1A5742F46624}" presName="node" presStyleLbl="node1" presStyleIdx="1" presStyleCnt="7">
        <dgm:presLayoutVars>
          <dgm:bulletEnabled val="1"/>
        </dgm:presLayoutVars>
      </dgm:prSet>
      <dgm:spPr/>
      <dgm:t>
        <a:bodyPr/>
        <a:lstStyle/>
        <a:p>
          <a:endParaRPr lang="en-US"/>
        </a:p>
      </dgm:t>
    </dgm:pt>
    <dgm:pt modelId="{B2A500F8-10A9-47EE-B315-FEFBBDEE8529}" type="pres">
      <dgm:prSet presAssocID="{87DBADC6-A8ED-410E-B799-AA3F275D4233}" presName="sibTrans" presStyleLbl="sibTrans2D1" presStyleIdx="1" presStyleCnt="6"/>
      <dgm:spPr/>
      <dgm:t>
        <a:bodyPr/>
        <a:lstStyle/>
        <a:p>
          <a:endParaRPr lang="en-US"/>
        </a:p>
      </dgm:t>
    </dgm:pt>
    <dgm:pt modelId="{3A360103-4339-45C7-B8C8-2EF12446A188}" type="pres">
      <dgm:prSet presAssocID="{87DBADC6-A8ED-410E-B799-AA3F275D4233}" presName="connectorText" presStyleLbl="sibTrans2D1" presStyleIdx="1" presStyleCnt="6"/>
      <dgm:spPr/>
      <dgm:t>
        <a:bodyPr/>
        <a:lstStyle/>
        <a:p>
          <a:endParaRPr lang="en-US"/>
        </a:p>
      </dgm:t>
    </dgm:pt>
    <dgm:pt modelId="{8CCBE343-D02E-4739-B076-0EBA25742E04}" type="pres">
      <dgm:prSet presAssocID="{9869D5F0-0B65-48AA-BDF6-760B41FD4961}" presName="node" presStyleLbl="node1" presStyleIdx="2" presStyleCnt="7">
        <dgm:presLayoutVars>
          <dgm:bulletEnabled val="1"/>
        </dgm:presLayoutVars>
      </dgm:prSet>
      <dgm:spPr/>
      <dgm:t>
        <a:bodyPr/>
        <a:lstStyle/>
        <a:p>
          <a:endParaRPr lang="en-US"/>
        </a:p>
      </dgm:t>
    </dgm:pt>
    <dgm:pt modelId="{00882550-ADFB-47E3-9EED-A705D2723918}" type="pres">
      <dgm:prSet presAssocID="{76429B3E-B6F1-4778-AD68-701D98FA8031}" presName="sibTrans" presStyleLbl="sibTrans2D1" presStyleIdx="2" presStyleCnt="6"/>
      <dgm:spPr/>
      <dgm:t>
        <a:bodyPr/>
        <a:lstStyle/>
        <a:p>
          <a:endParaRPr lang="en-US"/>
        </a:p>
      </dgm:t>
    </dgm:pt>
    <dgm:pt modelId="{9B240553-BAA8-4583-B8CB-93B70D36A2AB}" type="pres">
      <dgm:prSet presAssocID="{76429B3E-B6F1-4778-AD68-701D98FA8031}" presName="connectorText" presStyleLbl="sibTrans2D1" presStyleIdx="2" presStyleCnt="6"/>
      <dgm:spPr/>
      <dgm:t>
        <a:bodyPr/>
        <a:lstStyle/>
        <a:p>
          <a:endParaRPr lang="en-US"/>
        </a:p>
      </dgm:t>
    </dgm:pt>
    <dgm:pt modelId="{AC54F067-E437-4D14-8610-DF08A290AAE7}" type="pres">
      <dgm:prSet presAssocID="{3C47ABC1-13B2-45FC-A50F-E2D82C4D98CC}" presName="node" presStyleLbl="node1" presStyleIdx="3" presStyleCnt="7">
        <dgm:presLayoutVars>
          <dgm:bulletEnabled val="1"/>
        </dgm:presLayoutVars>
      </dgm:prSet>
      <dgm:spPr/>
      <dgm:t>
        <a:bodyPr/>
        <a:lstStyle/>
        <a:p>
          <a:endParaRPr lang="en-US"/>
        </a:p>
      </dgm:t>
    </dgm:pt>
    <dgm:pt modelId="{65B1D478-B927-4FAA-AD3B-AF2EFFE9B9D7}" type="pres">
      <dgm:prSet presAssocID="{8E37AEFF-98E1-4975-8940-9A68520EE70E}" presName="sibTrans" presStyleLbl="sibTrans2D1" presStyleIdx="3" presStyleCnt="6"/>
      <dgm:spPr/>
      <dgm:t>
        <a:bodyPr/>
        <a:lstStyle/>
        <a:p>
          <a:endParaRPr lang="en-US"/>
        </a:p>
      </dgm:t>
    </dgm:pt>
    <dgm:pt modelId="{5418DE1F-B920-452C-9177-A1B1342CCA93}" type="pres">
      <dgm:prSet presAssocID="{8E37AEFF-98E1-4975-8940-9A68520EE70E}" presName="connectorText" presStyleLbl="sibTrans2D1" presStyleIdx="3" presStyleCnt="6"/>
      <dgm:spPr/>
      <dgm:t>
        <a:bodyPr/>
        <a:lstStyle/>
        <a:p>
          <a:endParaRPr lang="en-US"/>
        </a:p>
      </dgm:t>
    </dgm:pt>
    <dgm:pt modelId="{29A9E3FE-F5A0-4B21-A5FF-62C98E97195D}" type="pres">
      <dgm:prSet presAssocID="{0F51A918-B749-4908-95A8-54103C569091}" presName="node" presStyleLbl="node1" presStyleIdx="4" presStyleCnt="7">
        <dgm:presLayoutVars>
          <dgm:bulletEnabled val="1"/>
        </dgm:presLayoutVars>
      </dgm:prSet>
      <dgm:spPr/>
      <dgm:t>
        <a:bodyPr/>
        <a:lstStyle/>
        <a:p>
          <a:endParaRPr lang="en-US"/>
        </a:p>
      </dgm:t>
    </dgm:pt>
    <dgm:pt modelId="{80FFD2B8-7358-4FCF-B608-9E0CCFA5BD2B}" type="pres">
      <dgm:prSet presAssocID="{1C7D9E3E-5299-4FB6-8E8A-450DB3FF8929}" presName="sibTrans" presStyleLbl="sibTrans2D1" presStyleIdx="4" presStyleCnt="6"/>
      <dgm:spPr/>
      <dgm:t>
        <a:bodyPr/>
        <a:lstStyle/>
        <a:p>
          <a:endParaRPr lang="en-US"/>
        </a:p>
      </dgm:t>
    </dgm:pt>
    <dgm:pt modelId="{64BD74A7-02AB-4D35-8F70-5367D8C78309}" type="pres">
      <dgm:prSet presAssocID="{1C7D9E3E-5299-4FB6-8E8A-450DB3FF8929}" presName="connectorText" presStyleLbl="sibTrans2D1" presStyleIdx="4" presStyleCnt="6"/>
      <dgm:spPr/>
      <dgm:t>
        <a:bodyPr/>
        <a:lstStyle/>
        <a:p>
          <a:endParaRPr lang="en-US"/>
        </a:p>
      </dgm:t>
    </dgm:pt>
    <dgm:pt modelId="{83320089-2FED-414E-B274-4D46C497DCE3}" type="pres">
      <dgm:prSet presAssocID="{82A016C2-4595-4C0F-877F-8446217589EC}" presName="node" presStyleLbl="node1" presStyleIdx="5" presStyleCnt="7">
        <dgm:presLayoutVars>
          <dgm:bulletEnabled val="1"/>
        </dgm:presLayoutVars>
      </dgm:prSet>
      <dgm:spPr/>
      <dgm:t>
        <a:bodyPr/>
        <a:lstStyle/>
        <a:p>
          <a:endParaRPr lang="en-US"/>
        </a:p>
      </dgm:t>
    </dgm:pt>
    <dgm:pt modelId="{C853321B-0F61-4D66-8D17-65EABF84394C}" type="pres">
      <dgm:prSet presAssocID="{7078972E-6DB2-4C47-9778-C08690BC193B}" presName="sibTrans" presStyleLbl="sibTrans2D1" presStyleIdx="5" presStyleCnt="6"/>
      <dgm:spPr/>
      <dgm:t>
        <a:bodyPr/>
        <a:lstStyle/>
        <a:p>
          <a:endParaRPr lang="en-US"/>
        </a:p>
      </dgm:t>
    </dgm:pt>
    <dgm:pt modelId="{AAAD6999-7C6A-4332-B0EB-D09517DD51E6}" type="pres">
      <dgm:prSet presAssocID="{7078972E-6DB2-4C47-9778-C08690BC193B}" presName="connectorText" presStyleLbl="sibTrans2D1" presStyleIdx="5" presStyleCnt="6"/>
      <dgm:spPr/>
      <dgm:t>
        <a:bodyPr/>
        <a:lstStyle/>
        <a:p>
          <a:endParaRPr lang="en-US"/>
        </a:p>
      </dgm:t>
    </dgm:pt>
    <dgm:pt modelId="{068265A0-9E02-4654-BF07-A4EEE81F753E}" type="pres">
      <dgm:prSet presAssocID="{7068FBB2-BB05-48FE-A949-062B972BE99F}" presName="node" presStyleLbl="node1" presStyleIdx="6" presStyleCnt="7" custLinFactX="-38012" custLinFactNeighborX="-100000" custLinFactNeighborY="-13358">
        <dgm:presLayoutVars>
          <dgm:bulletEnabled val="1"/>
        </dgm:presLayoutVars>
      </dgm:prSet>
      <dgm:spPr/>
      <dgm:t>
        <a:bodyPr/>
        <a:lstStyle/>
        <a:p>
          <a:endParaRPr lang="en-US"/>
        </a:p>
      </dgm:t>
    </dgm:pt>
  </dgm:ptLst>
  <dgm:cxnLst>
    <dgm:cxn modelId="{CAF61585-A591-4EF4-8F93-CD27561E12AE}" type="presOf" srcId="{B58A2791-F175-4A58-B668-1A5742F46624}" destId="{2CCE8598-D6C7-4775-A44E-5558DE2A76BA}" srcOrd="0" destOrd="0" presId="urn:microsoft.com/office/officeart/2005/8/layout/process5"/>
    <dgm:cxn modelId="{C1E050A3-C1FD-4B51-8D1B-82D72A517BA8}" type="presOf" srcId="{ED84AB96-1478-4327-9CF5-6A584C3DFC8E}" destId="{2A2DA6B0-2C94-4A02-BD65-4B8FDC63B990}" srcOrd="0" destOrd="0" presId="urn:microsoft.com/office/officeart/2005/8/layout/process5"/>
    <dgm:cxn modelId="{6096691F-795E-40C3-A3FC-756A80A15968}" type="presOf" srcId="{3C47ABC1-13B2-45FC-A50F-E2D82C4D98CC}" destId="{AC54F067-E437-4D14-8610-DF08A290AAE7}" srcOrd="0" destOrd="0" presId="urn:microsoft.com/office/officeart/2005/8/layout/process5"/>
    <dgm:cxn modelId="{4D56D0E0-C030-4699-A8C9-2A8256D4B26C}" type="presOf" srcId="{8E37AEFF-98E1-4975-8940-9A68520EE70E}" destId="{65B1D478-B927-4FAA-AD3B-AF2EFFE9B9D7}" srcOrd="0" destOrd="0" presId="urn:microsoft.com/office/officeart/2005/8/layout/process5"/>
    <dgm:cxn modelId="{2F6DAFA9-A65F-4985-B43C-5B600D66558C}" type="presOf" srcId="{091B6ED1-A539-4C45-B575-D9B6EC12FC5C}" destId="{D951DCD0-8431-437E-8304-DC63ED754188}" srcOrd="0" destOrd="0" presId="urn:microsoft.com/office/officeart/2005/8/layout/process5"/>
    <dgm:cxn modelId="{7F22C3C0-87BF-4E00-A4B6-6A38CD7BB388}" type="presOf" srcId="{87DBADC6-A8ED-410E-B799-AA3F275D4233}" destId="{3A360103-4339-45C7-B8C8-2EF12446A188}" srcOrd="1" destOrd="0" presId="urn:microsoft.com/office/officeart/2005/8/layout/process5"/>
    <dgm:cxn modelId="{07E9752E-4A2F-4E34-8B1C-1D425BABE8BC}" type="presOf" srcId="{7078972E-6DB2-4C47-9778-C08690BC193B}" destId="{C853321B-0F61-4D66-8D17-65EABF84394C}" srcOrd="0" destOrd="0" presId="urn:microsoft.com/office/officeart/2005/8/layout/process5"/>
    <dgm:cxn modelId="{3125C010-D6AC-4F0E-8887-F4E31C5CAF5C}" type="presOf" srcId="{ED84AB96-1478-4327-9CF5-6A584C3DFC8E}" destId="{ECC278CF-7152-43A3-AB99-D74A007F61CC}" srcOrd="1" destOrd="0" presId="urn:microsoft.com/office/officeart/2005/8/layout/process5"/>
    <dgm:cxn modelId="{38971E45-B85B-43D3-ABF2-BE8808BD7F78}" type="presOf" srcId="{8E37AEFF-98E1-4975-8940-9A68520EE70E}" destId="{5418DE1F-B920-452C-9177-A1B1342CCA93}" srcOrd="1" destOrd="0" presId="urn:microsoft.com/office/officeart/2005/8/layout/process5"/>
    <dgm:cxn modelId="{12F240FA-5D8E-480D-A84B-CF87A9671073}" type="presOf" srcId="{7078972E-6DB2-4C47-9778-C08690BC193B}" destId="{AAAD6999-7C6A-4332-B0EB-D09517DD51E6}" srcOrd="1" destOrd="0" presId="urn:microsoft.com/office/officeart/2005/8/layout/process5"/>
    <dgm:cxn modelId="{BD444A42-3520-4ADA-814F-739D14C2C6F2}" srcId="{091B6ED1-A539-4C45-B575-D9B6EC12FC5C}" destId="{0F51A918-B749-4908-95A8-54103C569091}" srcOrd="4" destOrd="0" parTransId="{A44B2ED8-0E04-4CE1-AC94-04D3F579D098}" sibTransId="{1C7D9E3E-5299-4FB6-8E8A-450DB3FF8929}"/>
    <dgm:cxn modelId="{AC9213EE-0635-410B-A1F7-9B4509D0AA5C}" type="presOf" srcId="{9869D5F0-0B65-48AA-BDF6-760B41FD4961}" destId="{8CCBE343-D02E-4739-B076-0EBA25742E04}" srcOrd="0" destOrd="0" presId="urn:microsoft.com/office/officeart/2005/8/layout/process5"/>
    <dgm:cxn modelId="{169DB43A-CE04-40A9-A43B-9749E4DFF3AB}" type="presOf" srcId="{7068FBB2-BB05-48FE-A949-062B972BE99F}" destId="{068265A0-9E02-4654-BF07-A4EEE81F753E}" srcOrd="0" destOrd="0" presId="urn:microsoft.com/office/officeart/2005/8/layout/process5"/>
    <dgm:cxn modelId="{6DCABC98-7E8D-4332-B2D2-41C40BBC4E85}" srcId="{091B6ED1-A539-4C45-B575-D9B6EC12FC5C}" destId="{3C47ABC1-13B2-45FC-A50F-E2D82C4D98CC}" srcOrd="3" destOrd="0" parTransId="{D67819A1-966F-4EB5-8DDD-535E0DB9DA57}" sibTransId="{8E37AEFF-98E1-4975-8940-9A68520EE70E}"/>
    <dgm:cxn modelId="{2398973D-55F3-4EEC-BB11-A9411FFCC212}" type="presOf" srcId="{1C7D9E3E-5299-4FB6-8E8A-450DB3FF8929}" destId="{64BD74A7-02AB-4D35-8F70-5367D8C78309}" srcOrd="1" destOrd="0" presId="urn:microsoft.com/office/officeart/2005/8/layout/process5"/>
    <dgm:cxn modelId="{912F3483-6090-4566-B023-0252A6AE39A6}" type="presOf" srcId="{7594CA69-C5B3-407F-B2DC-DF7ECBCA902F}" destId="{083925DF-3D53-4D24-BA64-4D19CABBD292}" srcOrd="0" destOrd="0" presId="urn:microsoft.com/office/officeart/2005/8/layout/process5"/>
    <dgm:cxn modelId="{5FDF4D0D-7ED0-4EFF-9477-D2BF57B2F4E8}" type="presOf" srcId="{82A016C2-4595-4C0F-877F-8446217589EC}" destId="{83320089-2FED-414E-B274-4D46C497DCE3}" srcOrd="0" destOrd="0" presId="urn:microsoft.com/office/officeart/2005/8/layout/process5"/>
    <dgm:cxn modelId="{F8D3891C-A357-43E1-9E0C-AC1EFF605C2D}" srcId="{091B6ED1-A539-4C45-B575-D9B6EC12FC5C}" destId="{7594CA69-C5B3-407F-B2DC-DF7ECBCA902F}" srcOrd="0" destOrd="0" parTransId="{794BC7E4-9BC6-4937-A0D3-38CF2A4C4E97}" sibTransId="{ED84AB96-1478-4327-9CF5-6A584C3DFC8E}"/>
    <dgm:cxn modelId="{8F242881-1E6B-4F09-B605-D2CBE0501F82}" srcId="{091B6ED1-A539-4C45-B575-D9B6EC12FC5C}" destId="{82A016C2-4595-4C0F-877F-8446217589EC}" srcOrd="5" destOrd="0" parTransId="{D0732818-8E2A-4F4B-84C3-9F92B97F4E2D}" sibTransId="{7078972E-6DB2-4C47-9778-C08690BC193B}"/>
    <dgm:cxn modelId="{0F939828-294E-4283-92A4-BC5C7BFF8434}" type="presOf" srcId="{1C7D9E3E-5299-4FB6-8E8A-450DB3FF8929}" destId="{80FFD2B8-7358-4FCF-B608-9E0CCFA5BD2B}" srcOrd="0" destOrd="0" presId="urn:microsoft.com/office/officeart/2005/8/layout/process5"/>
    <dgm:cxn modelId="{B4CE39B3-686A-4915-B67B-6B427D78A78F}" srcId="{091B6ED1-A539-4C45-B575-D9B6EC12FC5C}" destId="{9869D5F0-0B65-48AA-BDF6-760B41FD4961}" srcOrd="2" destOrd="0" parTransId="{2E0E8B5B-415B-456C-B04D-93D5CA234DBB}" sibTransId="{76429B3E-B6F1-4778-AD68-701D98FA8031}"/>
    <dgm:cxn modelId="{8A8495D3-449B-4939-B583-49BED79A801F}" type="presOf" srcId="{76429B3E-B6F1-4778-AD68-701D98FA8031}" destId="{9B240553-BAA8-4583-B8CB-93B70D36A2AB}" srcOrd="1" destOrd="0" presId="urn:microsoft.com/office/officeart/2005/8/layout/process5"/>
    <dgm:cxn modelId="{E4F99B72-3312-4A3F-AC73-15B070BD8804}" srcId="{091B6ED1-A539-4C45-B575-D9B6EC12FC5C}" destId="{B58A2791-F175-4A58-B668-1A5742F46624}" srcOrd="1" destOrd="0" parTransId="{5851F4D4-F6D2-4669-809E-7CBF2D5C6C51}" sibTransId="{87DBADC6-A8ED-410E-B799-AA3F275D4233}"/>
    <dgm:cxn modelId="{D2469B48-1B8E-40D9-9E90-EEE948FFE3AC}" type="presOf" srcId="{0F51A918-B749-4908-95A8-54103C569091}" destId="{29A9E3FE-F5A0-4B21-A5FF-62C98E97195D}" srcOrd="0" destOrd="0" presId="urn:microsoft.com/office/officeart/2005/8/layout/process5"/>
    <dgm:cxn modelId="{82861335-8649-47F7-AC7B-096E3D315A8C}" srcId="{091B6ED1-A539-4C45-B575-D9B6EC12FC5C}" destId="{7068FBB2-BB05-48FE-A949-062B972BE99F}" srcOrd="6" destOrd="0" parTransId="{EA68C8AB-8319-4D45-8B77-ADC8679EEEF4}" sibTransId="{41FDD844-1AD4-40DC-B479-1F9B0656D381}"/>
    <dgm:cxn modelId="{607A527D-2FB1-4624-AED8-2F8BF38918DD}" type="presOf" srcId="{87DBADC6-A8ED-410E-B799-AA3F275D4233}" destId="{B2A500F8-10A9-47EE-B315-FEFBBDEE8529}" srcOrd="0" destOrd="0" presId="urn:microsoft.com/office/officeart/2005/8/layout/process5"/>
    <dgm:cxn modelId="{08D0063D-BF85-4C04-AE52-C100E58073AF}" type="presOf" srcId="{76429B3E-B6F1-4778-AD68-701D98FA8031}" destId="{00882550-ADFB-47E3-9EED-A705D2723918}" srcOrd="0" destOrd="0" presId="urn:microsoft.com/office/officeart/2005/8/layout/process5"/>
    <dgm:cxn modelId="{AFEC7E9A-DE22-4CE5-B306-F68310AC7193}" type="presParOf" srcId="{D951DCD0-8431-437E-8304-DC63ED754188}" destId="{083925DF-3D53-4D24-BA64-4D19CABBD292}" srcOrd="0" destOrd="0" presId="urn:microsoft.com/office/officeart/2005/8/layout/process5"/>
    <dgm:cxn modelId="{6B51C722-A3C9-4742-A48F-786E635CF92D}" type="presParOf" srcId="{D951DCD0-8431-437E-8304-DC63ED754188}" destId="{2A2DA6B0-2C94-4A02-BD65-4B8FDC63B990}" srcOrd="1" destOrd="0" presId="urn:microsoft.com/office/officeart/2005/8/layout/process5"/>
    <dgm:cxn modelId="{67F345F8-4E98-4438-ADD3-C8BDE9AE991D}" type="presParOf" srcId="{2A2DA6B0-2C94-4A02-BD65-4B8FDC63B990}" destId="{ECC278CF-7152-43A3-AB99-D74A007F61CC}" srcOrd="0" destOrd="0" presId="urn:microsoft.com/office/officeart/2005/8/layout/process5"/>
    <dgm:cxn modelId="{0711F26F-8471-4773-B81A-1146F616623E}" type="presParOf" srcId="{D951DCD0-8431-437E-8304-DC63ED754188}" destId="{2CCE8598-D6C7-4775-A44E-5558DE2A76BA}" srcOrd="2" destOrd="0" presId="urn:microsoft.com/office/officeart/2005/8/layout/process5"/>
    <dgm:cxn modelId="{20D6F158-2948-4F24-81B3-85E3A666115C}" type="presParOf" srcId="{D951DCD0-8431-437E-8304-DC63ED754188}" destId="{B2A500F8-10A9-47EE-B315-FEFBBDEE8529}" srcOrd="3" destOrd="0" presId="urn:microsoft.com/office/officeart/2005/8/layout/process5"/>
    <dgm:cxn modelId="{824F06D1-BC01-4EDD-9E86-C9C36E25D6DB}" type="presParOf" srcId="{B2A500F8-10A9-47EE-B315-FEFBBDEE8529}" destId="{3A360103-4339-45C7-B8C8-2EF12446A188}" srcOrd="0" destOrd="0" presId="urn:microsoft.com/office/officeart/2005/8/layout/process5"/>
    <dgm:cxn modelId="{2939DAE0-B4B6-4D2B-AF31-C0C6EA3E743F}" type="presParOf" srcId="{D951DCD0-8431-437E-8304-DC63ED754188}" destId="{8CCBE343-D02E-4739-B076-0EBA25742E04}" srcOrd="4" destOrd="0" presId="urn:microsoft.com/office/officeart/2005/8/layout/process5"/>
    <dgm:cxn modelId="{0E6BDD0E-39E3-4501-8994-6E3A35781B49}" type="presParOf" srcId="{D951DCD0-8431-437E-8304-DC63ED754188}" destId="{00882550-ADFB-47E3-9EED-A705D2723918}" srcOrd="5" destOrd="0" presId="urn:microsoft.com/office/officeart/2005/8/layout/process5"/>
    <dgm:cxn modelId="{6EFE7795-22B2-4D02-8C04-0D7F865133A6}" type="presParOf" srcId="{00882550-ADFB-47E3-9EED-A705D2723918}" destId="{9B240553-BAA8-4583-B8CB-93B70D36A2AB}" srcOrd="0" destOrd="0" presId="urn:microsoft.com/office/officeart/2005/8/layout/process5"/>
    <dgm:cxn modelId="{E82EA049-2788-4677-ACD0-53A3105BF420}" type="presParOf" srcId="{D951DCD0-8431-437E-8304-DC63ED754188}" destId="{AC54F067-E437-4D14-8610-DF08A290AAE7}" srcOrd="6" destOrd="0" presId="urn:microsoft.com/office/officeart/2005/8/layout/process5"/>
    <dgm:cxn modelId="{809765A0-567F-4E7C-8504-C4F7AE13599B}" type="presParOf" srcId="{D951DCD0-8431-437E-8304-DC63ED754188}" destId="{65B1D478-B927-4FAA-AD3B-AF2EFFE9B9D7}" srcOrd="7" destOrd="0" presId="urn:microsoft.com/office/officeart/2005/8/layout/process5"/>
    <dgm:cxn modelId="{192EA51A-ED70-4A0A-89EB-AF7CE42764FA}" type="presParOf" srcId="{65B1D478-B927-4FAA-AD3B-AF2EFFE9B9D7}" destId="{5418DE1F-B920-452C-9177-A1B1342CCA93}" srcOrd="0" destOrd="0" presId="urn:microsoft.com/office/officeart/2005/8/layout/process5"/>
    <dgm:cxn modelId="{1D5CC0C8-E09B-468F-A616-4C24FEF42382}" type="presParOf" srcId="{D951DCD0-8431-437E-8304-DC63ED754188}" destId="{29A9E3FE-F5A0-4B21-A5FF-62C98E97195D}" srcOrd="8" destOrd="0" presId="urn:microsoft.com/office/officeart/2005/8/layout/process5"/>
    <dgm:cxn modelId="{30CB96DD-FA02-4729-A4D1-461B11C92AC8}" type="presParOf" srcId="{D951DCD0-8431-437E-8304-DC63ED754188}" destId="{80FFD2B8-7358-4FCF-B608-9E0CCFA5BD2B}" srcOrd="9" destOrd="0" presId="urn:microsoft.com/office/officeart/2005/8/layout/process5"/>
    <dgm:cxn modelId="{735939C5-BE39-4FC6-9344-16BC485B190B}" type="presParOf" srcId="{80FFD2B8-7358-4FCF-B608-9E0CCFA5BD2B}" destId="{64BD74A7-02AB-4D35-8F70-5367D8C78309}" srcOrd="0" destOrd="0" presId="urn:microsoft.com/office/officeart/2005/8/layout/process5"/>
    <dgm:cxn modelId="{23230F2A-C255-4494-A974-708ECE2BC58B}" type="presParOf" srcId="{D951DCD0-8431-437E-8304-DC63ED754188}" destId="{83320089-2FED-414E-B274-4D46C497DCE3}" srcOrd="10" destOrd="0" presId="urn:microsoft.com/office/officeart/2005/8/layout/process5"/>
    <dgm:cxn modelId="{1A7B20D9-904E-41F1-BCCB-4CC90D8A798A}" type="presParOf" srcId="{D951DCD0-8431-437E-8304-DC63ED754188}" destId="{C853321B-0F61-4D66-8D17-65EABF84394C}" srcOrd="11" destOrd="0" presId="urn:microsoft.com/office/officeart/2005/8/layout/process5"/>
    <dgm:cxn modelId="{A5267008-8179-4E42-B97E-43C1B4FD8408}" type="presParOf" srcId="{C853321B-0F61-4D66-8D17-65EABF84394C}" destId="{AAAD6999-7C6A-4332-B0EB-D09517DD51E6}" srcOrd="0" destOrd="0" presId="urn:microsoft.com/office/officeart/2005/8/layout/process5"/>
    <dgm:cxn modelId="{9CDF30FD-DEEE-48A1-A523-FCFC933B268D}" type="presParOf" srcId="{D951DCD0-8431-437E-8304-DC63ED754188}" destId="{068265A0-9E02-4654-BF07-A4EEE81F753E}" srcOrd="12" destOrd="0" presId="urn:microsoft.com/office/officeart/2005/8/layout/process5"/>
  </dgm:cxnLst>
  <dgm:bg/>
  <dgm:whole/>
</dgm:dataModel>
</file>

<file path=ppt/diagrams/data3.xml><?xml version="1.0" encoding="utf-8"?>
<dgm:dataModel xmlns:dgm="http://schemas.openxmlformats.org/drawingml/2006/diagram" xmlns:a="http://schemas.openxmlformats.org/drawingml/2006/main">
  <dgm:ptLst>
    <dgm:pt modelId="{3AD762CC-54DD-440F-8117-B42DC09BABC3}" type="doc">
      <dgm:prSet loTypeId="urn:microsoft.com/office/officeart/2005/8/layout/process2" loCatId="process" qsTypeId="urn:microsoft.com/office/officeart/2005/8/quickstyle/simple1" qsCatId="simple" csTypeId="urn:microsoft.com/office/officeart/2005/8/colors/accent1_2" csCatId="accent1" phldr="1"/>
      <dgm:spPr/>
    </dgm:pt>
    <dgm:pt modelId="{CED6DE18-D6E1-41BD-BE26-497654EFF755}">
      <dgm:prSet phldrT="[Text]" custT="1">
        <dgm:style>
          <a:lnRef idx="0">
            <a:schemeClr val="accent6"/>
          </a:lnRef>
          <a:fillRef idx="3">
            <a:schemeClr val="accent6"/>
          </a:fillRef>
          <a:effectRef idx="3">
            <a:schemeClr val="accent6"/>
          </a:effectRef>
          <a:fontRef idx="minor">
            <a:schemeClr val="lt1"/>
          </a:fontRef>
        </dgm:style>
      </dgm:prSet>
      <dgm:spPr>
        <a:solidFill>
          <a:srgbClr val="0DB3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a-IR" sz="2400" dirty="0" smtClean="0">
              <a:solidFill>
                <a:srgbClr val="FFFF00"/>
              </a:solidFill>
              <a:cs typeface="B Titr" pitchFamily="2" charset="-78"/>
            </a:rPr>
            <a:t>بر هم خوردن وضعیت اقتصادی مردم و کشور</a:t>
          </a:r>
          <a:endParaRPr lang="en-US" sz="2400" dirty="0">
            <a:solidFill>
              <a:srgbClr val="FFFF00"/>
            </a:solidFill>
            <a:cs typeface="B Titr" pitchFamily="2" charset="-78"/>
          </a:endParaRPr>
        </a:p>
      </dgm:t>
    </dgm:pt>
    <dgm:pt modelId="{BA720598-3382-4322-9ED3-8F7959073D4E}" type="parTrans" cxnId="{EF65E4FE-0550-4D7F-8E30-B165B440A30D}">
      <dgm:prSet/>
      <dgm:spPr/>
      <dgm:t>
        <a:bodyPr/>
        <a:lstStyle/>
        <a:p>
          <a:endParaRPr lang="en-US"/>
        </a:p>
      </dgm:t>
    </dgm:pt>
    <dgm:pt modelId="{EDA09E44-8B77-4FBB-B5BB-F826C7792A13}" type="sibTrans" cxnId="{EF65E4FE-0550-4D7F-8E30-B165B440A30D}">
      <dgm:prSet/>
      <dgm:spPr/>
      <dgm:t>
        <a:bodyPr/>
        <a:lstStyle/>
        <a:p>
          <a:endParaRPr lang="en-US"/>
        </a:p>
      </dgm:t>
    </dgm:pt>
    <dgm:pt modelId="{6C74F40B-4347-407A-9CB2-2F392EB10FE9}">
      <dgm:prSet phldrT="[Text]" custT="1">
        <dgm:style>
          <a:lnRef idx="0">
            <a:schemeClr val="accent6"/>
          </a:lnRef>
          <a:fillRef idx="3">
            <a:schemeClr val="accent6"/>
          </a:fillRef>
          <a:effectRef idx="3">
            <a:schemeClr val="accent6"/>
          </a:effectRef>
          <a:fontRef idx="minor">
            <a:schemeClr val="lt1"/>
          </a:fontRef>
        </dgm:style>
      </dgm:prSet>
      <dgm:spPr>
        <a:solidFill>
          <a:srgbClr val="0DB3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a-IR" sz="2400" dirty="0" smtClean="0">
              <a:solidFill>
                <a:srgbClr val="FFFF00"/>
              </a:solidFill>
              <a:cs typeface="B Titr" pitchFamily="2" charset="-78"/>
            </a:rPr>
            <a:t>افزایش هزینه برای نظام به سبب برگزاری انتخابات‌های متعدد</a:t>
          </a:r>
          <a:endParaRPr lang="en-US" sz="2400" dirty="0">
            <a:solidFill>
              <a:srgbClr val="FFFF00"/>
            </a:solidFill>
            <a:cs typeface="B Titr" pitchFamily="2" charset="-78"/>
          </a:endParaRPr>
        </a:p>
      </dgm:t>
    </dgm:pt>
    <dgm:pt modelId="{255892FD-A7CE-4CDD-AEA2-713114296B78}" type="parTrans" cxnId="{A0D4EB3D-C6A0-4855-8B19-C1D1B6808ED0}">
      <dgm:prSet/>
      <dgm:spPr/>
      <dgm:t>
        <a:bodyPr/>
        <a:lstStyle/>
        <a:p>
          <a:endParaRPr lang="en-US"/>
        </a:p>
      </dgm:t>
    </dgm:pt>
    <dgm:pt modelId="{6566DEAA-CEAA-438D-9CB4-A44B55317837}" type="sibTrans" cxnId="{A0D4EB3D-C6A0-4855-8B19-C1D1B6808ED0}">
      <dgm:prSet/>
      <dgm:spPr/>
      <dgm:t>
        <a:bodyPr/>
        <a:lstStyle/>
        <a:p>
          <a:endParaRPr lang="en-US"/>
        </a:p>
      </dgm:t>
    </dgm:pt>
    <dgm:pt modelId="{3226BE8C-7924-463A-9E3B-55192FC3D13F}">
      <dgm:prSet phldrT="[Text]" custT="1">
        <dgm:style>
          <a:lnRef idx="0">
            <a:schemeClr val="accent6"/>
          </a:lnRef>
          <a:fillRef idx="3">
            <a:schemeClr val="accent6"/>
          </a:fillRef>
          <a:effectRef idx="3">
            <a:schemeClr val="accent6"/>
          </a:effectRef>
          <a:fontRef idx="minor">
            <a:schemeClr val="lt1"/>
          </a:fontRef>
        </dgm:style>
      </dgm:prSet>
      <dgm:spPr>
        <a:solidFill>
          <a:srgbClr val="0DB3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a-IR" sz="2400" dirty="0" smtClean="0">
              <a:solidFill>
                <a:srgbClr val="FFFF00"/>
              </a:solidFill>
              <a:cs typeface="B Titr" pitchFamily="2" charset="-78"/>
            </a:rPr>
            <a:t>ایجاد و تداوم التهاب و تنش در جامعه</a:t>
          </a:r>
          <a:endParaRPr lang="en-US" sz="2400" dirty="0">
            <a:solidFill>
              <a:srgbClr val="FFFF00"/>
            </a:solidFill>
            <a:cs typeface="B Titr" pitchFamily="2" charset="-78"/>
          </a:endParaRPr>
        </a:p>
      </dgm:t>
    </dgm:pt>
    <dgm:pt modelId="{5AEDB25D-A1EB-443A-B992-D1FC686095C5}" type="parTrans" cxnId="{05032E8D-C796-49EB-BBC1-8CA8E7770950}">
      <dgm:prSet/>
      <dgm:spPr/>
      <dgm:t>
        <a:bodyPr/>
        <a:lstStyle/>
        <a:p>
          <a:endParaRPr lang="en-US"/>
        </a:p>
      </dgm:t>
    </dgm:pt>
    <dgm:pt modelId="{595C2CBF-AFA7-4D69-B8E9-888191A6583F}" type="sibTrans" cxnId="{05032E8D-C796-49EB-BBC1-8CA8E7770950}">
      <dgm:prSet/>
      <dgm:spPr/>
      <dgm:t>
        <a:bodyPr/>
        <a:lstStyle/>
        <a:p>
          <a:endParaRPr lang="en-US"/>
        </a:p>
      </dgm:t>
    </dgm:pt>
    <dgm:pt modelId="{9D96F2DC-1DAC-4C82-9B7E-739CB577FD49}">
      <dgm:prSet phldrT="[Text]" custT="1">
        <dgm:style>
          <a:lnRef idx="0">
            <a:schemeClr val="accent6"/>
          </a:lnRef>
          <a:fillRef idx="3">
            <a:schemeClr val="accent6"/>
          </a:fillRef>
          <a:effectRef idx="3">
            <a:schemeClr val="accent6"/>
          </a:effectRef>
          <a:fontRef idx="minor">
            <a:schemeClr val="lt1"/>
          </a:fontRef>
        </dgm:style>
      </dgm:prSet>
      <dgm:spPr>
        <a:solidFill>
          <a:srgbClr val="0DB3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a-IR" sz="2400" dirty="0" smtClean="0">
              <a:solidFill>
                <a:srgbClr val="FFFF00"/>
              </a:solidFill>
              <a:cs typeface="B Titr" pitchFamily="2" charset="-78"/>
            </a:rPr>
            <a:t>گرفتار شدن جامعه در بی‌ثباتی و فلج شدن اداره کشور</a:t>
          </a:r>
          <a:endParaRPr lang="en-US" sz="2400" dirty="0">
            <a:solidFill>
              <a:srgbClr val="FFFF00"/>
            </a:solidFill>
            <a:cs typeface="B Titr" pitchFamily="2" charset="-78"/>
          </a:endParaRPr>
        </a:p>
      </dgm:t>
    </dgm:pt>
    <dgm:pt modelId="{E8C547C0-2777-479E-9FD5-0FF869F779E7}" type="parTrans" cxnId="{479DE88B-23CE-40CF-923F-7017485AB322}">
      <dgm:prSet/>
      <dgm:spPr/>
      <dgm:t>
        <a:bodyPr/>
        <a:lstStyle/>
        <a:p>
          <a:endParaRPr lang="en-US"/>
        </a:p>
      </dgm:t>
    </dgm:pt>
    <dgm:pt modelId="{FB5B4422-BBB5-4362-9239-1BA47CBC1645}" type="sibTrans" cxnId="{479DE88B-23CE-40CF-923F-7017485AB322}">
      <dgm:prSet/>
      <dgm:spPr/>
      <dgm:t>
        <a:bodyPr/>
        <a:lstStyle/>
        <a:p>
          <a:endParaRPr lang="en-US"/>
        </a:p>
      </dgm:t>
    </dgm:pt>
    <dgm:pt modelId="{A23EDEF4-AB9A-4348-8B3D-06DA4E1A9CCA}">
      <dgm:prSet phldrT="[Text]" custT="1">
        <dgm:style>
          <a:lnRef idx="0">
            <a:schemeClr val="accent6"/>
          </a:lnRef>
          <a:fillRef idx="3">
            <a:schemeClr val="accent6"/>
          </a:fillRef>
          <a:effectRef idx="3">
            <a:schemeClr val="accent6"/>
          </a:effectRef>
          <a:fontRef idx="minor">
            <a:schemeClr val="lt1"/>
          </a:fontRef>
        </dgm:style>
      </dgm:prSet>
      <dgm:spPr>
        <a:solidFill>
          <a:srgbClr val="0DB3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a-IR" sz="2400" dirty="0" smtClean="0">
              <a:solidFill>
                <a:srgbClr val="FFFF00"/>
              </a:solidFill>
              <a:cs typeface="B Titr" pitchFamily="2" charset="-78"/>
            </a:rPr>
            <a:t>استمرار جدال سیاسی در فضای جامعه</a:t>
          </a:r>
          <a:endParaRPr lang="en-US" sz="2400" dirty="0">
            <a:solidFill>
              <a:srgbClr val="FFFF00"/>
            </a:solidFill>
            <a:cs typeface="B Titr" pitchFamily="2" charset="-78"/>
          </a:endParaRPr>
        </a:p>
      </dgm:t>
    </dgm:pt>
    <dgm:pt modelId="{DA9E8266-56B5-4D2B-94B7-A6377DA4363B}" type="parTrans" cxnId="{151272E3-8259-4DC4-B354-7065F3CBDDF8}">
      <dgm:prSet/>
      <dgm:spPr/>
      <dgm:t>
        <a:bodyPr/>
        <a:lstStyle/>
        <a:p>
          <a:endParaRPr lang="en-US"/>
        </a:p>
      </dgm:t>
    </dgm:pt>
    <dgm:pt modelId="{C4857C5E-E572-4702-9057-72B864ED66AD}" type="sibTrans" cxnId="{151272E3-8259-4DC4-B354-7065F3CBDDF8}">
      <dgm:prSet/>
      <dgm:spPr/>
      <dgm:t>
        <a:bodyPr/>
        <a:lstStyle/>
        <a:p>
          <a:endParaRPr lang="en-US"/>
        </a:p>
      </dgm:t>
    </dgm:pt>
    <dgm:pt modelId="{B28DF77F-9B36-4097-AAC5-625BF6EDC75E}">
      <dgm:prSet phldrT="[Text]" custT="1">
        <dgm:style>
          <a:lnRef idx="0">
            <a:schemeClr val="accent6"/>
          </a:lnRef>
          <a:fillRef idx="3">
            <a:schemeClr val="accent6"/>
          </a:fillRef>
          <a:effectRef idx="3">
            <a:schemeClr val="accent6"/>
          </a:effectRef>
          <a:fontRef idx="minor">
            <a:schemeClr val="lt1"/>
          </a:fontRef>
        </dgm:style>
      </dgm:prSet>
      <dgm:spPr>
        <a:solidFill>
          <a:srgbClr val="0DB3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a-IR" sz="2400" dirty="0" smtClean="0">
              <a:solidFill>
                <a:srgbClr val="FFFF00"/>
              </a:solidFill>
              <a:cs typeface="B Titr" pitchFamily="2" charset="-78"/>
            </a:rPr>
            <a:t>عدم رضایت و کوتاه نیامدن طرفین</a:t>
          </a:r>
          <a:endParaRPr lang="en-US" sz="2400" dirty="0">
            <a:solidFill>
              <a:srgbClr val="FFFF00"/>
            </a:solidFill>
            <a:cs typeface="B Titr" pitchFamily="2" charset="-78"/>
          </a:endParaRPr>
        </a:p>
      </dgm:t>
    </dgm:pt>
    <dgm:pt modelId="{73DA82E0-EDD3-4E1D-9E52-61AFD56D36B4}" type="parTrans" cxnId="{0F9DF3C8-BA01-4F64-A899-9574DE05550B}">
      <dgm:prSet/>
      <dgm:spPr/>
      <dgm:t>
        <a:bodyPr/>
        <a:lstStyle/>
        <a:p>
          <a:endParaRPr lang="en-US"/>
        </a:p>
      </dgm:t>
    </dgm:pt>
    <dgm:pt modelId="{4F53EFC5-0D66-483F-92BE-1931575DBE6B}" type="sibTrans" cxnId="{0F9DF3C8-BA01-4F64-A899-9574DE05550B}">
      <dgm:prSet/>
      <dgm:spPr/>
      <dgm:t>
        <a:bodyPr/>
        <a:lstStyle/>
        <a:p>
          <a:endParaRPr lang="en-US"/>
        </a:p>
      </dgm:t>
    </dgm:pt>
    <dgm:pt modelId="{994B28FC-D9DE-4CE7-8515-0D395E953422}" type="pres">
      <dgm:prSet presAssocID="{3AD762CC-54DD-440F-8117-B42DC09BABC3}" presName="linearFlow" presStyleCnt="0">
        <dgm:presLayoutVars>
          <dgm:resizeHandles val="exact"/>
        </dgm:presLayoutVars>
      </dgm:prSet>
      <dgm:spPr/>
    </dgm:pt>
    <dgm:pt modelId="{4D159AA6-DFEB-4727-BDFF-A48238CF1A49}" type="pres">
      <dgm:prSet presAssocID="{CED6DE18-D6E1-41BD-BE26-497654EFF755}" presName="node" presStyleLbl="node1" presStyleIdx="0" presStyleCnt="6" custScaleX="814129">
        <dgm:presLayoutVars>
          <dgm:bulletEnabled val="1"/>
        </dgm:presLayoutVars>
      </dgm:prSet>
      <dgm:spPr/>
      <dgm:t>
        <a:bodyPr/>
        <a:lstStyle/>
        <a:p>
          <a:endParaRPr lang="en-US"/>
        </a:p>
      </dgm:t>
    </dgm:pt>
    <dgm:pt modelId="{03105C6E-B202-47ED-B58C-19AE49040CC9}" type="pres">
      <dgm:prSet presAssocID="{EDA09E44-8B77-4FBB-B5BB-F826C7792A13}" presName="sibTrans" presStyleLbl="sibTrans2D1" presStyleIdx="0" presStyleCnt="5"/>
      <dgm:spPr/>
      <dgm:t>
        <a:bodyPr/>
        <a:lstStyle/>
        <a:p>
          <a:endParaRPr lang="en-US"/>
        </a:p>
      </dgm:t>
    </dgm:pt>
    <dgm:pt modelId="{0E1D25B4-F0A3-4152-A15C-EF67AB9C7140}" type="pres">
      <dgm:prSet presAssocID="{EDA09E44-8B77-4FBB-B5BB-F826C7792A13}" presName="connectorText" presStyleLbl="sibTrans2D1" presStyleIdx="0" presStyleCnt="5"/>
      <dgm:spPr/>
      <dgm:t>
        <a:bodyPr/>
        <a:lstStyle/>
        <a:p>
          <a:endParaRPr lang="en-US"/>
        </a:p>
      </dgm:t>
    </dgm:pt>
    <dgm:pt modelId="{11968DAE-9EB2-4B99-9BE2-0DDD772FBF6F}" type="pres">
      <dgm:prSet presAssocID="{6C74F40B-4347-407A-9CB2-2F392EB10FE9}" presName="node" presStyleLbl="node1" presStyleIdx="1" presStyleCnt="6" custScaleX="814129">
        <dgm:presLayoutVars>
          <dgm:bulletEnabled val="1"/>
        </dgm:presLayoutVars>
      </dgm:prSet>
      <dgm:spPr/>
      <dgm:t>
        <a:bodyPr/>
        <a:lstStyle/>
        <a:p>
          <a:endParaRPr lang="en-US"/>
        </a:p>
      </dgm:t>
    </dgm:pt>
    <dgm:pt modelId="{9A4AC4C2-945A-4276-825B-DEB4100CB6F0}" type="pres">
      <dgm:prSet presAssocID="{6566DEAA-CEAA-438D-9CB4-A44B55317837}" presName="sibTrans" presStyleLbl="sibTrans2D1" presStyleIdx="1" presStyleCnt="5"/>
      <dgm:spPr/>
      <dgm:t>
        <a:bodyPr/>
        <a:lstStyle/>
        <a:p>
          <a:endParaRPr lang="en-US"/>
        </a:p>
      </dgm:t>
    </dgm:pt>
    <dgm:pt modelId="{066E6922-FD3F-40AE-B7BE-D3C8D4DA5697}" type="pres">
      <dgm:prSet presAssocID="{6566DEAA-CEAA-438D-9CB4-A44B55317837}" presName="connectorText" presStyleLbl="sibTrans2D1" presStyleIdx="1" presStyleCnt="5"/>
      <dgm:spPr/>
      <dgm:t>
        <a:bodyPr/>
        <a:lstStyle/>
        <a:p>
          <a:endParaRPr lang="en-US"/>
        </a:p>
      </dgm:t>
    </dgm:pt>
    <dgm:pt modelId="{280811A8-B366-4140-87A0-53717C836607}" type="pres">
      <dgm:prSet presAssocID="{3226BE8C-7924-463A-9E3B-55192FC3D13F}" presName="node" presStyleLbl="node1" presStyleIdx="2" presStyleCnt="6" custScaleX="814129">
        <dgm:presLayoutVars>
          <dgm:bulletEnabled val="1"/>
        </dgm:presLayoutVars>
      </dgm:prSet>
      <dgm:spPr/>
      <dgm:t>
        <a:bodyPr/>
        <a:lstStyle/>
        <a:p>
          <a:endParaRPr lang="en-US"/>
        </a:p>
      </dgm:t>
    </dgm:pt>
    <dgm:pt modelId="{11AB817D-9462-4537-9190-4445E7965F00}" type="pres">
      <dgm:prSet presAssocID="{595C2CBF-AFA7-4D69-B8E9-888191A6583F}" presName="sibTrans" presStyleLbl="sibTrans2D1" presStyleIdx="2" presStyleCnt="5"/>
      <dgm:spPr/>
      <dgm:t>
        <a:bodyPr/>
        <a:lstStyle/>
        <a:p>
          <a:endParaRPr lang="en-US"/>
        </a:p>
      </dgm:t>
    </dgm:pt>
    <dgm:pt modelId="{4A870DC3-C5D7-4A30-8FD8-012A98D5EFC0}" type="pres">
      <dgm:prSet presAssocID="{595C2CBF-AFA7-4D69-B8E9-888191A6583F}" presName="connectorText" presStyleLbl="sibTrans2D1" presStyleIdx="2" presStyleCnt="5"/>
      <dgm:spPr/>
      <dgm:t>
        <a:bodyPr/>
        <a:lstStyle/>
        <a:p>
          <a:endParaRPr lang="en-US"/>
        </a:p>
      </dgm:t>
    </dgm:pt>
    <dgm:pt modelId="{A351F22A-2471-4BF5-BD7A-0E4D30B32A14}" type="pres">
      <dgm:prSet presAssocID="{A23EDEF4-AB9A-4348-8B3D-06DA4E1A9CCA}" presName="node" presStyleLbl="node1" presStyleIdx="3" presStyleCnt="6" custScaleX="814129">
        <dgm:presLayoutVars>
          <dgm:bulletEnabled val="1"/>
        </dgm:presLayoutVars>
      </dgm:prSet>
      <dgm:spPr/>
      <dgm:t>
        <a:bodyPr/>
        <a:lstStyle/>
        <a:p>
          <a:endParaRPr lang="en-US"/>
        </a:p>
      </dgm:t>
    </dgm:pt>
    <dgm:pt modelId="{FFD14457-40C5-4DF5-A301-3E8DA04EA559}" type="pres">
      <dgm:prSet presAssocID="{C4857C5E-E572-4702-9057-72B864ED66AD}" presName="sibTrans" presStyleLbl="sibTrans2D1" presStyleIdx="3" presStyleCnt="5"/>
      <dgm:spPr/>
      <dgm:t>
        <a:bodyPr/>
        <a:lstStyle/>
        <a:p>
          <a:endParaRPr lang="en-US"/>
        </a:p>
      </dgm:t>
    </dgm:pt>
    <dgm:pt modelId="{11CD57E9-43A7-49BD-ABB2-C1806C150ED0}" type="pres">
      <dgm:prSet presAssocID="{C4857C5E-E572-4702-9057-72B864ED66AD}" presName="connectorText" presStyleLbl="sibTrans2D1" presStyleIdx="3" presStyleCnt="5"/>
      <dgm:spPr/>
      <dgm:t>
        <a:bodyPr/>
        <a:lstStyle/>
        <a:p>
          <a:endParaRPr lang="en-US"/>
        </a:p>
      </dgm:t>
    </dgm:pt>
    <dgm:pt modelId="{434F77E8-2786-4157-B4B7-679260D6CD0D}" type="pres">
      <dgm:prSet presAssocID="{B28DF77F-9B36-4097-AAC5-625BF6EDC75E}" presName="node" presStyleLbl="node1" presStyleIdx="4" presStyleCnt="6" custScaleX="814129">
        <dgm:presLayoutVars>
          <dgm:bulletEnabled val="1"/>
        </dgm:presLayoutVars>
      </dgm:prSet>
      <dgm:spPr/>
      <dgm:t>
        <a:bodyPr/>
        <a:lstStyle/>
        <a:p>
          <a:endParaRPr lang="en-US"/>
        </a:p>
      </dgm:t>
    </dgm:pt>
    <dgm:pt modelId="{B5B85902-31A6-4E89-934E-9B474782ABFD}" type="pres">
      <dgm:prSet presAssocID="{4F53EFC5-0D66-483F-92BE-1931575DBE6B}" presName="sibTrans" presStyleLbl="sibTrans2D1" presStyleIdx="4" presStyleCnt="5"/>
      <dgm:spPr/>
      <dgm:t>
        <a:bodyPr/>
        <a:lstStyle/>
        <a:p>
          <a:endParaRPr lang="en-US"/>
        </a:p>
      </dgm:t>
    </dgm:pt>
    <dgm:pt modelId="{A8266234-FC9F-47C7-8967-AEFFF490CD42}" type="pres">
      <dgm:prSet presAssocID="{4F53EFC5-0D66-483F-92BE-1931575DBE6B}" presName="connectorText" presStyleLbl="sibTrans2D1" presStyleIdx="4" presStyleCnt="5"/>
      <dgm:spPr/>
      <dgm:t>
        <a:bodyPr/>
        <a:lstStyle/>
        <a:p>
          <a:endParaRPr lang="en-US"/>
        </a:p>
      </dgm:t>
    </dgm:pt>
    <dgm:pt modelId="{5EFA4C1F-BE49-45F2-9DC5-AF61A9F15F37}" type="pres">
      <dgm:prSet presAssocID="{9D96F2DC-1DAC-4C82-9B7E-739CB577FD49}" presName="node" presStyleLbl="node1" presStyleIdx="5" presStyleCnt="6" custScaleX="814129">
        <dgm:presLayoutVars>
          <dgm:bulletEnabled val="1"/>
        </dgm:presLayoutVars>
      </dgm:prSet>
      <dgm:spPr/>
      <dgm:t>
        <a:bodyPr/>
        <a:lstStyle/>
        <a:p>
          <a:endParaRPr lang="en-US"/>
        </a:p>
      </dgm:t>
    </dgm:pt>
  </dgm:ptLst>
  <dgm:cxnLst>
    <dgm:cxn modelId="{53B42B08-1B18-4DF1-BBBF-2206BEB6D63D}" type="presOf" srcId="{CED6DE18-D6E1-41BD-BE26-497654EFF755}" destId="{4D159AA6-DFEB-4727-BDFF-A48238CF1A49}" srcOrd="0" destOrd="0" presId="urn:microsoft.com/office/officeart/2005/8/layout/process2"/>
    <dgm:cxn modelId="{11A4E6DE-D17B-4738-84A0-A074DC7FE311}" type="presOf" srcId="{6C74F40B-4347-407A-9CB2-2F392EB10FE9}" destId="{11968DAE-9EB2-4B99-9BE2-0DDD772FBF6F}" srcOrd="0" destOrd="0" presId="urn:microsoft.com/office/officeart/2005/8/layout/process2"/>
    <dgm:cxn modelId="{B4466705-8081-408F-8F1C-72B3D6377791}" type="presOf" srcId="{6566DEAA-CEAA-438D-9CB4-A44B55317837}" destId="{066E6922-FD3F-40AE-B7BE-D3C8D4DA5697}" srcOrd="1" destOrd="0" presId="urn:microsoft.com/office/officeart/2005/8/layout/process2"/>
    <dgm:cxn modelId="{4CE3B199-ADA0-4B9E-A7F4-0C10484375AE}" type="presOf" srcId="{4F53EFC5-0D66-483F-92BE-1931575DBE6B}" destId="{B5B85902-31A6-4E89-934E-9B474782ABFD}" srcOrd="0" destOrd="0" presId="urn:microsoft.com/office/officeart/2005/8/layout/process2"/>
    <dgm:cxn modelId="{7FA5CCB9-8655-4C5D-BE67-C03CA0EDB558}" type="presOf" srcId="{595C2CBF-AFA7-4D69-B8E9-888191A6583F}" destId="{4A870DC3-C5D7-4A30-8FD8-012A98D5EFC0}" srcOrd="1" destOrd="0" presId="urn:microsoft.com/office/officeart/2005/8/layout/process2"/>
    <dgm:cxn modelId="{A0D4EB3D-C6A0-4855-8B19-C1D1B6808ED0}" srcId="{3AD762CC-54DD-440F-8117-B42DC09BABC3}" destId="{6C74F40B-4347-407A-9CB2-2F392EB10FE9}" srcOrd="1" destOrd="0" parTransId="{255892FD-A7CE-4CDD-AEA2-713114296B78}" sibTransId="{6566DEAA-CEAA-438D-9CB4-A44B55317837}"/>
    <dgm:cxn modelId="{9FA8451E-AFDF-4DA2-AC9F-42CE9CCA5C20}" type="presOf" srcId="{595C2CBF-AFA7-4D69-B8E9-888191A6583F}" destId="{11AB817D-9462-4537-9190-4445E7965F00}" srcOrd="0" destOrd="0" presId="urn:microsoft.com/office/officeart/2005/8/layout/process2"/>
    <dgm:cxn modelId="{74CAE8EF-835C-4198-8E62-7649448D4FBF}" type="presOf" srcId="{EDA09E44-8B77-4FBB-B5BB-F826C7792A13}" destId="{03105C6E-B202-47ED-B58C-19AE49040CC9}" srcOrd="0" destOrd="0" presId="urn:microsoft.com/office/officeart/2005/8/layout/process2"/>
    <dgm:cxn modelId="{EF65E4FE-0550-4D7F-8E30-B165B440A30D}" srcId="{3AD762CC-54DD-440F-8117-B42DC09BABC3}" destId="{CED6DE18-D6E1-41BD-BE26-497654EFF755}" srcOrd="0" destOrd="0" parTransId="{BA720598-3382-4322-9ED3-8F7959073D4E}" sibTransId="{EDA09E44-8B77-4FBB-B5BB-F826C7792A13}"/>
    <dgm:cxn modelId="{151272E3-8259-4DC4-B354-7065F3CBDDF8}" srcId="{3AD762CC-54DD-440F-8117-B42DC09BABC3}" destId="{A23EDEF4-AB9A-4348-8B3D-06DA4E1A9CCA}" srcOrd="3" destOrd="0" parTransId="{DA9E8266-56B5-4D2B-94B7-A6377DA4363B}" sibTransId="{C4857C5E-E572-4702-9057-72B864ED66AD}"/>
    <dgm:cxn modelId="{EA281ED7-1230-4FA2-90D8-31B8479E83D0}" type="presOf" srcId="{9D96F2DC-1DAC-4C82-9B7E-739CB577FD49}" destId="{5EFA4C1F-BE49-45F2-9DC5-AF61A9F15F37}" srcOrd="0" destOrd="0" presId="urn:microsoft.com/office/officeart/2005/8/layout/process2"/>
    <dgm:cxn modelId="{07EE71C0-CA76-4BDF-8B42-DDEFAB34E1E9}" type="presOf" srcId="{A23EDEF4-AB9A-4348-8B3D-06DA4E1A9CCA}" destId="{A351F22A-2471-4BF5-BD7A-0E4D30B32A14}" srcOrd="0" destOrd="0" presId="urn:microsoft.com/office/officeart/2005/8/layout/process2"/>
    <dgm:cxn modelId="{B7B5454A-6A53-43A5-91DC-639FC7B111EA}" type="presOf" srcId="{EDA09E44-8B77-4FBB-B5BB-F826C7792A13}" destId="{0E1D25B4-F0A3-4152-A15C-EF67AB9C7140}" srcOrd="1" destOrd="0" presId="urn:microsoft.com/office/officeart/2005/8/layout/process2"/>
    <dgm:cxn modelId="{9D87FB72-53C6-4241-82B4-82C8DAEE871A}" type="presOf" srcId="{4F53EFC5-0D66-483F-92BE-1931575DBE6B}" destId="{A8266234-FC9F-47C7-8967-AEFFF490CD42}" srcOrd="1" destOrd="0" presId="urn:microsoft.com/office/officeart/2005/8/layout/process2"/>
    <dgm:cxn modelId="{6D4FD161-D855-4678-A99C-34C01E290F80}" type="presOf" srcId="{3AD762CC-54DD-440F-8117-B42DC09BABC3}" destId="{994B28FC-D9DE-4CE7-8515-0D395E953422}" srcOrd="0" destOrd="0" presId="urn:microsoft.com/office/officeart/2005/8/layout/process2"/>
    <dgm:cxn modelId="{479DE88B-23CE-40CF-923F-7017485AB322}" srcId="{3AD762CC-54DD-440F-8117-B42DC09BABC3}" destId="{9D96F2DC-1DAC-4C82-9B7E-739CB577FD49}" srcOrd="5" destOrd="0" parTransId="{E8C547C0-2777-479E-9FD5-0FF869F779E7}" sibTransId="{FB5B4422-BBB5-4362-9239-1BA47CBC1645}"/>
    <dgm:cxn modelId="{0727FBC1-BEAD-4E0F-972E-4FC955A2A551}" type="presOf" srcId="{C4857C5E-E572-4702-9057-72B864ED66AD}" destId="{11CD57E9-43A7-49BD-ABB2-C1806C150ED0}" srcOrd="1" destOrd="0" presId="urn:microsoft.com/office/officeart/2005/8/layout/process2"/>
    <dgm:cxn modelId="{D506269E-73C3-47C6-AE67-9AD806E8F1FF}" type="presOf" srcId="{C4857C5E-E572-4702-9057-72B864ED66AD}" destId="{FFD14457-40C5-4DF5-A301-3E8DA04EA559}" srcOrd="0" destOrd="0" presId="urn:microsoft.com/office/officeart/2005/8/layout/process2"/>
    <dgm:cxn modelId="{05032E8D-C796-49EB-BBC1-8CA8E7770950}" srcId="{3AD762CC-54DD-440F-8117-B42DC09BABC3}" destId="{3226BE8C-7924-463A-9E3B-55192FC3D13F}" srcOrd="2" destOrd="0" parTransId="{5AEDB25D-A1EB-443A-B992-D1FC686095C5}" sibTransId="{595C2CBF-AFA7-4D69-B8E9-888191A6583F}"/>
    <dgm:cxn modelId="{0F9DF3C8-BA01-4F64-A899-9574DE05550B}" srcId="{3AD762CC-54DD-440F-8117-B42DC09BABC3}" destId="{B28DF77F-9B36-4097-AAC5-625BF6EDC75E}" srcOrd="4" destOrd="0" parTransId="{73DA82E0-EDD3-4E1D-9E52-61AFD56D36B4}" sibTransId="{4F53EFC5-0D66-483F-92BE-1931575DBE6B}"/>
    <dgm:cxn modelId="{A51C339D-E8C7-49E6-B68D-095124CB2A3D}" type="presOf" srcId="{B28DF77F-9B36-4097-AAC5-625BF6EDC75E}" destId="{434F77E8-2786-4157-B4B7-679260D6CD0D}" srcOrd="0" destOrd="0" presId="urn:microsoft.com/office/officeart/2005/8/layout/process2"/>
    <dgm:cxn modelId="{24DC1BC2-163D-491D-B281-AF7986095B9B}" type="presOf" srcId="{6566DEAA-CEAA-438D-9CB4-A44B55317837}" destId="{9A4AC4C2-945A-4276-825B-DEB4100CB6F0}" srcOrd="0" destOrd="0" presId="urn:microsoft.com/office/officeart/2005/8/layout/process2"/>
    <dgm:cxn modelId="{18648ACF-153F-44A5-AF08-5EF6BFA1AB17}" type="presOf" srcId="{3226BE8C-7924-463A-9E3B-55192FC3D13F}" destId="{280811A8-B366-4140-87A0-53717C836607}" srcOrd="0" destOrd="0" presId="urn:microsoft.com/office/officeart/2005/8/layout/process2"/>
    <dgm:cxn modelId="{42E0749C-05D6-49B1-9889-350FAAB31F51}" type="presParOf" srcId="{994B28FC-D9DE-4CE7-8515-0D395E953422}" destId="{4D159AA6-DFEB-4727-BDFF-A48238CF1A49}" srcOrd="0" destOrd="0" presId="urn:microsoft.com/office/officeart/2005/8/layout/process2"/>
    <dgm:cxn modelId="{F966D5CF-3DA4-47F5-B9B1-65D8F6B5C67C}" type="presParOf" srcId="{994B28FC-D9DE-4CE7-8515-0D395E953422}" destId="{03105C6E-B202-47ED-B58C-19AE49040CC9}" srcOrd="1" destOrd="0" presId="urn:microsoft.com/office/officeart/2005/8/layout/process2"/>
    <dgm:cxn modelId="{04B3AF1A-2950-465B-A375-2DF3CECF6489}" type="presParOf" srcId="{03105C6E-B202-47ED-B58C-19AE49040CC9}" destId="{0E1D25B4-F0A3-4152-A15C-EF67AB9C7140}" srcOrd="0" destOrd="0" presId="urn:microsoft.com/office/officeart/2005/8/layout/process2"/>
    <dgm:cxn modelId="{B9DEEE82-BB07-4238-AAAD-E11DB488FDA6}" type="presParOf" srcId="{994B28FC-D9DE-4CE7-8515-0D395E953422}" destId="{11968DAE-9EB2-4B99-9BE2-0DDD772FBF6F}" srcOrd="2" destOrd="0" presId="urn:microsoft.com/office/officeart/2005/8/layout/process2"/>
    <dgm:cxn modelId="{0C6DD4F6-15A0-41A3-8847-785695F51480}" type="presParOf" srcId="{994B28FC-D9DE-4CE7-8515-0D395E953422}" destId="{9A4AC4C2-945A-4276-825B-DEB4100CB6F0}" srcOrd="3" destOrd="0" presId="urn:microsoft.com/office/officeart/2005/8/layout/process2"/>
    <dgm:cxn modelId="{46AC87B1-9232-4B83-84F1-CD07F0126900}" type="presParOf" srcId="{9A4AC4C2-945A-4276-825B-DEB4100CB6F0}" destId="{066E6922-FD3F-40AE-B7BE-D3C8D4DA5697}" srcOrd="0" destOrd="0" presId="urn:microsoft.com/office/officeart/2005/8/layout/process2"/>
    <dgm:cxn modelId="{867788DB-2524-4E8B-A657-950E08E14087}" type="presParOf" srcId="{994B28FC-D9DE-4CE7-8515-0D395E953422}" destId="{280811A8-B366-4140-87A0-53717C836607}" srcOrd="4" destOrd="0" presId="urn:microsoft.com/office/officeart/2005/8/layout/process2"/>
    <dgm:cxn modelId="{47E23BFB-86B6-47E3-A5BC-CDE1326523D0}" type="presParOf" srcId="{994B28FC-D9DE-4CE7-8515-0D395E953422}" destId="{11AB817D-9462-4537-9190-4445E7965F00}" srcOrd="5" destOrd="0" presId="urn:microsoft.com/office/officeart/2005/8/layout/process2"/>
    <dgm:cxn modelId="{A4714340-485E-42E2-928B-D8E082C101C8}" type="presParOf" srcId="{11AB817D-9462-4537-9190-4445E7965F00}" destId="{4A870DC3-C5D7-4A30-8FD8-012A98D5EFC0}" srcOrd="0" destOrd="0" presId="urn:microsoft.com/office/officeart/2005/8/layout/process2"/>
    <dgm:cxn modelId="{15195632-B894-4647-98E4-41E070D07346}" type="presParOf" srcId="{994B28FC-D9DE-4CE7-8515-0D395E953422}" destId="{A351F22A-2471-4BF5-BD7A-0E4D30B32A14}" srcOrd="6" destOrd="0" presId="urn:microsoft.com/office/officeart/2005/8/layout/process2"/>
    <dgm:cxn modelId="{209507AE-E8A5-4C9F-96E0-083EBD097A80}" type="presParOf" srcId="{994B28FC-D9DE-4CE7-8515-0D395E953422}" destId="{FFD14457-40C5-4DF5-A301-3E8DA04EA559}" srcOrd="7" destOrd="0" presId="urn:microsoft.com/office/officeart/2005/8/layout/process2"/>
    <dgm:cxn modelId="{9C2D9A4F-F1F7-4AE0-BD9F-64E611885EFF}" type="presParOf" srcId="{FFD14457-40C5-4DF5-A301-3E8DA04EA559}" destId="{11CD57E9-43A7-49BD-ABB2-C1806C150ED0}" srcOrd="0" destOrd="0" presId="urn:microsoft.com/office/officeart/2005/8/layout/process2"/>
    <dgm:cxn modelId="{6780DB1D-8CD2-4D99-9BB7-761308055870}" type="presParOf" srcId="{994B28FC-D9DE-4CE7-8515-0D395E953422}" destId="{434F77E8-2786-4157-B4B7-679260D6CD0D}" srcOrd="8" destOrd="0" presId="urn:microsoft.com/office/officeart/2005/8/layout/process2"/>
    <dgm:cxn modelId="{CA356F75-47B2-4325-B35D-EFC262245376}" type="presParOf" srcId="{994B28FC-D9DE-4CE7-8515-0D395E953422}" destId="{B5B85902-31A6-4E89-934E-9B474782ABFD}" srcOrd="9" destOrd="0" presId="urn:microsoft.com/office/officeart/2005/8/layout/process2"/>
    <dgm:cxn modelId="{61973C44-6FDA-43DD-90E6-85BBB7C8C695}" type="presParOf" srcId="{B5B85902-31A6-4E89-934E-9B474782ABFD}" destId="{A8266234-FC9F-47C7-8967-AEFFF490CD42}" srcOrd="0" destOrd="0" presId="urn:microsoft.com/office/officeart/2005/8/layout/process2"/>
    <dgm:cxn modelId="{1A64A0B4-B655-47A3-84B0-CF882930003B}" type="presParOf" srcId="{994B28FC-D9DE-4CE7-8515-0D395E953422}" destId="{5EFA4C1F-BE49-45F2-9DC5-AF61A9F15F37}" srcOrd="10"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F51350F2-BD2B-4916-B7FF-F3D7A0C7B084}" type="slidenum">
              <a:rPr lang="en-US"/>
              <a:pPr>
                <a:defRPr/>
              </a:pPr>
              <a:t>‹#›</a:t>
            </a:fld>
            <a:endParaRPr lang="en-US"/>
          </a:p>
        </p:txBody>
      </p:sp>
      <p:sp>
        <p:nvSpPr>
          <p:cNvPr id="9" name="Notes Placeholder 8"/>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Date Placeholder 9"/>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8DF07161-74EC-40BD-9C8C-C9C7E1702FD1}" type="datetimeFigureOut">
              <a:rPr lang="en-US"/>
              <a:pPr>
                <a:defRPr/>
              </a:pPr>
              <a:t>12/25/2018</a:t>
            </a:fld>
            <a:endParaRPr lang="en-US"/>
          </a:p>
        </p:txBody>
      </p:sp>
      <p:sp>
        <p:nvSpPr>
          <p:cNvPr id="11" name="Header Placeholder 10"/>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12" name="Slide Image Placeholder 11"/>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3" name="Footer Placeholder 12"/>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D83087-AB27-413E-BBD9-186C7F75DCE0}" type="slidenum">
              <a:rPr lang="ar-SA">
                <a:latin typeface="Arial" pitchFamily="34" charset="0"/>
              </a:rPr>
              <a:pPr fontAlgn="base">
                <a:spcBef>
                  <a:spcPct val="0"/>
                </a:spcBef>
                <a:spcAft>
                  <a:spcPct val="0"/>
                </a:spcAft>
              </a:pPr>
              <a:t>16</a:t>
            </a:fld>
            <a:endParaRPr lang="en-US">
              <a:latin typeface="Arial" pitchFamily="34" charset="0"/>
              <a:cs typeface="Arial"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601B61-F5BA-4423-B570-503F55E7BB3B}" type="datetimeFigureOut">
              <a:rPr lang="en-US"/>
              <a:pPr>
                <a:defRPr/>
              </a:pPr>
              <a:t>12/25/2018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C101B-2871-419F-A674-01622E6C7A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72B00E-9601-4451-9BC7-B0113B851990}" type="datetimeFigureOut">
              <a:rPr lang="en-US"/>
              <a:pPr>
                <a:defRPr/>
              </a:pPr>
              <a:t>12/25/2018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B2D5C-A270-4B18-B67E-E0957E20E0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1B45E9-86D7-4FFC-AEC7-3F699359690B}" type="datetimeFigureOut">
              <a:rPr lang="en-US"/>
              <a:pPr>
                <a:defRPr/>
              </a:pPr>
              <a:t>12/25/2018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0C66D5-83DE-45AD-B888-2179CF61FD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158799-3857-4335-ABE4-40D3D5FF3AF7}" type="datetimeFigureOut">
              <a:rPr lang="en-US"/>
              <a:pPr>
                <a:defRPr/>
              </a:pPr>
              <a:t>12/25/2018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622B0E-BD0B-4B67-8326-9764466BE4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DB0CCB-FF1B-4293-9430-A33CEC447842}" type="datetimeFigureOut">
              <a:rPr lang="en-US"/>
              <a:pPr>
                <a:defRPr/>
              </a:pPr>
              <a:t>12/25/2018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1E93E-2320-4636-85E6-C5F5C40785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BB338D-68CB-4CD3-B259-7AA4E661716F}" type="datetimeFigureOut">
              <a:rPr lang="en-US"/>
              <a:pPr>
                <a:defRPr/>
              </a:pPr>
              <a:t>12/25/2018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3A3C29-6322-43D3-9D3E-E345C317D9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0F5E70-25A0-41A8-92E0-8EB3902DAEF7}" type="datetimeFigureOut">
              <a:rPr lang="en-US"/>
              <a:pPr>
                <a:defRPr/>
              </a:pPr>
              <a:t>12/25/2018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AF7AAD-8982-41BE-8CBA-DA51A7D472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5B6DF6-2322-4F75-B3B5-A03BDBA610F9}" type="datetimeFigureOut">
              <a:rPr lang="en-US"/>
              <a:pPr>
                <a:defRPr/>
              </a:pPr>
              <a:t>12/25/2018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03253E-7795-4ABE-9397-20B7F1DEC7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6D73CF-EBBC-488E-B8E5-6EA2F7940421}" type="datetimeFigureOut">
              <a:rPr lang="en-US"/>
              <a:pPr>
                <a:defRPr/>
              </a:pPr>
              <a:t>12/25/2018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5E091F-6C11-495D-971F-C745FEC9A8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B66089-50B1-4FA8-9F93-0B8617C1DF17}" type="datetimeFigureOut">
              <a:rPr lang="en-US"/>
              <a:pPr>
                <a:defRPr/>
              </a:pPr>
              <a:t>12/25/2018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54CCD2-7F28-4AE5-91C7-D0CBEB5FC6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C452AB-9A96-4961-8735-740AE0D89EDE}" type="datetimeFigureOut">
              <a:rPr lang="en-US"/>
              <a:pPr>
                <a:defRPr/>
              </a:pPr>
              <a:t>12/25/2018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C6D572-7F5E-441F-94E0-3AC36C170F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71CB2063-B3B0-4124-BF33-3711AC79C2AD}" type="datetimeFigureOut">
              <a:rPr lang="en-US"/>
              <a:pPr>
                <a:defRPr/>
              </a:pPr>
              <a:t>12/25/2018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6B1B6C5B-F7A5-437E-8D39-AB674874BB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www.ilamhse.vcp.ir/foru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image" Target="../media/image5.jpeg"/><Relationship Id="rId12"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jpeg"/><Relationship Id="rId11" Type="http://schemas.openxmlformats.org/officeDocument/2006/relationships/diagramData" Target="../diagrams/data1.xml"/><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0.jpeg"/><Relationship Id="rId9" Type="http://schemas.openxmlformats.org/officeDocument/2006/relationships/image" Target="../media/image7.png"/><Relationship Id="rId14"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7000" t="26000" r="5000" b="-10000"/>
          </a:stretch>
        </a:blipFill>
        <a:effectLst/>
      </p:bgPr>
    </p:bg>
    <p:spTree>
      <p:nvGrpSpPr>
        <p:cNvPr id="1" name=""/>
        <p:cNvGrpSpPr/>
        <p:nvPr/>
      </p:nvGrpSpPr>
      <p:grpSpPr>
        <a:xfrm>
          <a:off x="0" y="0"/>
          <a:ext cx="0" cy="0"/>
          <a:chOff x="0" y="0"/>
          <a:chExt cx="0" cy="0"/>
        </a:xfrm>
      </p:grpSpPr>
      <p:pic>
        <p:nvPicPr>
          <p:cNvPr id="3074" name="Picture 3" descr="068.jpg"/>
          <p:cNvPicPr>
            <a:picLocks noChangeAspect="1"/>
          </p:cNvPicPr>
          <p:nvPr/>
        </p:nvPicPr>
        <p:blipFill>
          <a:blip r:embed="rId4"/>
          <a:srcRect/>
          <a:stretch>
            <a:fillRect/>
          </a:stretch>
        </p:blipFill>
        <p:spPr bwMode="auto">
          <a:xfrm>
            <a:off x="2928938" y="249238"/>
            <a:ext cx="3286125" cy="1822450"/>
          </a:xfrm>
          <a:prstGeom prst="rect">
            <a:avLst/>
          </a:prstGeom>
          <a:noFill/>
          <a:ln w="9525">
            <a:noFill/>
            <a:miter lim="800000"/>
            <a:headEnd/>
            <a:tailEnd/>
          </a:ln>
        </p:spPr>
      </p:pic>
      <p:pic>
        <p:nvPicPr>
          <p:cNvPr id="3075" name="Picture 10" descr="Note0551.jpg"/>
          <p:cNvPicPr>
            <a:picLocks noChangeAspect="1"/>
          </p:cNvPicPr>
          <p:nvPr/>
        </p:nvPicPr>
        <p:blipFill>
          <a:blip r:embed="rId5"/>
          <a:srcRect l="67210" t="6212" r="4443" b="71893"/>
          <a:stretch>
            <a:fillRect/>
          </a:stretch>
        </p:blipFill>
        <p:spPr bwMode="auto">
          <a:xfrm>
            <a:off x="7924800" y="0"/>
            <a:ext cx="1219200" cy="1219200"/>
          </a:xfrm>
          <a:prstGeom prst="rect">
            <a:avLst/>
          </a:prstGeom>
          <a:noFill/>
          <a:ln w="9525">
            <a:noFill/>
            <a:miter lim="800000"/>
            <a:headEnd/>
            <a:tailEnd/>
          </a:ln>
        </p:spPr>
      </p:pic>
      <p:pic>
        <p:nvPicPr>
          <p:cNvPr id="3076" name="Picture 11" descr="Note0551.jpg"/>
          <p:cNvPicPr>
            <a:picLocks noChangeAspect="1"/>
          </p:cNvPicPr>
          <p:nvPr/>
        </p:nvPicPr>
        <p:blipFill>
          <a:blip r:embed="rId6"/>
          <a:srcRect l="71893" t="67210" r="6212" b="4443"/>
          <a:stretch>
            <a:fillRect/>
          </a:stretch>
        </p:blipFill>
        <p:spPr bwMode="auto">
          <a:xfrm>
            <a:off x="7924800" y="5638800"/>
            <a:ext cx="1219200" cy="1219200"/>
          </a:xfrm>
          <a:prstGeom prst="rect">
            <a:avLst/>
          </a:prstGeom>
          <a:noFill/>
          <a:ln w="9525">
            <a:noFill/>
            <a:miter lim="800000"/>
            <a:headEnd/>
            <a:tailEnd/>
          </a:ln>
        </p:spPr>
      </p:pic>
      <p:pic>
        <p:nvPicPr>
          <p:cNvPr id="3077" name="Picture 12" descr="Note0551.jpg"/>
          <p:cNvPicPr>
            <a:picLocks noChangeAspect="1"/>
          </p:cNvPicPr>
          <p:nvPr/>
        </p:nvPicPr>
        <p:blipFill>
          <a:blip r:embed="rId7"/>
          <a:srcRect l="4443" t="71893" r="67210" b="6212"/>
          <a:stretch>
            <a:fillRect/>
          </a:stretch>
        </p:blipFill>
        <p:spPr bwMode="auto">
          <a:xfrm>
            <a:off x="0" y="5638800"/>
            <a:ext cx="1219200" cy="1219200"/>
          </a:xfrm>
          <a:prstGeom prst="rect">
            <a:avLst/>
          </a:prstGeom>
          <a:noFill/>
          <a:ln w="9525">
            <a:noFill/>
            <a:miter lim="800000"/>
            <a:headEnd/>
            <a:tailEnd/>
          </a:ln>
        </p:spPr>
      </p:pic>
      <p:pic>
        <p:nvPicPr>
          <p:cNvPr id="3078" name="Picture 17" descr="Note0551.jpg"/>
          <p:cNvPicPr>
            <a:picLocks noChangeAspect="1"/>
          </p:cNvPicPr>
          <p:nvPr/>
        </p:nvPicPr>
        <p:blipFill>
          <a:blip r:embed="rId8"/>
          <a:srcRect l="6212" t="4443" r="71893" b="67210"/>
          <a:stretch>
            <a:fillRect/>
          </a:stretch>
        </p:blipFill>
        <p:spPr bwMode="auto">
          <a:xfrm>
            <a:off x="0" y="0"/>
            <a:ext cx="1219200" cy="1219200"/>
          </a:xfrm>
          <a:prstGeom prst="rect">
            <a:avLst/>
          </a:prstGeom>
          <a:noFill/>
          <a:ln w="9525">
            <a:noFill/>
            <a:miter lim="800000"/>
            <a:headEnd/>
            <a:tailEnd/>
          </a:ln>
        </p:spPr>
      </p:pic>
      <p:pic>
        <p:nvPicPr>
          <p:cNvPr id="19" name="Picture 18" descr="Screen Clipping"/>
          <p:cNvPicPr>
            <a:picLocks noChangeAspect="1"/>
          </p:cNvPicPr>
          <p:nvPr/>
        </p:nvPicPr>
        <p:blipFill>
          <a:blip r:embed="rId9">
            <a:extLst>
              <a:ext uri="{28A0092B-C50C-407E-A947-70E740481C1C}"/>
            </a:extLst>
          </a:blip>
          <a:stretch>
            <a:fillRect/>
          </a:stretch>
        </p:blipFill>
        <p:spPr>
          <a:xfrm>
            <a:off x="7500958" y="2143116"/>
            <a:ext cx="1033442" cy="2459848"/>
          </a:xfrm>
          <a:prstGeom prst="rect">
            <a:avLst/>
          </a:prstGeom>
          <a:ln>
            <a:noFill/>
          </a:ln>
          <a:effectLst>
            <a:softEdge rad="112500"/>
          </a:effectLst>
        </p:spPr>
      </p:pic>
      <p:pic>
        <p:nvPicPr>
          <p:cNvPr id="21" name="Picture 20" descr="Screen Clipping"/>
          <p:cNvPicPr>
            <a:picLocks noChangeAspect="1"/>
          </p:cNvPicPr>
          <p:nvPr/>
        </p:nvPicPr>
        <p:blipFill>
          <a:blip r:embed="rId9">
            <a:extLst>
              <a:ext uri="{28A0092B-C50C-407E-A947-70E740481C1C}"/>
            </a:extLst>
          </a:blip>
          <a:stretch>
            <a:fillRect/>
          </a:stretch>
        </p:blipFill>
        <p:spPr>
          <a:xfrm rot="10800000">
            <a:off x="571472" y="2143116"/>
            <a:ext cx="1080891" cy="2459848"/>
          </a:xfrm>
          <a:prstGeom prst="rect">
            <a:avLst/>
          </a:prstGeom>
          <a:ln>
            <a:noFill/>
          </a:ln>
          <a:effectLst>
            <a:softEdge rad="112500"/>
          </a:effectLst>
        </p:spPr>
      </p:pic>
      <p:sp>
        <p:nvSpPr>
          <p:cNvPr id="12" name="Rectangle 11"/>
          <p:cNvSpPr/>
          <p:nvPr/>
        </p:nvSpPr>
        <p:spPr>
          <a:xfrm>
            <a:off x="1142992" y="2071678"/>
            <a:ext cx="6786594" cy="2800767"/>
          </a:xfrm>
          <a:prstGeom prst="rect">
            <a:avLst/>
          </a:prstGeom>
        </p:spPr>
        <p:txBody>
          <a:bodyPr>
            <a:spAutoFit/>
          </a:bodyPr>
          <a:lstStyle/>
          <a:p>
            <a:pPr algn="ctr" fontAlgn="auto">
              <a:spcBef>
                <a:spcPts val="0"/>
              </a:spcBef>
              <a:spcAft>
                <a:spcPts val="0"/>
              </a:spcAft>
              <a:defRPr/>
            </a:pPr>
            <a:r>
              <a:rPr lang="fa-IR" sz="8800" b="1" kern="10" dirty="0">
                <a:ln w="9525">
                  <a:solidFill>
                    <a:srgbClr val="000000"/>
                  </a:solidFill>
                  <a:round/>
                  <a:headEnd/>
                  <a:tailEnd/>
                </a:ln>
                <a:blipFill dpi="0" rotWithShape="0">
                  <a:blip r:embed="rId10"/>
                  <a:srcRect/>
                  <a:tile tx="0" ty="0" sx="100000" sy="100000" flip="none" algn="tl"/>
                </a:blipFill>
                <a:latin typeface="+mn-lt"/>
                <a:cs typeface="B Titr" pitchFamily="2" charset="-78"/>
              </a:rPr>
              <a:t>اگر 9 دی رخ نمی داد...</a:t>
            </a:r>
            <a:endParaRPr lang="fa-IR" sz="8800" b="1" kern="10" dirty="0">
              <a:ln w="9525">
                <a:solidFill>
                  <a:srgbClr val="000000"/>
                </a:solidFill>
                <a:round/>
                <a:headEnd/>
                <a:tailEnd/>
              </a:ln>
              <a:blipFill dpi="0" rotWithShape="0">
                <a:blip r:embed="rId10"/>
                <a:srcRect/>
                <a:tile tx="0" ty="0" sx="100000" sy="100000" flip="none" algn="tl"/>
              </a:blipFill>
              <a:latin typeface="+mn-lt"/>
              <a:cs typeface="B Titr" pitchFamily="2" charset="-78"/>
            </a:endParaRPr>
          </a:p>
        </p:txBody>
      </p:sp>
    </p:spTree>
  </p:cSld>
  <p:clrMapOvr>
    <a:overrideClrMapping bg1="lt1" tx1="dk1" bg2="lt2" tx2="dk2" accent1="accent1" accent2="accent2" accent3="accent3" accent4="accent4" accent5="accent5" accent6="accent6" hlink="hlink" folHlink="folHlink"/>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10" descr="Note0551.jpg"/>
          <p:cNvPicPr>
            <a:picLocks noChangeAspect="1"/>
          </p:cNvPicPr>
          <p:nvPr/>
        </p:nvPicPr>
        <p:blipFill>
          <a:blip r:embed="rId3"/>
          <a:srcRect l="67210" t="6212" r="4443" b="71893"/>
          <a:stretch>
            <a:fillRect/>
          </a:stretch>
        </p:blipFill>
        <p:spPr bwMode="auto">
          <a:xfrm>
            <a:off x="7924800" y="0"/>
            <a:ext cx="1219200" cy="1219200"/>
          </a:xfrm>
          <a:prstGeom prst="rect">
            <a:avLst/>
          </a:prstGeom>
          <a:noFill/>
          <a:ln w="9525">
            <a:noFill/>
            <a:miter lim="800000"/>
            <a:headEnd/>
            <a:tailEnd/>
          </a:ln>
        </p:spPr>
      </p:pic>
      <p:pic>
        <p:nvPicPr>
          <p:cNvPr id="12291" name="Picture 11" descr="Note0551.jpg"/>
          <p:cNvPicPr>
            <a:picLocks noChangeAspect="1"/>
          </p:cNvPicPr>
          <p:nvPr/>
        </p:nvPicPr>
        <p:blipFill>
          <a:blip r:embed="rId4"/>
          <a:srcRect l="71893" t="67210" r="6212" b="4443"/>
          <a:stretch>
            <a:fillRect/>
          </a:stretch>
        </p:blipFill>
        <p:spPr bwMode="auto">
          <a:xfrm>
            <a:off x="7924800" y="5638800"/>
            <a:ext cx="1219200" cy="1219200"/>
          </a:xfrm>
          <a:prstGeom prst="rect">
            <a:avLst/>
          </a:prstGeom>
          <a:noFill/>
          <a:ln w="9525">
            <a:noFill/>
            <a:miter lim="800000"/>
            <a:headEnd/>
            <a:tailEnd/>
          </a:ln>
        </p:spPr>
      </p:pic>
      <p:pic>
        <p:nvPicPr>
          <p:cNvPr id="12292" name="Picture 12" descr="Note0551.jpg"/>
          <p:cNvPicPr>
            <a:picLocks noChangeAspect="1"/>
          </p:cNvPicPr>
          <p:nvPr/>
        </p:nvPicPr>
        <p:blipFill>
          <a:blip r:embed="rId5"/>
          <a:srcRect l="4443" t="71893" r="67210" b="6212"/>
          <a:stretch>
            <a:fillRect/>
          </a:stretch>
        </p:blipFill>
        <p:spPr bwMode="auto">
          <a:xfrm>
            <a:off x="0" y="5638800"/>
            <a:ext cx="1219200" cy="1219200"/>
          </a:xfrm>
          <a:prstGeom prst="rect">
            <a:avLst/>
          </a:prstGeom>
          <a:noFill/>
          <a:ln w="9525">
            <a:noFill/>
            <a:miter lim="800000"/>
            <a:headEnd/>
            <a:tailEnd/>
          </a:ln>
        </p:spPr>
      </p:pic>
      <p:pic>
        <p:nvPicPr>
          <p:cNvPr id="12293" name="Picture 17" descr="Note0551.jpg"/>
          <p:cNvPicPr>
            <a:picLocks noChangeAspect="1"/>
          </p:cNvPicPr>
          <p:nvPr/>
        </p:nvPicPr>
        <p:blipFill>
          <a:blip r:embed="rId6"/>
          <a:srcRect l="6212" t="4443" r="71893" b="67210"/>
          <a:stretch>
            <a:fillRect/>
          </a:stretch>
        </p:blipFill>
        <p:spPr bwMode="auto">
          <a:xfrm>
            <a:off x="0" y="0"/>
            <a:ext cx="1219200" cy="1219200"/>
          </a:xfrm>
          <a:prstGeom prst="rect">
            <a:avLst/>
          </a:prstGeom>
          <a:noFill/>
          <a:ln w="9525">
            <a:noFill/>
            <a:miter lim="800000"/>
            <a:headEnd/>
            <a:tailEnd/>
          </a:ln>
        </p:spPr>
      </p:pic>
      <p:pic>
        <p:nvPicPr>
          <p:cNvPr id="19" name="Picture 18" descr="Screen Clipping"/>
          <p:cNvPicPr>
            <a:picLocks noChangeAspect="1"/>
          </p:cNvPicPr>
          <p:nvPr/>
        </p:nvPicPr>
        <p:blipFill>
          <a:blip r:embed="rId7">
            <a:extLst>
              <a:ext uri="{28A0092B-C50C-407E-A947-70E740481C1C}"/>
            </a:extLst>
          </a:blip>
          <a:stretch>
            <a:fillRect/>
          </a:stretch>
        </p:blipFill>
        <p:spPr>
          <a:xfrm>
            <a:off x="6929454" y="0"/>
            <a:ext cx="795138" cy="959650"/>
          </a:xfrm>
          <a:prstGeom prst="rect">
            <a:avLst/>
          </a:prstGeom>
          <a:ln>
            <a:noFill/>
          </a:ln>
          <a:effectLst>
            <a:softEdge rad="112500"/>
          </a:effectLst>
        </p:spPr>
      </p:pic>
      <p:pic>
        <p:nvPicPr>
          <p:cNvPr id="21" name="Picture 20" descr="Screen Clipping"/>
          <p:cNvPicPr>
            <a:picLocks noChangeAspect="1"/>
          </p:cNvPicPr>
          <p:nvPr/>
        </p:nvPicPr>
        <p:blipFill>
          <a:blip r:embed="rId7">
            <a:extLst>
              <a:ext uri="{28A0092B-C50C-407E-A947-70E740481C1C}"/>
            </a:extLst>
          </a:blip>
          <a:stretch>
            <a:fillRect/>
          </a:stretch>
        </p:blipFill>
        <p:spPr>
          <a:xfrm rot="10800000">
            <a:off x="1428728" y="0"/>
            <a:ext cx="795138" cy="959650"/>
          </a:xfrm>
          <a:prstGeom prst="rect">
            <a:avLst/>
          </a:prstGeom>
          <a:ln>
            <a:noFill/>
          </a:ln>
          <a:effectLst>
            <a:softEdge rad="112500"/>
          </a:effectLst>
        </p:spPr>
      </p:pic>
      <p:sp>
        <p:nvSpPr>
          <p:cNvPr id="12" name="Rectangle 11"/>
          <p:cNvSpPr>
            <a:spLocks noChangeArrowheads="1"/>
          </p:cNvSpPr>
          <p:nvPr/>
        </p:nvSpPr>
        <p:spPr bwMode="auto">
          <a:xfrm>
            <a:off x="2500313" y="214313"/>
            <a:ext cx="3873500" cy="523875"/>
          </a:xfrm>
          <a:prstGeom prst="rect">
            <a:avLst/>
          </a:prstGeom>
          <a:noFill/>
          <a:ln w="9525">
            <a:noFill/>
            <a:miter lim="800000"/>
            <a:headEnd/>
            <a:tailEnd/>
          </a:ln>
        </p:spPr>
        <p:txBody>
          <a:bodyPr wrap="none">
            <a:spAutoFit/>
          </a:bodyPr>
          <a:lstStyle/>
          <a:p>
            <a:pPr algn="justLow"/>
            <a:r>
              <a:rPr lang="ar-SA" sz="2800" b="1">
                <a:solidFill>
                  <a:srgbClr val="0070C0"/>
                </a:solidFill>
                <a:latin typeface="Calibri" pitchFamily="34" charset="0"/>
                <a:cs typeface="B Titr" pitchFamily="2" charset="-78"/>
              </a:rPr>
              <a:t>اگر حماسه 9 دی رخ نمی‌داد؟</a:t>
            </a:r>
          </a:p>
        </p:txBody>
      </p:sp>
      <p:sp>
        <p:nvSpPr>
          <p:cNvPr id="24" name="Rounded Rectangle 23"/>
          <p:cNvSpPr/>
          <p:nvPr/>
        </p:nvSpPr>
        <p:spPr>
          <a:xfrm>
            <a:off x="285720" y="1428736"/>
            <a:ext cx="7858180"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2600" b="1" dirty="0">
                <a:solidFill>
                  <a:srgbClr val="C00000"/>
                </a:solidFill>
                <a:cs typeface="B Titr" pitchFamily="2" charset="-78"/>
              </a:rPr>
              <a:t>مهار فتنه بدون حضور حماسی مردم با پیامدهایی چون؛</a:t>
            </a:r>
          </a:p>
        </p:txBody>
      </p:sp>
      <p:sp>
        <p:nvSpPr>
          <p:cNvPr id="22" name="Flowchart: Sequential Access Storage 21"/>
          <p:cNvSpPr/>
          <p:nvPr/>
        </p:nvSpPr>
        <p:spPr>
          <a:xfrm flipH="1">
            <a:off x="8215338" y="1500174"/>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4</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26" name="Flowchart: Alternate Process 25"/>
          <p:cNvSpPr/>
          <p:nvPr/>
        </p:nvSpPr>
        <p:spPr>
          <a:xfrm>
            <a:off x="7572396" y="2285992"/>
            <a:ext cx="1357322" cy="3643338"/>
          </a:xfrm>
          <a:prstGeom prst="flowChartAlternateProcess">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200" b="1" dirty="0">
                <a:solidFill>
                  <a:srgbClr val="FFC000"/>
                </a:solidFill>
                <a:cs typeface="B Zar" pitchFamily="2" charset="-78"/>
              </a:rPr>
              <a:t>اجبار نظام به سرکوب و وارد شدن تلفات و خون‌ریزی</a:t>
            </a:r>
            <a:endParaRPr lang="en-US" sz="2200" b="1" dirty="0">
              <a:solidFill>
                <a:srgbClr val="FFC000"/>
              </a:solidFill>
              <a:cs typeface="B Zar" pitchFamily="2" charset="-78"/>
            </a:endParaRPr>
          </a:p>
        </p:txBody>
      </p:sp>
      <p:sp>
        <p:nvSpPr>
          <p:cNvPr id="32" name="Flowchart: Alternate Process 31"/>
          <p:cNvSpPr/>
          <p:nvPr/>
        </p:nvSpPr>
        <p:spPr>
          <a:xfrm>
            <a:off x="6143636" y="2285992"/>
            <a:ext cx="1357322" cy="3643338"/>
          </a:xfrm>
          <a:prstGeom prst="flowChartAlternateProcess">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400" b="1" dirty="0">
                <a:solidFill>
                  <a:srgbClr val="FFC000"/>
                </a:solidFill>
                <a:cs typeface="B Zar" pitchFamily="2" charset="-78"/>
              </a:rPr>
              <a:t>زیر سوال رفتن حقانیت نظام</a:t>
            </a:r>
            <a:endParaRPr lang="en-US" sz="2400" b="1" dirty="0">
              <a:solidFill>
                <a:srgbClr val="FFC000"/>
              </a:solidFill>
              <a:cs typeface="B Zar" pitchFamily="2" charset="-78"/>
            </a:endParaRPr>
          </a:p>
        </p:txBody>
      </p:sp>
      <p:sp>
        <p:nvSpPr>
          <p:cNvPr id="33" name="Flowchart: Alternate Process 32"/>
          <p:cNvSpPr/>
          <p:nvPr/>
        </p:nvSpPr>
        <p:spPr>
          <a:xfrm>
            <a:off x="4714876" y="2285992"/>
            <a:ext cx="1357322" cy="3643338"/>
          </a:xfrm>
          <a:prstGeom prst="flowChartAlternateProcess">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400" b="1" dirty="0">
                <a:solidFill>
                  <a:srgbClr val="FFC000"/>
                </a:solidFill>
                <a:cs typeface="B Zar" pitchFamily="2" charset="-78"/>
              </a:rPr>
              <a:t>ایجاد تردید در مشروعیت نظام</a:t>
            </a:r>
            <a:endParaRPr lang="en-US" sz="2400" b="1" dirty="0">
              <a:solidFill>
                <a:srgbClr val="FFC000"/>
              </a:solidFill>
              <a:cs typeface="B Zar" pitchFamily="2" charset="-78"/>
            </a:endParaRPr>
          </a:p>
        </p:txBody>
      </p:sp>
      <p:sp>
        <p:nvSpPr>
          <p:cNvPr id="34" name="Flowchart: Alternate Process 33"/>
          <p:cNvSpPr/>
          <p:nvPr/>
        </p:nvSpPr>
        <p:spPr>
          <a:xfrm>
            <a:off x="3255120" y="2285992"/>
            <a:ext cx="1357322" cy="3643338"/>
          </a:xfrm>
          <a:prstGeom prst="flowChartAlternateProcess">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200" b="1" dirty="0">
                <a:solidFill>
                  <a:srgbClr val="FFC000"/>
                </a:solidFill>
                <a:cs typeface="B Zar" pitchFamily="2" charset="-78"/>
              </a:rPr>
              <a:t>محو نشدن فتنه به صورت اصولی و تبدیل آن به آتش زیر خاکستر</a:t>
            </a:r>
            <a:endParaRPr lang="en-US" sz="2200" b="1" dirty="0">
              <a:solidFill>
                <a:srgbClr val="FFC000"/>
              </a:solidFill>
              <a:cs typeface="B Zar" pitchFamily="2" charset="-78"/>
            </a:endParaRPr>
          </a:p>
        </p:txBody>
      </p:sp>
      <p:sp>
        <p:nvSpPr>
          <p:cNvPr id="35" name="Flowchart: Alternate Process 34"/>
          <p:cNvSpPr/>
          <p:nvPr/>
        </p:nvSpPr>
        <p:spPr>
          <a:xfrm>
            <a:off x="1785918" y="2285992"/>
            <a:ext cx="1357322" cy="3643338"/>
          </a:xfrm>
          <a:prstGeom prst="flowChartAlternateProcess">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200" b="1" dirty="0">
                <a:solidFill>
                  <a:srgbClr val="FFC000"/>
                </a:solidFill>
                <a:cs typeface="B Zar" pitchFamily="2" charset="-78"/>
              </a:rPr>
              <a:t>اتهام غیرمردمی به نظام اسلامی</a:t>
            </a:r>
            <a:endParaRPr lang="en-US" sz="2200" b="1" dirty="0">
              <a:solidFill>
                <a:srgbClr val="FFC000"/>
              </a:solidFill>
              <a:cs typeface="B Zar" pitchFamily="2" charset="-78"/>
            </a:endParaRPr>
          </a:p>
        </p:txBody>
      </p:sp>
      <p:sp>
        <p:nvSpPr>
          <p:cNvPr id="36" name="Flowchart: Alternate Process 35"/>
          <p:cNvSpPr/>
          <p:nvPr/>
        </p:nvSpPr>
        <p:spPr>
          <a:xfrm>
            <a:off x="285720" y="2285992"/>
            <a:ext cx="1357322" cy="3643338"/>
          </a:xfrm>
          <a:prstGeom prst="flowChartAlternateProcess">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000" b="1" dirty="0">
                <a:solidFill>
                  <a:srgbClr val="FFC000"/>
                </a:solidFill>
                <a:cs typeface="B Zar" pitchFamily="2" charset="-78"/>
              </a:rPr>
              <a:t>تضعیف اقتدار نظام و پدید آمدن شکنندگی و ضربه پذیری</a:t>
            </a:r>
          </a:p>
          <a:p>
            <a:pPr algn="ctr" fontAlgn="auto">
              <a:spcBef>
                <a:spcPts val="0"/>
              </a:spcBef>
              <a:spcAft>
                <a:spcPts val="0"/>
              </a:spcAft>
              <a:defRPr/>
            </a:pPr>
            <a:r>
              <a:rPr lang="fa-IR" sz="2000" b="1" dirty="0">
                <a:solidFill>
                  <a:srgbClr val="FFC000"/>
                </a:solidFill>
                <a:cs typeface="B Zar" pitchFamily="2" charset="-78"/>
              </a:rPr>
              <a:t>(پیامد نهایی)</a:t>
            </a:r>
            <a:endParaRPr lang="en-US" sz="2000" b="1" dirty="0">
              <a:solidFill>
                <a:srgbClr val="FFC000"/>
              </a:solidFill>
              <a:cs typeface="B Zar"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to="" calcmode="lin" valueType="num">
                                      <p:cBhvr>
                                        <p:cTn id="10" dur="1" fill="hold"/>
                                        <p:tgtEl>
                                          <p:spTgt spid="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to="" calcmode="lin" valueType="num">
                                      <p:cBhvr>
                                        <p:cTn id="18" dur="1" fill="hold"/>
                                        <p:tgtEl>
                                          <p:spTgt spid="2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to="" calcmode="lin" valueType="num">
                                      <p:cBhvr>
                                        <p:cTn id="21" dur="1" fill="hold"/>
                                        <p:tgtEl>
                                          <p:spTgt spid="2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to="" calcmode="lin" valueType="num">
                                      <p:cBhvr>
                                        <p:cTn id="26" dur="1" fill="hold"/>
                                        <p:tgtEl>
                                          <p:spTgt spid="2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to="" calcmode="lin" valueType="num">
                                      <p:cBhvr>
                                        <p:cTn id="31" dur="1" fill="hold"/>
                                        <p:tgtEl>
                                          <p:spTgt spid="32"/>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 to="" calcmode="lin" valueType="num">
                                      <p:cBhvr>
                                        <p:cTn id="36" dur="1" fill="hold"/>
                                        <p:tgtEl>
                                          <p:spTgt spid="33"/>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 to="" calcmode="lin" valueType="num">
                                      <p:cBhvr>
                                        <p:cTn id="41" dur="1" fill="hold"/>
                                        <p:tgtEl>
                                          <p:spTgt spid="34"/>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 to="" calcmode="lin" valueType="num">
                                      <p:cBhvr>
                                        <p:cTn id="46" dur="1" fill="hold"/>
                                        <p:tgtEl>
                                          <p:spTgt spid="35"/>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to="" calcmode="lin" valueType="num">
                                      <p:cBhvr>
                                        <p:cTn id="51" dur="1" fill="hold"/>
                                        <p:tgtEl>
                                          <p:spTgt spid="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b="-15000"/>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1928813" y="142875"/>
            <a:ext cx="5451475" cy="708025"/>
          </a:xfrm>
          <a:prstGeom prst="rect">
            <a:avLst/>
          </a:prstGeom>
          <a:noFill/>
          <a:ln w="9525">
            <a:noFill/>
            <a:miter lim="800000"/>
            <a:headEnd/>
            <a:tailEnd/>
          </a:ln>
        </p:spPr>
        <p:txBody>
          <a:bodyPr wrap="none">
            <a:spAutoFit/>
          </a:bodyPr>
          <a:lstStyle/>
          <a:p>
            <a:pPr algn="justLow"/>
            <a:r>
              <a:rPr lang="ar-SA" sz="4000" b="1">
                <a:solidFill>
                  <a:srgbClr val="FFFF00"/>
                </a:solidFill>
                <a:latin typeface="Calibri" pitchFamily="34" charset="0"/>
                <a:cs typeface="B Titr" pitchFamily="2" charset="-78"/>
              </a:rPr>
              <a:t>اگر حماسه 9 دی رخ نمی‌داد؟</a:t>
            </a:r>
          </a:p>
        </p:txBody>
      </p:sp>
      <p:sp>
        <p:nvSpPr>
          <p:cNvPr id="24" name="Rounded Rectangle 23"/>
          <p:cNvSpPr/>
          <p:nvPr/>
        </p:nvSpPr>
        <p:spPr>
          <a:xfrm>
            <a:off x="1071538" y="2071678"/>
            <a:ext cx="6858048"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3200" b="1" dirty="0">
                <a:solidFill>
                  <a:srgbClr val="C00000"/>
                </a:solidFill>
                <a:cs typeface="B Titr" pitchFamily="2" charset="-78"/>
              </a:rPr>
              <a:t>رسیدن فتنه به قدرت با تحمیل شرایط فتنه</a:t>
            </a:r>
          </a:p>
        </p:txBody>
      </p:sp>
      <p:sp>
        <p:nvSpPr>
          <p:cNvPr id="22" name="Flowchart: Sequential Access Storage 21"/>
          <p:cNvSpPr/>
          <p:nvPr/>
        </p:nvSpPr>
        <p:spPr>
          <a:xfrm flipH="1">
            <a:off x="8143900" y="2071678"/>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5</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4" name="Rounded Rectangle 13"/>
          <p:cNvSpPr/>
          <p:nvPr/>
        </p:nvSpPr>
        <p:spPr>
          <a:xfrm>
            <a:off x="0" y="3143250"/>
            <a:ext cx="9144000" cy="350043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Low" fontAlgn="auto">
              <a:spcBef>
                <a:spcPts val="0"/>
              </a:spcBef>
              <a:spcAft>
                <a:spcPts val="0"/>
              </a:spcAft>
              <a:defRPr/>
            </a:pPr>
            <a:endParaRPr lang="fa-IR" sz="2800" b="1" dirty="0">
              <a:solidFill>
                <a:srgbClr val="002060"/>
              </a:solidFill>
              <a:cs typeface="B Zar" pitchFamily="2" charset="-78"/>
            </a:endParaRPr>
          </a:p>
          <a:p>
            <a:pPr algn="justLow" fontAlgn="auto">
              <a:spcBef>
                <a:spcPts val="0"/>
              </a:spcBef>
              <a:spcAft>
                <a:spcPts val="0"/>
              </a:spcAft>
              <a:defRPr/>
            </a:pPr>
            <a:r>
              <a:rPr lang="fa-IR" sz="2800" b="1" dirty="0">
                <a:solidFill>
                  <a:srgbClr val="002060"/>
                </a:solidFill>
                <a:cs typeface="B Zar" pitchFamily="2" charset="-78"/>
              </a:rPr>
              <a:t>اگر فتنه به قدرت می‌رسید، با توجه به برنامه‌ها، سیاست‌ها و نقشه‌ راه‌هایی که در خانه‌های تیمی آنها کشف شد و شعارها و اقداماتی که در میدان شورش‌های خیابانی انجام می دادند، سناریوها و اقداماتی از سوی دشمن متصور بود که می‌توان در دو بعد داخلی و خارجی و از منظر تغییر در سیاست‌ها و راهبردها آنها را مورد بررسی قرار داد. مسلما تغییر سیاست‌ها، پیامدهایی را به دنبال داشت که به صورت اجمال در صفحات بعدی مورد بررسی قرار می‌گیرد؛ </a:t>
            </a:r>
            <a:endParaRPr lang="en-US" sz="2800" b="1" dirty="0">
              <a:solidFill>
                <a:srgbClr val="002060"/>
              </a:solidFill>
              <a:cs typeface="B Zar" pitchFamily="2" charset="-78"/>
            </a:endParaRPr>
          </a:p>
          <a:p>
            <a:pPr algn="justLow" fontAlgn="auto">
              <a:spcBef>
                <a:spcPts val="0"/>
              </a:spcBef>
              <a:spcAft>
                <a:spcPts val="0"/>
              </a:spcAft>
              <a:defRPr/>
            </a:pPr>
            <a:endParaRPr lang="fa-IR" sz="28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to="" calcmode="lin" valueType="num">
                                      <p:cBhvr>
                                        <p:cTn id="15" dur="1" fill="hold"/>
                                        <p:tgtEl>
                                          <p:spTgt spid="2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to="" calcmode="lin" valueType="num">
                                      <p:cBhvr>
                                        <p:cTn id="20"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1643063" y="214313"/>
            <a:ext cx="5976937" cy="769937"/>
          </a:xfrm>
          <a:prstGeom prst="rect">
            <a:avLst/>
          </a:prstGeom>
        </p:spPr>
        <p:txBody>
          <a:bodyPr wrap="none">
            <a:spAutoFit/>
          </a:bodyPr>
          <a:lstStyle/>
          <a:p>
            <a:pPr algn="justLow" fontAlgn="auto">
              <a:spcBef>
                <a:spcPts val="0"/>
              </a:spcBef>
              <a:spcAft>
                <a:spcPts val="0"/>
              </a:spcAft>
              <a:defRPr/>
            </a:pPr>
            <a:r>
              <a:rPr lang="ar-SA" sz="4400" b="1" dirty="0">
                <a:solidFill>
                  <a:schemeClr val="bg1">
                    <a:lumMod val="95000"/>
                  </a:schemeClr>
                </a:solidFill>
                <a:latin typeface="+mn-lt"/>
                <a:cs typeface="B Titr" pitchFamily="2" charset="-78"/>
              </a:rPr>
              <a:t>اگر حماسه 9 دی رخ نمی‌داد؟</a:t>
            </a:r>
          </a:p>
        </p:txBody>
      </p:sp>
      <p:sp>
        <p:nvSpPr>
          <p:cNvPr id="24" name="Rounded Rectangle 23"/>
          <p:cNvSpPr/>
          <p:nvPr/>
        </p:nvSpPr>
        <p:spPr>
          <a:xfrm>
            <a:off x="1142976" y="1500174"/>
            <a:ext cx="6858048"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3200" b="1" dirty="0">
                <a:solidFill>
                  <a:srgbClr val="C00000"/>
                </a:solidFill>
                <a:cs typeface="B Titr" pitchFamily="2" charset="-78"/>
              </a:rPr>
              <a:t>رسیدن فتنه به قدرت با تحمیل شرایط فتنه</a:t>
            </a:r>
          </a:p>
        </p:txBody>
      </p:sp>
      <p:sp>
        <p:nvSpPr>
          <p:cNvPr id="22" name="Flowchart: Sequential Access Storage 21"/>
          <p:cNvSpPr/>
          <p:nvPr/>
        </p:nvSpPr>
        <p:spPr>
          <a:xfrm flipH="1">
            <a:off x="8072462" y="1500174"/>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5</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3" name="Oval 12"/>
          <p:cNvSpPr/>
          <p:nvPr/>
        </p:nvSpPr>
        <p:spPr>
          <a:xfrm>
            <a:off x="1071538" y="2786058"/>
            <a:ext cx="6429420" cy="3357586"/>
          </a:xfrm>
          <a:prstGeom prst="ellipse">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b="100000"/>
            </a:path>
            <a:tileRect t="-100000" r="-100000"/>
          </a:gra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5400" b="1" dirty="0">
                <a:solidFill>
                  <a:srgbClr val="0070C0"/>
                </a:solidFill>
                <a:effectLst>
                  <a:outerShdw blurRad="50800" dist="38100" dir="2700000" algn="tl" rotWithShape="0">
                    <a:prstClr val="black">
                      <a:alpha val="40000"/>
                    </a:prstClr>
                  </a:outerShdw>
                </a:effectLst>
                <a:cs typeface="B Zar" pitchFamily="2" charset="-78"/>
              </a:rPr>
              <a:t>اتخاذ سیاست تساهل و تسامح</a:t>
            </a:r>
            <a:endParaRPr lang="en-US" sz="5400" b="1" dirty="0">
              <a:solidFill>
                <a:srgbClr val="0070C0"/>
              </a:solidFill>
              <a:effectLst>
                <a:outerShdw blurRad="50800" dist="38100" dir="2700000" algn="tl" rotWithShape="0">
                  <a:prstClr val="black">
                    <a:alpha val="40000"/>
                  </a:prstClr>
                </a:outerShdw>
              </a:effectLst>
              <a:cs typeface="B Zar" pitchFamily="2" charset="-78"/>
            </a:endParaRPr>
          </a:p>
        </p:txBody>
      </p:sp>
      <p:sp>
        <p:nvSpPr>
          <p:cNvPr id="14" name="Oval 13"/>
          <p:cNvSpPr/>
          <p:nvPr/>
        </p:nvSpPr>
        <p:spPr>
          <a:xfrm>
            <a:off x="1071538" y="2786058"/>
            <a:ext cx="6429420" cy="3357586"/>
          </a:xfrm>
          <a:prstGeom prst="ellipse">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b="100000"/>
            </a:path>
            <a:tileRect t="-100000" r="-100000"/>
          </a:gra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5400" b="1" dirty="0">
                <a:solidFill>
                  <a:srgbClr val="0070C0"/>
                </a:solidFill>
                <a:effectLst>
                  <a:outerShdw blurRad="50800" dist="38100" dir="2700000" algn="tl" rotWithShape="0">
                    <a:prstClr val="black">
                      <a:alpha val="40000"/>
                    </a:prstClr>
                  </a:outerShdw>
                </a:effectLst>
                <a:cs typeface="B Zar" pitchFamily="2" charset="-78"/>
              </a:rPr>
              <a:t>کاهش سیاست‌های نظارتی و کنترلی</a:t>
            </a:r>
            <a:endParaRPr lang="en-US" sz="5400" b="1" dirty="0">
              <a:solidFill>
                <a:srgbClr val="0070C0"/>
              </a:solidFill>
              <a:effectLst>
                <a:outerShdw blurRad="50800" dist="38100" dir="2700000" algn="tl" rotWithShape="0">
                  <a:prstClr val="black">
                    <a:alpha val="40000"/>
                  </a:prstClr>
                </a:outerShdw>
              </a:effectLst>
              <a:cs typeface="B Zar" pitchFamily="2" charset="-78"/>
            </a:endParaRPr>
          </a:p>
        </p:txBody>
      </p:sp>
      <p:sp>
        <p:nvSpPr>
          <p:cNvPr id="15" name="Oval 14"/>
          <p:cNvSpPr/>
          <p:nvPr/>
        </p:nvSpPr>
        <p:spPr>
          <a:xfrm>
            <a:off x="1071538" y="2786058"/>
            <a:ext cx="6429420" cy="3357586"/>
          </a:xfrm>
          <a:prstGeom prst="ellipse">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b="100000"/>
            </a:path>
            <a:tileRect t="-100000" r="-100000"/>
          </a:gra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5400" b="1" dirty="0">
                <a:solidFill>
                  <a:srgbClr val="0070C0"/>
                </a:solidFill>
                <a:effectLst>
                  <a:outerShdw blurRad="50800" dist="38100" dir="2700000" algn="tl" rotWithShape="0">
                    <a:prstClr val="black">
                      <a:alpha val="40000"/>
                    </a:prstClr>
                  </a:outerShdw>
                </a:effectLst>
                <a:cs typeface="B Zar" pitchFamily="2" charset="-78"/>
              </a:rPr>
              <a:t>دنبال کردن سیاست باز در فرهنگ</a:t>
            </a:r>
            <a:endParaRPr lang="en-US" sz="5400" b="1" dirty="0">
              <a:solidFill>
                <a:srgbClr val="0070C0"/>
              </a:solidFill>
              <a:effectLst>
                <a:outerShdw blurRad="50800" dist="38100" dir="2700000" algn="tl" rotWithShape="0">
                  <a:prstClr val="black">
                    <a:alpha val="40000"/>
                  </a:prstClr>
                </a:outerShdw>
              </a:effectLst>
              <a:cs typeface="B Zar" pitchFamily="2" charset="-78"/>
            </a:endParaRPr>
          </a:p>
        </p:txBody>
      </p:sp>
      <p:sp>
        <p:nvSpPr>
          <p:cNvPr id="16" name="Oval 15"/>
          <p:cNvSpPr/>
          <p:nvPr/>
        </p:nvSpPr>
        <p:spPr>
          <a:xfrm>
            <a:off x="1071538" y="2786058"/>
            <a:ext cx="6429420" cy="3357586"/>
          </a:xfrm>
          <a:prstGeom prst="ellipse">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b="100000"/>
            </a:path>
            <a:tileRect t="-100000" r="-100000"/>
          </a:gra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800" b="1" dirty="0">
                <a:solidFill>
                  <a:srgbClr val="0070C0"/>
                </a:solidFill>
                <a:effectLst>
                  <a:outerShdw blurRad="50800" dist="38100" dir="2700000" algn="tl" rotWithShape="0">
                    <a:prstClr val="black">
                      <a:alpha val="40000"/>
                    </a:prstClr>
                  </a:outerShdw>
                </a:effectLst>
                <a:cs typeface="B Zar" pitchFamily="2" charset="-78"/>
              </a:rPr>
              <a:t>پیگیری سیاست‌های انقباضی دولت در اقتصاد</a:t>
            </a:r>
            <a:endParaRPr lang="en-US" sz="4800" b="1" dirty="0">
              <a:solidFill>
                <a:srgbClr val="0070C0"/>
              </a:solidFill>
              <a:effectLst>
                <a:outerShdw blurRad="50800" dist="38100" dir="2700000" algn="tl" rotWithShape="0">
                  <a:prstClr val="black">
                    <a:alpha val="40000"/>
                  </a:prstClr>
                </a:outerShdw>
              </a:effectLst>
              <a:cs typeface="B Zar" pitchFamily="2" charset="-78"/>
            </a:endParaRPr>
          </a:p>
        </p:txBody>
      </p:sp>
      <p:sp>
        <p:nvSpPr>
          <p:cNvPr id="17" name="Oval 16"/>
          <p:cNvSpPr/>
          <p:nvPr/>
        </p:nvSpPr>
        <p:spPr>
          <a:xfrm>
            <a:off x="1071538" y="2786058"/>
            <a:ext cx="6429420" cy="3357586"/>
          </a:xfrm>
          <a:prstGeom prst="ellipse">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b="100000"/>
            </a:path>
            <a:tileRect t="-100000" r="-100000"/>
          </a:gra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a-IR" sz="3600" b="1" dirty="0">
                <a:solidFill>
                  <a:srgbClr val="0070C0"/>
                </a:solidFill>
                <a:effectLst>
                  <a:outerShdw blurRad="50800" dist="38100" dir="2700000" algn="tl" rotWithShape="0">
                    <a:prstClr val="black">
                      <a:alpha val="40000"/>
                    </a:prstClr>
                  </a:outerShdw>
                </a:effectLst>
                <a:cs typeface="B Zar" pitchFamily="2" charset="-78"/>
              </a:rPr>
              <a:t>پیگیری پلورالیسم در حوزه سیاست و برهم زدن مرز خودی و غیرخودی</a:t>
            </a:r>
            <a:endParaRPr lang="en-US" sz="3600" b="1" dirty="0">
              <a:solidFill>
                <a:srgbClr val="0070C0"/>
              </a:solidFill>
              <a:effectLst>
                <a:outerShdw blurRad="50800" dist="38100" dir="2700000" algn="tl" rotWithShape="0">
                  <a:prstClr val="black">
                    <a:alpha val="40000"/>
                  </a:prstClr>
                </a:outerShdw>
              </a:effectLst>
              <a:cs typeface="B Zar" pitchFamily="2" charset="-78"/>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to="" calcmode="lin" valueType="num">
                                      <p:cBhvr>
                                        <p:cTn id="15" dur="1" fill="hold"/>
                                        <p:tgtEl>
                                          <p:spTgt spid="2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to="" calcmode="lin" valueType="num">
                                      <p:cBhvr>
                                        <p:cTn id="35" dur="1" fill="hold"/>
                                        <p:tgtEl>
                                          <p:spTgt spid="16"/>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to="" calcmode="lin" valueType="num">
                                      <p:cBhvr>
                                        <p:cTn id="40"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5000" r="-5000"/>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2500313" y="214313"/>
            <a:ext cx="3873500" cy="523875"/>
          </a:xfrm>
          <a:prstGeom prst="rect">
            <a:avLst/>
          </a:prstGeom>
          <a:noFill/>
          <a:ln w="9525">
            <a:noFill/>
            <a:miter lim="800000"/>
            <a:headEnd/>
            <a:tailEnd/>
          </a:ln>
        </p:spPr>
        <p:txBody>
          <a:bodyPr wrap="none">
            <a:spAutoFit/>
          </a:bodyPr>
          <a:lstStyle/>
          <a:p>
            <a:pPr algn="justLow"/>
            <a:r>
              <a:rPr lang="ar-SA" sz="2800" b="1">
                <a:solidFill>
                  <a:srgbClr val="0070C0"/>
                </a:solidFill>
                <a:latin typeface="Calibri" pitchFamily="34" charset="0"/>
                <a:cs typeface="B Titr" pitchFamily="2" charset="-78"/>
              </a:rPr>
              <a:t>اگر حماسه 9 دی رخ نمی‌داد؟</a:t>
            </a:r>
          </a:p>
        </p:txBody>
      </p:sp>
      <p:sp>
        <p:nvSpPr>
          <p:cNvPr id="24" name="Rounded Rectangle 23"/>
          <p:cNvSpPr/>
          <p:nvPr/>
        </p:nvSpPr>
        <p:spPr>
          <a:xfrm>
            <a:off x="285720" y="1428736"/>
            <a:ext cx="6929486"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3200" b="1" dirty="0">
                <a:solidFill>
                  <a:srgbClr val="C00000"/>
                </a:solidFill>
                <a:cs typeface="B Titr" pitchFamily="2" charset="-78"/>
              </a:rPr>
              <a:t>رسیدن فتنه به قدرت با تحمیل شرایط فتنه</a:t>
            </a:r>
          </a:p>
        </p:txBody>
      </p:sp>
      <p:sp>
        <p:nvSpPr>
          <p:cNvPr id="22" name="Flowchart: Sequential Access Storage 21"/>
          <p:cNvSpPr/>
          <p:nvPr/>
        </p:nvSpPr>
        <p:spPr>
          <a:xfrm flipH="1">
            <a:off x="7286644" y="1500174"/>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5</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8" name="Down Arrow 17"/>
          <p:cNvSpPr/>
          <p:nvPr/>
        </p:nvSpPr>
        <p:spPr>
          <a:xfrm>
            <a:off x="4214810" y="2214554"/>
            <a:ext cx="428628" cy="50006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0" name="Down Arrow Callout 19"/>
          <p:cNvSpPr/>
          <p:nvPr/>
        </p:nvSpPr>
        <p:spPr>
          <a:xfrm>
            <a:off x="214282" y="2786058"/>
            <a:ext cx="8501122" cy="928694"/>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fa-IR" sz="2000" b="1" dirty="0">
                <a:solidFill>
                  <a:srgbClr val="358B8B"/>
                </a:solidFill>
                <a:cs typeface="B Titr" pitchFamily="2" charset="-78"/>
              </a:rPr>
              <a:t>این سیاست‌ها طبعا پیامدهای منفی داشت که می توان برخی از آنها را به شرح زیر احصاء کرد:</a:t>
            </a:r>
            <a:endParaRPr lang="en-US" sz="2000" dirty="0">
              <a:solidFill>
                <a:srgbClr val="358B8B"/>
              </a:solidFill>
              <a:cs typeface="B Titr" pitchFamily="2" charset="-78"/>
            </a:endParaRPr>
          </a:p>
        </p:txBody>
      </p:sp>
      <p:sp>
        <p:nvSpPr>
          <p:cNvPr id="23" name="Rounded Rectangle 22"/>
          <p:cNvSpPr/>
          <p:nvPr/>
        </p:nvSpPr>
        <p:spPr>
          <a:xfrm>
            <a:off x="888220"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000" dirty="0">
                <a:solidFill>
                  <a:srgbClr val="FFFF00"/>
                </a:solidFill>
                <a:cs typeface="B Titr" pitchFamily="2" charset="-78"/>
              </a:rPr>
              <a:t>تلاش برای عرفی‌سازی حکومت و حاکمیت سکولاریزم</a:t>
            </a:r>
            <a:endParaRPr lang="en-US" sz="4000" dirty="0">
              <a:solidFill>
                <a:srgbClr val="FFFF00"/>
              </a:solidFill>
              <a:cs typeface="B Titr" pitchFamily="2" charset="-78"/>
            </a:endParaRPr>
          </a:p>
        </p:txBody>
      </p:sp>
      <p:sp>
        <p:nvSpPr>
          <p:cNvPr id="25" name="Rounded Rectangle 24"/>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800" dirty="0">
                <a:solidFill>
                  <a:srgbClr val="FFFF00"/>
                </a:solidFill>
                <a:cs typeface="B Titr" pitchFamily="2" charset="-78"/>
              </a:rPr>
              <a:t>افزایش سیاست‌های تنشی و چالشی با نظام</a:t>
            </a:r>
            <a:endParaRPr lang="en-US" sz="4800" dirty="0">
              <a:solidFill>
                <a:srgbClr val="FFFF00"/>
              </a:solidFill>
              <a:cs typeface="B Titr" pitchFamily="2" charset="-78"/>
            </a:endParaRPr>
          </a:p>
        </p:txBody>
      </p:sp>
      <p:sp>
        <p:nvSpPr>
          <p:cNvPr id="26" name="Rounded Rectangle 25"/>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800" dirty="0">
                <a:solidFill>
                  <a:srgbClr val="FFFF00"/>
                </a:solidFill>
                <a:cs typeface="B Titr" pitchFamily="2" charset="-78"/>
              </a:rPr>
              <a:t>افزایش اختلاف بین قوا</a:t>
            </a:r>
            <a:endParaRPr lang="en-US" sz="4800" dirty="0">
              <a:solidFill>
                <a:srgbClr val="FFFF00"/>
              </a:solidFill>
              <a:cs typeface="B Titr" pitchFamily="2" charset="-78"/>
            </a:endParaRPr>
          </a:p>
        </p:txBody>
      </p:sp>
      <p:sp>
        <p:nvSpPr>
          <p:cNvPr id="27" name="Rounded Rectangle 26"/>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800" dirty="0">
                <a:solidFill>
                  <a:srgbClr val="FFFF00"/>
                </a:solidFill>
                <a:cs typeface="B Titr" pitchFamily="2" charset="-78"/>
              </a:rPr>
              <a:t>شکل‌گیری حاکمیت دوگانه</a:t>
            </a:r>
            <a:endParaRPr lang="en-US" sz="4800" dirty="0">
              <a:solidFill>
                <a:srgbClr val="FFFF00"/>
              </a:solidFill>
              <a:cs typeface="B Titr" pitchFamily="2" charset="-78"/>
            </a:endParaRPr>
          </a:p>
        </p:txBody>
      </p:sp>
      <p:sp>
        <p:nvSpPr>
          <p:cNvPr id="28" name="Rounded Rectangle 27"/>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800" dirty="0">
                <a:solidFill>
                  <a:srgbClr val="FFFF00"/>
                </a:solidFill>
                <a:cs typeface="B Titr" pitchFamily="2" charset="-78"/>
              </a:rPr>
              <a:t>غلبه سیاست بر اقتصاد و معیشت</a:t>
            </a:r>
            <a:endParaRPr lang="en-US" sz="4800" dirty="0">
              <a:solidFill>
                <a:srgbClr val="FFFF00"/>
              </a:solidFill>
              <a:cs typeface="B Titr" pitchFamily="2" charset="-78"/>
            </a:endParaRPr>
          </a:p>
        </p:txBody>
      </p:sp>
      <p:sp>
        <p:nvSpPr>
          <p:cNvPr id="29" name="Rounded Rectangle 28"/>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800" dirty="0">
                <a:solidFill>
                  <a:srgbClr val="FFFF00"/>
                </a:solidFill>
                <a:cs typeface="B Titr" pitchFamily="2" charset="-78"/>
              </a:rPr>
              <a:t>برهم خوردن مرز خودی و  غیرخودی</a:t>
            </a:r>
            <a:endParaRPr lang="en-US" sz="4800" dirty="0">
              <a:solidFill>
                <a:srgbClr val="FFFF00"/>
              </a:solidFill>
              <a:cs typeface="B Titr" pitchFamily="2" charset="-78"/>
            </a:endParaRPr>
          </a:p>
        </p:txBody>
      </p:sp>
      <p:sp>
        <p:nvSpPr>
          <p:cNvPr id="30" name="Rounded Rectangle 29"/>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6000" dirty="0">
                <a:solidFill>
                  <a:srgbClr val="FFFF00"/>
                </a:solidFill>
                <a:cs typeface="B Titr" pitchFamily="2" charset="-78"/>
              </a:rPr>
              <a:t>دین حداقلی</a:t>
            </a:r>
            <a:endParaRPr lang="en-US" sz="6000" dirty="0">
              <a:solidFill>
                <a:srgbClr val="FFFF00"/>
              </a:solidFill>
              <a:cs typeface="B Titr" pitchFamily="2" charset="-78"/>
            </a:endParaRPr>
          </a:p>
        </p:txBody>
      </p:sp>
      <p:sp>
        <p:nvSpPr>
          <p:cNvPr id="31" name="Rounded Rectangle 30"/>
          <p:cNvSpPr/>
          <p:nvPr/>
        </p:nvSpPr>
        <p:spPr>
          <a:xfrm>
            <a:off x="928662" y="3857628"/>
            <a:ext cx="7358114" cy="2500330"/>
          </a:xfrm>
          <a:prstGeom prst="roundRect">
            <a:avLst/>
          </a:prstGeom>
          <a:solidFill>
            <a:srgbClr val="009900"/>
          </a:solidFill>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6000" dirty="0">
                <a:solidFill>
                  <a:srgbClr val="FFFF00"/>
                </a:solidFill>
                <a:cs typeface="B Titr" pitchFamily="2" charset="-78"/>
              </a:rPr>
              <a:t>پدید آمدن شرایط هرج و مرج داخلی و تجزیه کشور</a:t>
            </a:r>
            <a:endParaRPr lang="en-US" sz="6000" dirty="0">
              <a:solidFill>
                <a:srgbClr val="FFFF00"/>
              </a:solidFill>
              <a:cs typeface="B Titr" pitchFamily="2" charset="-78"/>
            </a:endParaRPr>
          </a:p>
        </p:txBody>
      </p:sp>
      <p:sp>
        <p:nvSpPr>
          <p:cNvPr id="32" name="Rounded Rectangle 31"/>
          <p:cNvSpPr/>
          <p:nvPr/>
        </p:nvSpPr>
        <p:spPr>
          <a:xfrm>
            <a:off x="8072462" y="1428736"/>
            <a:ext cx="1000132" cy="71438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000" dirty="0">
                <a:solidFill>
                  <a:srgbClr val="C00000"/>
                </a:solidFill>
                <a:cs typeface="B Titr" pitchFamily="2" charset="-78"/>
              </a:rPr>
              <a:t>سطح داخلی</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to="" calcmode="lin" valueType="num">
                                      <p:cBhvr>
                                        <p:cTn id="12" dur="1" fill="hold"/>
                                        <p:tgtEl>
                                          <p:spTgt spid="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to="" calcmode="lin" valueType="num">
                                      <p:cBhvr>
                                        <p:cTn id="17" dur="1" fill="hold"/>
                                        <p:tgtEl>
                                          <p:spTgt spid="22"/>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to="" calcmode="lin" valueType="num">
                                      <p:cBhvr>
                                        <p:cTn id="20" dur="1" fill="hold"/>
                                        <p:tgtEl>
                                          <p:spTgt spid="2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to="" calcmode="lin" valueType="num">
                                      <p:cBhvr>
                                        <p:cTn id="25" dur="1" fill="hold"/>
                                        <p:tgtEl>
                                          <p:spTgt spid="1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to="" calcmode="lin" valueType="num">
                                      <p:cBhvr>
                                        <p:cTn id="28" dur="1" fill="hold"/>
                                        <p:tgtEl>
                                          <p:spTgt spid="20"/>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to="" calcmode="lin" valueType="num">
                                      <p:cBhvr>
                                        <p:cTn id="33" dur="1" fill="hold"/>
                                        <p:tgtEl>
                                          <p:spTgt spid="23"/>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to="" calcmode="lin" valueType="num">
                                      <p:cBhvr>
                                        <p:cTn id="38" dur="1" fill="hold"/>
                                        <p:tgtEl>
                                          <p:spTgt spid="25"/>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to="" calcmode="lin" valueType="num">
                                      <p:cBhvr>
                                        <p:cTn id="43" dur="1" fill="hold"/>
                                        <p:tgtEl>
                                          <p:spTgt spid="26"/>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to="" calcmode="lin" valueType="num">
                                      <p:cBhvr>
                                        <p:cTn id="48" dur="1" fill="hold"/>
                                        <p:tgtEl>
                                          <p:spTgt spid="27"/>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to="" calcmode="lin" valueType="num">
                                      <p:cBhvr>
                                        <p:cTn id="53" dur="1" fill="hold"/>
                                        <p:tgtEl>
                                          <p:spTgt spid="28"/>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 to="" calcmode="lin" valueType="num">
                                      <p:cBhvr>
                                        <p:cTn id="58" dur="1" fill="hold"/>
                                        <p:tgtEl>
                                          <p:spTgt spid="29"/>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 to="" calcmode="lin" valueType="num">
                                      <p:cBhvr>
                                        <p:cTn id="63" dur="1" fill="hold"/>
                                        <p:tgtEl>
                                          <p:spTgt spid="30"/>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 to="" calcmode="lin" valueType="num">
                                      <p:cBhvr>
                                        <p:cTn id="68" dur="1" fill="hold"/>
                                        <p:tgtEl>
                                          <p:spTgt spid="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285852" y="214290"/>
            <a:ext cx="5976315" cy="76944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fontAlgn="auto">
              <a:spcBef>
                <a:spcPts val="0"/>
              </a:spcBef>
              <a:spcAft>
                <a:spcPts val="0"/>
              </a:spcAft>
              <a:defRPr/>
            </a:pPr>
            <a:r>
              <a:rPr lang="ar-SA" sz="4400" b="1" dirty="0">
                <a:ln w="11430"/>
                <a:solidFill>
                  <a:srgbClr val="FFFF00"/>
                </a:solidFill>
                <a:effectLst>
                  <a:outerShdw blurRad="50800" dist="39000" dir="5460000" algn="tl">
                    <a:srgbClr val="000000">
                      <a:alpha val="38000"/>
                    </a:srgbClr>
                  </a:outerShdw>
                </a:effectLst>
                <a:latin typeface="+mn-lt"/>
                <a:cs typeface="B Titr" pitchFamily="2" charset="-78"/>
              </a:rPr>
              <a:t>اگر حماسه 9 دی رخ نمی‌داد؟</a:t>
            </a:r>
          </a:p>
        </p:txBody>
      </p:sp>
      <p:sp>
        <p:nvSpPr>
          <p:cNvPr id="24" name="Rounded Rectangle 23"/>
          <p:cNvSpPr/>
          <p:nvPr/>
        </p:nvSpPr>
        <p:spPr>
          <a:xfrm>
            <a:off x="214282" y="1643050"/>
            <a:ext cx="6858048"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3200" b="1" dirty="0">
                <a:solidFill>
                  <a:srgbClr val="C00000"/>
                </a:solidFill>
                <a:cs typeface="B Titr" pitchFamily="2" charset="-78"/>
              </a:rPr>
              <a:t>رسیدن فتنه به قدرت با تحمیل شرایط فتنه</a:t>
            </a:r>
          </a:p>
        </p:txBody>
      </p:sp>
      <p:sp>
        <p:nvSpPr>
          <p:cNvPr id="43" name="Rounded Rectangle 42"/>
          <p:cNvSpPr/>
          <p:nvPr/>
        </p:nvSpPr>
        <p:spPr>
          <a:xfrm>
            <a:off x="8001024" y="1643050"/>
            <a:ext cx="1000132" cy="71438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000" dirty="0">
                <a:solidFill>
                  <a:srgbClr val="C00000"/>
                </a:solidFill>
                <a:cs typeface="B Titr" pitchFamily="2" charset="-78"/>
              </a:rPr>
              <a:t>سطح خارجی</a:t>
            </a:r>
          </a:p>
        </p:txBody>
      </p:sp>
      <p:sp>
        <p:nvSpPr>
          <p:cNvPr id="22" name="Flowchart: Sequential Access Storage 21"/>
          <p:cNvSpPr/>
          <p:nvPr/>
        </p:nvSpPr>
        <p:spPr>
          <a:xfrm flipH="1">
            <a:off x="7215206" y="1643050"/>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5</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8" name="Down Arrow 17"/>
          <p:cNvSpPr/>
          <p:nvPr/>
        </p:nvSpPr>
        <p:spPr>
          <a:xfrm>
            <a:off x="4286248" y="2571744"/>
            <a:ext cx="428628" cy="78581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2" name="Oval 31"/>
          <p:cNvSpPr/>
          <p:nvPr/>
        </p:nvSpPr>
        <p:spPr>
          <a:xfrm>
            <a:off x="928662" y="3857628"/>
            <a:ext cx="7215238" cy="285749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5400" dirty="0">
                <a:solidFill>
                  <a:srgbClr val="C00000"/>
                </a:solidFill>
                <a:cs typeface="B Titr" pitchFamily="2" charset="-78"/>
              </a:rPr>
              <a:t>تنش‌زدایی و تعامل با بیرون</a:t>
            </a:r>
            <a:endParaRPr lang="en-US" sz="5400" dirty="0">
              <a:solidFill>
                <a:srgbClr val="C00000"/>
              </a:solidFill>
              <a:cs typeface="B Titr" pitchFamily="2" charset="-78"/>
            </a:endParaRPr>
          </a:p>
        </p:txBody>
      </p:sp>
      <p:sp>
        <p:nvSpPr>
          <p:cNvPr id="33" name="Oval 32"/>
          <p:cNvSpPr/>
          <p:nvPr/>
        </p:nvSpPr>
        <p:spPr>
          <a:xfrm>
            <a:off x="928662" y="3857628"/>
            <a:ext cx="7215238" cy="285749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5400" dirty="0">
                <a:solidFill>
                  <a:srgbClr val="C00000"/>
                </a:solidFill>
                <a:cs typeface="B Titr" pitchFamily="2" charset="-78"/>
              </a:rPr>
              <a:t>رابطه با آمریکا</a:t>
            </a:r>
            <a:endParaRPr lang="en-US" sz="5400" dirty="0">
              <a:solidFill>
                <a:srgbClr val="C00000"/>
              </a:solidFill>
              <a:cs typeface="B Titr" pitchFamily="2" charset="-78"/>
            </a:endParaRPr>
          </a:p>
        </p:txBody>
      </p:sp>
      <p:sp>
        <p:nvSpPr>
          <p:cNvPr id="34" name="Oval 33"/>
          <p:cNvSpPr/>
          <p:nvPr/>
        </p:nvSpPr>
        <p:spPr>
          <a:xfrm>
            <a:off x="928662" y="3857628"/>
            <a:ext cx="7215238" cy="285749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5400" dirty="0">
                <a:solidFill>
                  <a:srgbClr val="C00000"/>
                </a:solidFill>
                <a:cs typeface="B Titr" pitchFamily="2" charset="-78"/>
              </a:rPr>
              <a:t>کاهش سیاست‌های حمایت از مقاومت</a:t>
            </a:r>
            <a:endParaRPr lang="en-US" sz="5400" dirty="0">
              <a:solidFill>
                <a:srgbClr val="C00000"/>
              </a:solidFill>
              <a:cs typeface="B Titr" pitchFamily="2" charset="-78"/>
            </a:endParaRPr>
          </a:p>
        </p:txBody>
      </p:sp>
      <p:sp>
        <p:nvSpPr>
          <p:cNvPr id="35" name="Oval 34"/>
          <p:cNvSpPr/>
          <p:nvPr/>
        </p:nvSpPr>
        <p:spPr>
          <a:xfrm>
            <a:off x="928662" y="3857628"/>
            <a:ext cx="7215238" cy="285749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4000" dirty="0">
                <a:solidFill>
                  <a:srgbClr val="C00000"/>
                </a:solidFill>
                <a:cs typeface="B Titr" pitchFamily="2" charset="-78"/>
              </a:rPr>
              <a:t>تشدید فشارها و تحریم‌های بین المللی علیه جمهوری اسلامی ایران</a:t>
            </a:r>
            <a:endParaRPr lang="en-US" sz="4000" dirty="0">
              <a:solidFill>
                <a:srgbClr val="C00000"/>
              </a:solidFill>
              <a:cs typeface="B Titr"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 to="" calcmode="lin" valueType="num">
                                      <p:cBhvr>
                                        <p:cTn id="12" dur="1" fill="hold"/>
                                        <p:tgtEl>
                                          <p:spTgt spid="4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to="" calcmode="lin" valueType="num">
                                      <p:cBhvr>
                                        <p:cTn id="17" dur="1" fill="hold"/>
                                        <p:tgtEl>
                                          <p:spTgt spid="22"/>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to="" calcmode="lin" valueType="num">
                                      <p:cBhvr>
                                        <p:cTn id="20" dur="1" fill="hold"/>
                                        <p:tgtEl>
                                          <p:spTgt spid="2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to="" calcmode="lin" valueType="num">
                                      <p:cBhvr>
                                        <p:cTn id="25" dur="1" fill="hold"/>
                                        <p:tgtEl>
                                          <p:spTgt spid="18"/>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 to="" calcmode="lin" valueType="num">
                                      <p:cBhvr>
                                        <p:cTn id="30" dur="1" fill="hold"/>
                                        <p:tgtEl>
                                          <p:spTgt spid="32"/>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cBhvr>
                                        <p:cTn id="35" dur="1" fill="hold"/>
                                        <p:tgtEl>
                                          <p:spTgt spid="33"/>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to="" calcmode="lin" valueType="num">
                                      <p:cBhvr>
                                        <p:cTn id="40" dur="1" fill="hold"/>
                                        <p:tgtEl>
                                          <p:spTgt spid="34"/>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to="" calcmode="lin" valueType="num">
                                      <p:cBhvr>
                                        <p:cTn id="45"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1000" r="-11000"/>
          </a:stretch>
        </a:blipFill>
        <a:effectLst/>
      </p:bgPr>
    </p:bg>
    <p:spTree>
      <p:nvGrpSpPr>
        <p:cNvPr id="1" name=""/>
        <p:cNvGrpSpPr/>
        <p:nvPr/>
      </p:nvGrpSpPr>
      <p:grpSpPr>
        <a:xfrm>
          <a:off x="0" y="0"/>
          <a:ext cx="0" cy="0"/>
          <a:chOff x="0" y="0"/>
          <a:chExt cx="0" cy="0"/>
        </a:xfrm>
      </p:grpSpPr>
      <p:pic>
        <p:nvPicPr>
          <p:cNvPr id="17410" name="Picture 10" descr="Note0551.jpg"/>
          <p:cNvPicPr>
            <a:picLocks noChangeAspect="1"/>
          </p:cNvPicPr>
          <p:nvPr/>
        </p:nvPicPr>
        <p:blipFill>
          <a:blip r:embed="rId3"/>
          <a:srcRect l="67210" t="6212" r="4443" b="71893"/>
          <a:stretch>
            <a:fillRect/>
          </a:stretch>
        </p:blipFill>
        <p:spPr bwMode="auto">
          <a:xfrm>
            <a:off x="7924800" y="0"/>
            <a:ext cx="1219200" cy="1219200"/>
          </a:xfrm>
          <a:prstGeom prst="rect">
            <a:avLst/>
          </a:prstGeom>
          <a:noFill/>
          <a:ln w="9525">
            <a:noFill/>
            <a:miter lim="800000"/>
            <a:headEnd/>
            <a:tailEnd/>
          </a:ln>
        </p:spPr>
      </p:pic>
      <p:pic>
        <p:nvPicPr>
          <p:cNvPr id="17411" name="Picture 11" descr="Note0551.jpg"/>
          <p:cNvPicPr>
            <a:picLocks noChangeAspect="1"/>
          </p:cNvPicPr>
          <p:nvPr/>
        </p:nvPicPr>
        <p:blipFill>
          <a:blip r:embed="rId4"/>
          <a:srcRect l="71893" t="67210" r="6212" b="4443"/>
          <a:stretch>
            <a:fillRect/>
          </a:stretch>
        </p:blipFill>
        <p:spPr bwMode="auto">
          <a:xfrm>
            <a:off x="7924800" y="5638800"/>
            <a:ext cx="1219200" cy="1219200"/>
          </a:xfrm>
          <a:prstGeom prst="rect">
            <a:avLst/>
          </a:prstGeom>
          <a:noFill/>
          <a:ln w="9525">
            <a:noFill/>
            <a:miter lim="800000"/>
            <a:headEnd/>
            <a:tailEnd/>
          </a:ln>
        </p:spPr>
      </p:pic>
      <p:pic>
        <p:nvPicPr>
          <p:cNvPr id="17412" name="Picture 12" descr="Note0551.jpg"/>
          <p:cNvPicPr>
            <a:picLocks noChangeAspect="1"/>
          </p:cNvPicPr>
          <p:nvPr/>
        </p:nvPicPr>
        <p:blipFill>
          <a:blip r:embed="rId5"/>
          <a:srcRect l="4443" t="71893" r="67210" b="6212"/>
          <a:stretch>
            <a:fillRect/>
          </a:stretch>
        </p:blipFill>
        <p:spPr bwMode="auto">
          <a:xfrm>
            <a:off x="0" y="5638800"/>
            <a:ext cx="1219200" cy="1219200"/>
          </a:xfrm>
          <a:prstGeom prst="rect">
            <a:avLst/>
          </a:prstGeom>
          <a:noFill/>
          <a:ln w="9525">
            <a:noFill/>
            <a:miter lim="800000"/>
            <a:headEnd/>
            <a:tailEnd/>
          </a:ln>
        </p:spPr>
      </p:pic>
      <p:pic>
        <p:nvPicPr>
          <p:cNvPr id="17413" name="Picture 17" descr="Note0551.jpg"/>
          <p:cNvPicPr>
            <a:picLocks noChangeAspect="1"/>
          </p:cNvPicPr>
          <p:nvPr/>
        </p:nvPicPr>
        <p:blipFill>
          <a:blip r:embed="rId6"/>
          <a:srcRect l="6212" t="4443" r="71893" b="67210"/>
          <a:stretch>
            <a:fillRect/>
          </a:stretch>
        </p:blipFill>
        <p:spPr bwMode="auto">
          <a:xfrm>
            <a:off x="0" y="0"/>
            <a:ext cx="1219200" cy="1219200"/>
          </a:xfrm>
          <a:prstGeom prst="rect">
            <a:avLst/>
          </a:prstGeom>
          <a:noFill/>
          <a:ln w="9525">
            <a:noFill/>
            <a:miter lim="800000"/>
            <a:headEnd/>
            <a:tailEnd/>
          </a:ln>
        </p:spPr>
      </p:pic>
      <p:pic>
        <p:nvPicPr>
          <p:cNvPr id="19" name="Picture 18" descr="Screen Clipping"/>
          <p:cNvPicPr>
            <a:picLocks noChangeAspect="1"/>
          </p:cNvPicPr>
          <p:nvPr/>
        </p:nvPicPr>
        <p:blipFill>
          <a:blip r:embed="rId7">
            <a:extLst>
              <a:ext uri="{28A0092B-C50C-407E-A947-70E740481C1C}"/>
            </a:extLst>
          </a:blip>
          <a:stretch>
            <a:fillRect/>
          </a:stretch>
        </p:blipFill>
        <p:spPr>
          <a:xfrm>
            <a:off x="6929454" y="0"/>
            <a:ext cx="795138" cy="959650"/>
          </a:xfrm>
          <a:prstGeom prst="rect">
            <a:avLst/>
          </a:prstGeom>
          <a:ln>
            <a:noFill/>
          </a:ln>
          <a:effectLst>
            <a:softEdge rad="112500"/>
          </a:effectLst>
        </p:spPr>
      </p:pic>
      <p:pic>
        <p:nvPicPr>
          <p:cNvPr id="21" name="Picture 20" descr="Screen Clipping"/>
          <p:cNvPicPr>
            <a:picLocks noChangeAspect="1"/>
          </p:cNvPicPr>
          <p:nvPr/>
        </p:nvPicPr>
        <p:blipFill>
          <a:blip r:embed="rId7">
            <a:extLst>
              <a:ext uri="{28A0092B-C50C-407E-A947-70E740481C1C}"/>
            </a:extLst>
          </a:blip>
          <a:stretch>
            <a:fillRect/>
          </a:stretch>
        </p:blipFill>
        <p:spPr>
          <a:xfrm rot="10800000">
            <a:off x="1428728" y="0"/>
            <a:ext cx="795138" cy="959650"/>
          </a:xfrm>
          <a:prstGeom prst="rect">
            <a:avLst/>
          </a:prstGeom>
          <a:ln>
            <a:noFill/>
          </a:ln>
          <a:effectLst>
            <a:softEdge rad="112500"/>
          </a:effectLst>
        </p:spPr>
      </p:pic>
      <p:sp>
        <p:nvSpPr>
          <p:cNvPr id="12" name="Rectangle 11"/>
          <p:cNvSpPr>
            <a:spLocks noChangeArrowheads="1"/>
          </p:cNvSpPr>
          <p:nvPr/>
        </p:nvSpPr>
        <p:spPr bwMode="auto">
          <a:xfrm>
            <a:off x="2500313" y="214313"/>
            <a:ext cx="3873500" cy="523875"/>
          </a:xfrm>
          <a:prstGeom prst="rect">
            <a:avLst/>
          </a:prstGeom>
          <a:noFill/>
          <a:ln w="9525">
            <a:noFill/>
            <a:miter lim="800000"/>
            <a:headEnd/>
            <a:tailEnd/>
          </a:ln>
        </p:spPr>
        <p:txBody>
          <a:bodyPr wrap="none">
            <a:spAutoFit/>
          </a:bodyPr>
          <a:lstStyle/>
          <a:p>
            <a:pPr algn="justLow"/>
            <a:r>
              <a:rPr lang="ar-SA" sz="2800" b="1">
                <a:solidFill>
                  <a:srgbClr val="0070C0"/>
                </a:solidFill>
                <a:latin typeface="Calibri" pitchFamily="34" charset="0"/>
                <a:cs typeface="B Titr" pitchFamily="2" charset="-78"/>
              </a:rPr>
              <a:t>اگر حماسه 9 دی رخ نمی‌داد؟</a:t>
            </a:r>
          </a:p>
        </p:txBody>
      </p:sp>
      <p:sp>
        <p:nvSpPr>
          <p:cNvPr id="24" name="Rounded Rectangle 23"/>
          <p:cNvSpPr/>
          <p:nvPr/>
        </p:nvSpPr>
        <p:spPr>
          <a:xfrm>
            <a:off x="214282" y="1285860"/>
            <a:ext cx="6858048"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3200" b="1" dirty="0">
                <a:solidFill>
                  <a:srgbClr val="C00000"/>
                </a:solidFill>
                <a:cs typeface="B Titr" pitchFamily="2" charset="-78"/>
              </a:rPr>
              <a:t>رسیدن فتنه به قدرت با تحمیل شرایط فتنه</a:t>
            </a:r>
          </a:p>
        </p:txBody>
      </p:sp>
      <p:sp>
        <p:nvSpPr>
          <p:cNvPr id="43" name="Rounded Rectangle 42"/>
          <p:cNvSpPr/>
          <p:nvPr/>
        </p:nvSpPr>
        <p:spPr>
          <a:xfrm>
            <a:off x="8001024" y="1285860"/>
            <a:ext cx="1000132" cy="71438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000" dirty="0">
                <a:solidFill>
                  <a:srgbClr val="C00000"/>
                </a:solidFill>
                <a:cs typeface="B Titr" pitchFamily="2" charset="-78"/>
              </a:rPr>
              <a:t>سطح خارجی</a:t>
            </a:r>
          </a:p>
        </p:txBody>
      </p:sp>
      <p:sp>
        <p:nvSpPr>
          <p:cNvPr id="22" name="Flowchart: Sequential Access Storage 21"/>
          <p:cNvSpPr/>
          <p:nvPr/>
        </p:nvSpPr>
        <p:spPr>
          <a:xfrm flipH="1">
            <a:off x="7215206" y="1285860"/>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5</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8" name="Down Arrow 17"/>
          <p:cNvSpPr/>
          <p:nvPr/>
        </p:nvSpPr>
        <p:spPr>
          <a:xfrm>
            <a:off x="4214810" y="2214554"/>
            <a:ext cx="428628" cy="50006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0" name="Down Arrow Callout 19"/>
          <p:cNvSpPr/>
          <p:nvPr/>
        </p:nvSpPr>
        <p:spPr>
          <a:xfrm>
            <a:off x="214282" y="2786058"/>
            <a:ext cx="8501122" cy="928694"/>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fa-IR" sz="2000" b="1" dirty="0">
                <a:solidFill>
                  <a:srgbClr val="358B8B"/>
                </a:solidFill>
                <a:cs typeface="B Titr" pitchFamily="2" charset="-78"/>
              </a:rPr>
              <a:t>این سیاست‌ها طبعا پیامدهای منفی داشت که می توان برخی از آنها را به شرح زیر احصاء کرد:</a:t>
            </a:r>
            <a:endParaRPr lang="en-US" sz="2000" dirty="0">
              <a:solidFill>
                <a:srgbClr val="358B8B"/>
              </a:solidFill>
              <a:cs typeface="B Titr" pitchFamily="2" charset="-78"/>
            </a:endParaRPr>
          </a:p>
        </p:txBody>
      </p:sp>
      <p:sp>
        <p:nvSpPr>
          <p:cNvPr id="25" name="Rounded Rectangle 24"/>
          <p:cNvSpPr/>
          <p:nvPr/>
        </p:nvSpPr>
        <p:spPr>
          <a:xfrm>
            <a:off x="928688" y="3857625"/>
            <a:ext cx="7286625" cy="25717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sz="4400" dirty="0">
                <a:solidFill>
                  <a:srgbClr val="358B8B"/>
                </a:solidFill>
                <a:cs typeface="B Titr" pitchFamily="2" charset="-78"/>
              </a:rPr>
              <a:t>کاهش توان چانه‌زنی و سیاست‌های مطالبه‌گرایانه نظام</a:t>
            </a:r>
            <a:endParaRPr lang="en-US" sz="4400" dirty="0">
              <a:solidFill>
                <a:srgbClr val="358B8B"/>
              </a:solidFill>
              <a:cs typeface="B Titr" pitchFamily="2" charset="-78"/>
            </a:endParaRPr>
          </a:p>
        </p:txBody>
      </p:sp>
      <p:sp>
        <p:nvSpPr>
          <p:cNvPr id="26" name="Rounded Rectangle 25"/>
          <p:cNvSpPr/>
          <p:nvPr/>
        </p:nvSpPr>
        <p:spPr>
          <a:xfrm>
            <a:off x="928688" y="3857625"/>
            <a:ext cx="7286625" cy="25717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sz="4400" dirty="0">
                <a:solidFill>
                  <a:srgbClr val="358B8B"/>
                </a:solidFill>
                <a:cs typeface="B Titr" pitchFamily="2" charset="-78"/>
              </a:rPr>
              <a:t>تعلیق سیاست‌های استکبارستیزی</a:t>
            </a:r>
            <a:endParaRPr lang="en-US" sz="4400" dirty="0">
              <a:solidFill>
                <a:srgbClr val="358B8B"/>
              </a:solidFill>
              <a:cs typeface="B Titr" pitchFamily="2" charset="-78"/>
            </a:endParaRPr>
          </a:p>
        </p:txBody>
      </p:sp>
      <p:sp>
        <p:nvSpPr>
          <p:cNvPr id="27" name="Rounded Rectangle 26"/>
          <p:cNvSpPr/>
          <p:nvPr/>
        </p:nvSpPr>
        <p:spPr>
          <a:xfrm>
            <a:off x="928688" y="3857625"/>
            <a:ext cx="7286625" cy="25717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sz="5400" dirty="0">
                <a:solidFill>
                  <a:srgbClr val="358B8B"/>
                </a:solidFill>
                <a:cs typeface="B Titr" pitchFamily="2" charset="-78"/>
              </a:rPr>
              <a:t>جسارت یافتن دشمنان علیه نظام و انقلاب</a:t>
            </a:r>
            <a:endParaRPr lang="en-US" sz="5400" dirty="0">
              <a:solidFill>
                <a:srgbClr val="358B8B"/>
              </a:solidFill>
              <a:cs typeface="B Titr" pitchFamily="2" charset="-78"/>
            </a:endParaRPr>
          </a:p>
        </p:txBody>
      </p:sp>
      <p:sp>
        <p:nvSpPr>
          <p:cNvPr id="28" name="Rounded Rectangle 27"/>
          <p:cNvSpPr/>
          <p:nvPr/>
        </p:nvSpPr>
        <p:spPr>
          <a:xfrm>
            <a:off x="928688" y="3857625"/>
            <a:ext cx="7286625" cy="25717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sz="5400" dirty="0">
                <a:solidFill>
                  <a:srgbClr val="358B8B"/>
                </a:solidFill>
                <a:cs typeface="B Titr" pitchFamily="2" charset="-78"/>
              </a:rPr>
              <a:t>کاهش عمق راهبردی و دست برتر ایران در منطقه</a:t>
            </a:r>
            <a:endParaRPr lang="en-US" sz="5400" dirty="0">
              <a:solidFill>
                <a:srgbClr val="358B8B"/>
              </a:solidFill>
              <a:cs typeface="B Titr" pitchFamily="2" charset="-78"/>
            </a:endParaRPr>
          </a:p>
        </p:txBody>
      </p:sp>
      <p:sp>
        <p:nvSpPr>
          <p:cNvPr id="29" name="Rounded Rectangle 28"/>
          <p:cNvSpPr/>
          <p:nvPr/>
        </p:nvSpPr>
        <p:spPr>
          <a:xfrm>
            <a:off x="928688" y="3857625"/>
            <a:ext cx="7286625" cy="25717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sz="4400" dirty="0">
                <a:solidFill>
                  <a:srgbClr val="358B8B"/>
                </a:solidFill>
                <a:cs typeface="B Titr" pitchFamily="2" charset="-78"/>
              </a:rPr>
              <a:t>افزایش دخالت‌های غرب و آمریکا(براندازی نرم دشمنان از طریق نفوذ، زودتر محقق می‌شد)</a:t>
            </a:r>
            <a:endParaRPr lang="en-US" sz="4400" dirty="0">
              <a:solidFill>
                <a:srgbClr val="358B8B"/>
              </a:solidFill>
              <a:cs typeface="B Titr" pitchFamily="2" charset="-78"/>
            </a:endParaRPr>
          </a:p>
        </p:txBody>
      </p:sp>
      <p:sp>
        <p:nvSpPr>
          <p:cNvPr id="30" name="Rounded Rectangle 29"/>
          <p:cNvSpPr/>
          <p:nvPr/>
        </p:nvSpPr>
        <p:spPr>
          <a:xfrm>
            <a:off x="928688" y="3857625"/>
            <a:ext cx="7286625" cy="25717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sz="4400" dirty="0">
                <a:solidFill>
                  <a:srgbClr val="358B8B"/>
                </a:solidFill>
                <a:cs typeface="B Titr" pitchFamily="2" charset="-78"/>
              </a:rPr>
              <a:t>پدید آمدن شرایط وابستگی نظام به بیگانگان و پذیرش سلطه قدرت سیاسی خارجی</a:t>
            </a:r>
            <a:endParaRPr lang="en-US" sz="4400" dirty="0">
              <a:solidFill>
                <a:srgbClr val="358B8B"/>
              </a:solidFill>
              <a:cs typeface="B Titr"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to="" calcmode="lin" valueType="num">
                                      <p:cBhvr>
                                        <p:cTn id="10" dur="1" fill="hold"/>
                                        <p:tgtEl>
                                          <p:spTgt spid="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 to="" calcmode="lin" valueType="num">
                                      <p:cBhvr>
                                        <p:cTn id="18" dur="1" fill="hold"/>
                                        <p:tgtEl>
                                          <p:spTgt spid="43"/>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to="" calcmode="lin" valueType="num">
                                      <p:cBhvr>
                                        <p:cTn id="23" dur="1" fill="hold"/>
                                        <p:tgtEl>
                                          <p:spTgt spid="22"/>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to="" calcmode="lin" valueType="num">
                                      <p:cBhvr>
                                        <p:cTn id="26" dur="1" fill="hold"/>
                                        <p:tgtEl>
                                          <p:spTgt spid="24"/>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to="" calcmode="lin" valueType="num">
                                      <p:cBhvr>
                                        <p:cTn id="31" dur="1" fill="hold"/>
                                        <p:tgtEl>
                                          <p:spTgt spid="18"/>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to="" calcmode="lin" valueType="num">
                                      <p:cBhvr>
                                        <p:cTn id="34" dur="1" fill="hold"/>
                                        <p:tgtEl>
                                          <p:spTgt spid="2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to="" calcmode="lin" valueType="num">
                                      <p:cBhvr>
                                        <p:cTn id="39" dur="1" fill="hold"/>
                                        <p:tgtEl>
                                          <p:spTgt spid="25"/>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to="" calcmode="lin" valueType="num">
                                      <p:cBhvr>
                                        <p:cTn id="44" dur="1" fill="hold"/>
                                        <p:tgtEl>
                                          <p:spTgt spid="26"/>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to="" calcmode="lin" valueType="num">
                                      <p:cBhvr>
                                        <p:cTn id="49" dur="1" fill="hold"/>
                                        <p:tgtEl>
                                          <p:spTgt spid="27"/>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to="" calcmode="lin" valueType="num">
                                      <p:cBhvr>
                                        <p:cTn id="54" dur="1" fill="hold"/>
                                        <p:tgtEl>
                                          <p:spTgt spid="28"/>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to="" calcmode="lin" valueType="num">
                                      <p:cBhvr>
                                        <p:cTn id="59" dur="1" fill="hold"/>
                                        <p:tgtEl>
                                          <p:spTgt spid="29"/>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to="" calcmode="lin" valueType="num">
                                      <p:cBhvr>
                                        <p:cTn id="64"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P spid="26" grpId="0" animBg="1"/>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908175" y="2708275"/>
            <a:ext cx="5616575" cy="1006475"/>
          </a:xfrm>
          <a:prstGeom prst="rect">
            <a:avLst/>
          </a:prstGeom>
          <a:noFill/>
          <a:ln w="9525">
            <a:noFill/>
            <a:miter lim="800000"/>
            <a:headEnd/>
            <a:tailEnd/>
          </a:ln>
        </p:spPr>
        <p:txBody>
          <a:bodyPr>
            <a:spAutoFit/>
          </a:bodyPr>
          <a:lstStyle/>
          <a:p>
            <a:pPr algn="ctr" rtl="0"/>
            <a:r>
              <a:rPr kumimoji="1" lang="fa-IR" sz="6000" b="1">
                <a:solidFill>
                  <a:schemeClr val="tx2"/>
                </a:solidFill>
                <a:latin typeface="Comic Sans MS" pitchFamily="66" charset="0"/>
              </a:rPr>
              <a:t>خسته نباشید.</a:t>
            </a:r>
            <a:endParaRPr kumimoji="1" lang="en-US" sz="6000" b="1">
              <a:solidFill>
                <a:schemeClr val="tx2"/>
              </a:solidFill>
              <a:latin typeface="Comic Sans MS" pitchFamily="66" charset="0"/>
            </a:endParaRPr>
          </a:p>
        </p:txBody>
      </p:sp>
      <p:graphicFrame>
        <p:nvGraphicFramePr>
          <p:cNvPr id="171011" name="Object 2">
            <a:hlinkClick r:id="rId4"/>
          </p:cNvPr>
          <p:cNvGraphicFramePr>
            <a:graphicFrameLocks noChangeAspect="1"/>
          </p:cNvGraphicFramePr>
          <p:nvPr/>
        </p:nvGraphicFramePr>
        <p:xfrm>
          <a:off x="0" y="0"/>
          <a:ext cx="9144000" cy="6872288"/>
        </p:xfrm>
        <a:graphic>
          <a:graphicData uri="http://schemas.openxmlformats.org/presentationml/2006/ole">
            <p:oleObj spid="_x0000_s1026" name="Photo Editor Photo" r:id="rId5" imgW="4952381" imgH="4057143" progId="">
              <p:embed/>
            </p:oleObj>
          </a:graphicData>
        </a:graphic>
      </p:graphicFrame>
      <p:sp>
        <p:nvSpPr>
          <p:cNvPr id="1028" name="Text Box 4"/>
          <p:cNvSpPr txBox="1">
            <a:spLocks noChangeArrowheads="1"/>
          </p:cNvSpPr>
          <p:nvPr/>
        </p:nvSpPr>
        <p:spPr bwMode="auto">
          <a:xfrm>
            <a:off x="3492500" y="404813"/>
            <a:ext cx="5183188" cy="1160462"/>
          </a:xfrm>
          <a:prstGeom prst="rect">
            <a:avLst/>
          </a:prstGeom>
          <a:noFill/>
          <a:ln w="9525">
            <a:noFill/>
            <a:miter lim="800000"/>
            <a:headEnd/>
            <a:tailEnd/>
          </a:ln>
        </p:spPr>
        <p:txBody>
          <a:bodyPr>
            <a:spAutoFit/>
          </a:bodyPr>
          <a:lstStyle/>
          <a:p>
            <a:pPr algn="l" rtl="0">
              <a:spcBef>
                <a:spcPct val="50000"/>
              </a:spcBef>
            </a:pPr>
            <a:r>
              <a:rPr lang="fa-IR" sz="2800">
                <a:solidFill>
                  <a:schemeClr val="bg1"/>
                </a:solidFill>
                <a:latin typeface="Verdana" pitchFamily="34" charset="0"/>
                <a:cs typeface="B Jadid" pitchFamily="2" charset="-78"/>
              </a:rPr>
              <a:t>خداوند متعال همیشه و در همه حال </a:t>
            </a:r>
          </a:p>
          <a:p>
            <a:pPr algn="l" rtl="0">
              <a:spcBef>
                <a:spcPct val="50000"/>
              </a:spcBef>
            </a:pPr>
            <a:r>
              <a:rPr lang="fa-IR" sz="2800">
                <a:solidFill>
                  <a:schemeClr val="bg1"/>
                </a:solidFill>
                <a:latin typeface="Verdana" pitchFamily="34" charset="0"/>
                <a:cs typeface="B Jadid" pitchFamily="2" charset="-78"/>
              </a:rPr>
              <a:t>یاورتان باشد</a:t>
            </a:r>
            <a:endParaRPr lang="en-US" sz="2800">
              <a:solidFill>
                <a:schemeClr val="bg1"/>
              </a:solidFill>
              <a:latin typeface="Verdana" pitchFamily="34" charset="0"/>
              <a:cs typeface="B Jadid"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3000"/>
                                  </p:stCondLst>
                                  <p:childTnLst>
                                    <p:set>
                                      <p:cBhvr>
                                        <p:cTn id="6" dur="1" fill="hold">
                                          <p:stCondLst>
                                            <p:cond delay="0"/>
                                          </p:stCondLst>
                                        </p:cTn>
                                        <p:tgtEl>
                                          <p:spTgt spid="171011"/>
                                        </p:tgtEl>
                                        <p:attrNameLst>
                                          <p:attrName>style.visibility</p:attrName>
                                        </p:attrNameLst>
                                      </p:cBhvr>
                                      <p:to>
                                        <p:strVal val="visible"/>
                                      </p:to>
                                    </p:set>
                                    <p:animEffect transition="in" filter="dissolve">
                                      <p:cBhvr>
                                        <p:cTn id="7" dur="10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descr="1_237.jpg"/>
          <p:cNvPicPr>
            <a:picLocks noChangeAspect="1"/>
          </p:cNvPicPr>
          <p:nvPr/>
        </p:nvPicPr>
        <p:blipFill>
          <a:blip r:embed="rId4">
            <a:lum bright="40000"/>
          </a:blip>
          <a:stretch>
            <a:fillRect/>
          </a:stretch>
        </p:blipFill>
        <p:spPr>
          <a:xfrm>
            <a:off x="785786" y="1000108"/>
            <a:ext cx="8001056" cy="5000660"/>
          </a:xfrm>
          <a:prstGeom prst="ellipse">
            <a:avLst/>
          </a:prstGeom>
          <a:ln>
            <a:noFill/>
          </a:ln>
          <a:effectLst>
            <a:softEdge rad="112500"/>
          </a:effectLst>
        </p:spPr>
      </p:pic>
      <p:pic>
        <p:nvPicPr>
          <p:cNvPr id="4099" name="Picture 10" descr="Note0551.jpg"/>
          <p:cNvPicPr>
            <a:picLocks noChangeAspect="1"/>
          </p:cNvPicPr>
          <p:nvPr/>
        </p:nvPicPr>
        <p:blipFill>
          <a:blip r:embed="rId5"/>
          <a:srcRect l="67210" t="6212" r="4443" b="71893"/>
          <a:stretch>
            <a:fillRect/>
          </a:stretch>
        </p:blipFill>
        <p:spPr bwMode="auto">
          <a:xfrm>
            <a:off x="7924800" y="0"/>
            <a:ext cx="1219200" cy="1219200"/>
          </a:xfrm>
          <a:prstGeom prst="rect">
            <a:avLst/>
          </a:prstGeom>
          <a:noFill/>
          <a:ln w="9525">
            <a:noFill/>
            <a:miter lim="800000"/>
            <a:headEnd/>
            <a:tailEnd/>
          </a:ln>
        </p:spPr>
      </p:pic>
      <p:pic>
        <p:nvPicPr>
          <p:cNvPr id="4100" name="Picture 11" descr="Note0551.jpg"/>
          <p:cNvPicPr>
            <a:picLocks noChangeAspect="1"/>
          </p:cNvPicPr>
          <p:nvPr/>
        </p:nvPicPr>
        <p:blipFill>
          <a:blip r:embed="rId6"/>
          <a:srcRect l="71893" t="67210" r="6212" b="4443"/>
          <a:stretch>
            <a:fillRect/>
          </a:stretch>
        </p:blipFill>
        <p:spPr bwMode="auto">
          <a:xfrm>
            <a:off x="7924800" y="5638800"/>
            <a:ext cx="1219200" cy="1219200"/>
          </a:xfrm>
          <a:prstGeom prst="rect">
            <a:avLst/>
          </a:prstGeom>
          <a:noFill/>
          <a:ln w="9525">
            <a:noFill/>
            <a:miter lim="800000"/>
            <a:headEnd/>
            <a:tailEnd/>
          </a:ln>
        </p:spPr>
      </p:pic>
      <p:pic>
        <p:nvPicPr>
          <p:cNvPr id="4101" name="Picture 12" descr="Note0551.jpg"/>
          <p:cNvPicPr>
            <a:picLocks noChangeAspect="1"/>
          </p:cNvPicPr>
          <p:nvPr/>
        </p:nvPicPr>
        <p:blipFill>
          <a:blip r:embed="rId7"/>
          <a:srcRect l="4443" t="71893" r="67210" b="6212"/>
          <a:stretch>
            <a:fillRect/>
          </a:stretch>
        </p:blipFill>
        <p:spPr bwMode="auto">
          <a:xfrm>
            <a:off x="0" y="5638800"/>
            <a:ext cx="1219200" cy="1219200"/>
          </a:xfrm>
          <a:prstGeom prst="rect">
            <a:avLst/>
          </a:prstGeom>
          <a:noFill/>
          <a:ln w="9525">
            <a:noFill/>
            <a:miter lim="800000"/>
            <a:headEnd/>
            <a:tailEnd/>
          </a:ln>
        </p:spPr>
      </p:pic>
      <p:pic>
        <p:nvPicPr>
          <p:cNvPr id="4102" name="Picture 17" descr="Note0551.jpg"/>
          <p:cNvPicPr>
            <a:picLocks noChangeAspect="1"/>
          </p:cNvPicPr>
          <p:nvPr/>
        </p:nvPicPr>
        <p:blipFill>
          <a:blip r:embed="rId8"/>
          <a:srcRect l="6212" t="4443" r="71893" b="67210"/>
          <a:stretch>
            <a:fillRect/>
          </a:stretch>
        </p:blipFill>
        <p:spPr bwMode="auto">
          <a:xfrm>
            <a:off x="0" y="0"/>
            <a:ext cx="1219200" cy="1219200"/>
          </a:xfrm>
          <a:prstGeom prst="rect">
            <a:avLst/>
          </a:prstGeom>
          <a:noFill/>
          <a:ln w="9525">
            <a:noFill/>
            <a:miter lim="800000"/>
            <a:headEnd/>
            <a:tailEnd/>
          </a:ln>
        </p:spPr>
      </p:pic>
      <p:pic>
        <p:nvPicPr>
          <p:cNvPr id="19" name="Picture 18" descr="Screen Clipping"/>
          <p:cNvPicPr>
            <a:picLocks noChangeAspect="1"/>
          </p:cNvPicPr>
          <p:nvPr/>
        </p:nvPicPr>
        <p:blipFill>
          <a:blip r:embed="rId9">
            <a:extLst>
              <a:ext uri="{28A0092B-C50C-407E-A947-70E740481C1C}"/>
            </a:extLst>
          </a:blip>
          <a:stretch>
            <a:fillRect/>
          </a:stretch>
        </p:blipFill>
        <p:spPr>
          <a:xfrm>
            <a:off x="6848696" y="158561"/>
            <a:ext cx="795138" cy="959650"/>
          </a:xfrm>
          <a:prstGeom prst="rect">
            <a:avLst/>
          </a:prstGeom>
          <a:ln>
            <a:noFill/>
          </a:ln>
          <a:effectLst>
            <a:softEdge rad="112500"/>
          </a:effectLst>
        </p:spPr>
      </p:pic>
      <p:pic>
        <p:nvPicPr>
          <p:cNvPr id="21" name="Picture 20" descr="Screen Clipping"/>
          <p:cNvPicPr>
            <a:picLocks noChangeAspect="1"/>
          </p:cNvPicPr>
          <p:nvPr/>
        </p:nvPicPr>
        <p:blipFill>
          <a:blip r:embed="rId9">
            <a:extLst>
              <a:ext uri="{28A0092B-C50C-407E-A947-70E740481C1C}"/>
            </a:extLst>
          </a:blip>
          <a:stretch>
            <a:fillRect/>
          </a:stretch>
        </p:blipFill>
        <p:spPr>
          <a:xfrm rot="10800000">
            <a:off x="1357290" y="142853"/>
            <a:ext cx="795138" cy="959650"/>
          </a:xfrm>
          <a:prstGeom prst="rect">
            <a:avLst/>
          </a:prstGeom>
          <a:ln>
            <a:noFill/>
          </a:ln>
          <a:effectLst>
            <a:softEdge rad="112500"/>
          </a:effectLst>
        </p:spPr>
      </p:pic>
      <p:sp>
        <p:nvSpPr>
          <p:cNvPr id="11" name="Rectangle 10"/>
          <p:cNvSpPr/>
          <p:nvPr/>
        </p:nvSpPr>
        <p:spPr>
          <a:xfrm>
            <a:off x="2214546" y="332222"/>
            <a:ext cx="4572000" cy="584775"/>
          </a:xfrm>
          <a:prstGeom prst="rect">
            <a:avLst/>
          </a:prstGeom>
        </p:spPr>
        <p:txBody>
          <a:bodyPr>
            <a:spAutoFit/>
          </a:bodyPr>
          <a:lstStyle/>
          <a:p>
            <a:pPr algn="ctr" fontAlgn="auto">
              <a:spcBef>
                <a:spcPts val="0"/>
              </a:spcBef>
              <a:spcAft>
                <a:spcPts val="0"/>
              </a:spcAft>
              <a:defRPr/>
            </a:pPr>
            <a:r>
              <a:rPr lang="fa-IR" sz="3200" b="1" kern="10" dirty="0">
                <a:ln w="9525">
                  <a:solidFill>
                    <a:srgbClr val="000000"/>
                  </a:solidFill>
                  <a:round/>
                  <a:headEnd/>
                  <a:tailEnd/>
                </a:ln>
                <a:blipFill dpi="0" rotWithShape="0">
                  <a:blip r:embed="rId10"/>
                  <a:srcRect/>
                  <a:tile tx="0" ty="0" sx="100000" sy="100000" flip="none" algn="tl"/>
                </a:blipFill>
                <a:latin typeface="+mn-lt"/>
                <a:cs typeface="B Titr" pitchFamily="2" charset="-78"/>
              </a:rPr>
              <a:t>چرایی</a:t>
            </a:r>
            <a:r>
              <a:rPr lang="fa-IR" sz="1000" b="1" dirty="0">
                <a:latin typeface="+mn-lt"/>
                <a:cs typeface="B Titr" pitchFamily="2" charset="-78"/>
              </a:rPr>
              <a:t> </a:t>
            </a:r>
            <a:r>
              <a:rPr lang="fa-IR" sz="3200" b="1" kern="10" dirty="0">
                <a:ln w="9525">
                  <a:solidFill>
                    <a:srgbClr val="000000"/>
                  </a:solidFill>
                  <a:round/>
                  <a:headEnd/>
                  <a:tailEnd/>
                </a:ln>
                <a:blipFill dpi="0" rotWithShape="0">
                  <a:blip r:embed="rId10"/>
                  <a:srcRect/>
                  <a:tile tx="0" ty="0" sx="100000" sy="100000" flip="none" algn="tl"/>
                </a:blipFill>
                <a:latin typeface="+mn-lt"/>
                <a:cs typeface="B Titr" pitchFamily="2" charset="-78"/>
              </a:rPr>
              <a:t>بازخوانی</a:t>
            </a:r>
            <a:r>
              <a:rPr lang="fa-IR" sz="1000" b="1" dirty="0">
                <a:latin typeface="+mn-lt"/>
                <a:cs typeface="B Titr" pitchFamily="2" charset="-78"/>
              </a:rPr>
              <a:t> </a:t>
            </a:r>
            <a:r>
              <a:rPr lang="fa-IR" sz="3200" b="1" kern="10" dirty="0">
                <a:ln w="9525">
                  <a:solidFill>
                    <a:srgbClr val="000000"/>
                  </a:solidFill>
                  <a:round/>
                  <a:headEnd/>
                  <a:tailEnd/>
                </a:ln>
                <a:blipFill dpi="0" rotWithShape="0">
                  <a:blip r:embed="rId10"/>
                  <a:srcRect/>
                  <a:tile tx="0" ty="0" sx="100000" sy="100000" flip="none" algn="tl"/>
                </a:blipFill>
                <a:latin typeface="+mn-lt"/>
                <a:cs typeface="B Titr" pitchFamily="2" charset="-78"/>
              </a:rPr>
              <a:t>حماسه</a:t>
            </a:r>
            <a:r>
              <a:rPr lang="fa-IR" sz="1000" b="1" dirty="0">
                <a:latin typeface="+mn-lt"/>
                <a:cs typeface="B Titr" pitchFamily="2" charset="-78"/>
              </a:rPr>
              <a:t> </a:t>
            </a:r>
            <a:r>
              <a:rPr lang="fa-IR" sz="3200" b="1" kern="10" dirty="0">
                <a:ln w="9525">
                  <a:solidFill>
                    <a:srgbClr val="000000"/>
                  </a:solidFill>
                  <a:round/>
                  <a:headEnd/>
                  <a:tailEnd/>
                </a:ln>
                <a:blipFill dpi="0" rotWithShape="0">
                  <a:blip r:embed="rId10"/>
                  <a:srcRect/>
                  <a:tile tx="0" ty="0" sx="100000" sy="100000" flip="none" algn="tl"/>
                </a:blipFill>
                <a:latin typeface="+mn-lt"/>
                <a:cs typeface="B Titr" pitchFamily="2" charset="-78"/>
              </a:rPr>
              <a:t>9دی</a:t>
            </a:r>
            <a:endParaRPr lang="en-US" sz="3200" b="1" kern="10" dirty="0">
              <a:ln w="9525">
                <a:solidFill>
                  <a:srgbClr val="000000"/>
                </a:solidFill>
                <a:round/>
                <a:headEnd/>
                <a:tailEnd/>
              </a:ln>
              <a:blipFill dpi="0" rotWithShape="0">
                <a:blip r:embed="rId10"/>
                <a:srcRect/>
                <a:tile tx="0" ty="0" sx="100000" sy="100000" flip="none" algn="tl"/>
              </a:blipFill>
              <a:latin typeface="+mn-lt"/>
              <a:cs typeface="B Titr" pitchFamily="2" charset="-78"/>
            </a:endParaRPr>
          </a:p>
        </p:txBody>
      </p:sp>
      <p:graphicFrame>
        <p:nvGraphicFramePr>
          <p:cNvPr id="13" name="Diagram 12"/>
          <p:cNvGraphicFramePr/>
          <p:nvPr/>
        </p:nvGraphicFramePr>
        <p:xfrm>
          <a:off x="785786" y="1142984"/>
          <a:ext cx="7786742" cy="45720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
                                            <p:graphicEl>
                                              <a:dgm id="{E74C06CC-4684-4304-8D5E-1B94F34B6EE9}"/>
                                            </p:graphicEl>
                                          </p:spTgt>
                                        </p:tgtEl>
                                        <p:attrNameLst>
                                          <p:attrName>style.visibility</p:attrName>
                                        </p:attrNameLst>
                                      </p:cBhvr>
                                      <p:to>
                                        <p:strVal val="visible"/>
                                      </p:to>
                                    </p:set>
                                    <p:anim to="" calcmode="lin" valueType="num">
                                      <p:cBhvr>
                                        <p:cTn id="19" dur="1" fill="hold"/>
                                        <p:tgtEl>
                                          <p:spTgt spid="13">
                                            <p:graphicEl>
                                              <a:dgm id="{E74C06CC-4684-4304-8D5E-1B94F34B6EE9}"/>
                                            </p:graphic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3">
                                            <p:graphicEl>
                                              <a:dgm id="{69D9ECA4-FC3B-460F-B4E2-F3BBE4624F5D}"/>
                                            </p:graphicEl>
                                          </p:spTgt>
                                        </p:tgtEl>
                                        <p:attrNameLst>
                                          <p:attrName>style.visibility</p:attrName>
                                        </p:attrNameLst>
                                      </p:cBhvr>
                                      <p:to>
                                        <p:strVal val="visible"/>
                                      </p:to>
                                    </p:set>
                                    <p:anim to="" calcmode="lin" valueType="num">
                                      <p:cBhvr>
                                        <p:cTn id="22" dur="1" fill="hold"/>
                                        <p:tgtEl>
                                          <p:spTgt spid="13">
                                            <p:graphicEl>
                                              <a:dgm id="{69D9ECA4-FC3B-460F-B4E2-F3BBE4624F5D}"/>
                                            </p:graphic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graphicEl>
                                              <a:dgm id="{C4F8EF8E-E793-4CC3-A004-8366EBCF4823}"/>
                                            </p:graphicEl>
                                          </p:spTgt>
                                        </p:tgtEl>
                                        <p:attrNameLst>
                                          <p:attrName>style.visibility</p:attrName>
                                        </p:attrNameLst>
                                      </p:cBhvr>
                                      <p:to>
                                        <p:strVal val="visible"/>
                                      </p:to>
                                    </p:set>
                                    <p:anim to="" calcmode="lin" valueType="num">
                                      <p:cBhvr>
                                        <p:cTn id="27" dur="1" fill="hold"/>
                                        <p:tgtEl>
                                          <p:spTgt spid="13">
                                            <p:graphicEl>
                                              <a:dgm id="{C4F8EF8E-E793-4CC3-A004-8366EBCF4823}"/>
                                            </p:graphic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
                                            <p:graphicEl>
                                              <a:dgm id="{5CD163DE-5AD1-4C6D-AD74-D357CFC03FB2}"/>
                                            </p:graphicEl>
                                          </p:spTgt>
                                        </p:tgtEl>
                                        <p:attrNameLst>
                                          <p:attrName>style.visibility</p:attrName>
                                        </p:attrNameLst>
                                      </p:cBhvr>
                                      <p:to>
                                        <p:strVal val="visible"/>
                                      </p:to>
                                    </p:set>
                                    <p:anim to="" calcmode="lin" valueType="num">
                                      <p:cBhvr>
                                        <p:cTn id="32" dur="1" fill="hold"/>
                                        <p:tgtEl>
                                          <p:spTgt spid="13">
                                            <p:graphicEl>
                                              <a:dgm id="{5CD163DE-5AD1-4C6D-AD74-D357CFC03FB2}"/>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9000" r="-50000"/>
          </a:stretch>
        </a:blipFill>
        <a:effectLst/>
      </p:bgPr>
    </p:bg>
    <p:spTree>
      <p:nvGrpSpPr>
        <p:cNvPr id="1" name=""/>
        <p:cNvGrpSpPr/>
        <p:nvPr/>
      </p:nvGrpSpPr>
      <p:grpSpPr>
        <a:xfrm>
          <a:off x="0" y="0"/>
          <a:ext cx="0" cy="0"/>
          <a:chOff x="0" y="0"/>
          <a:chExt cx="0" cy="0"/>
        </a:xfrm>
      </p:grpSpPr>
      <p:sp>
        <p:nvSpPr>
          <p:cNvPr id="5122" name="Rectangle 2"/>
          <p:cNvSpPr txBox="1">
            <a:spLocks noChangeArrowheads="1"/>
          </p:cNvSpPr>
          <p:nvPr/>
        </p:nvSpPr>
        <p:spPr bwMode="auto">
          <a:xfrm>
            <a:off x="4114800" y="1905000"/>
            <a:ext cx="4191000" cy="446088"/>
          </a:xfrm>
          <a:prstGeom prst="rect">
            <a:avLst/>
          </a:prstGeom>
          <a:noFill/>
          <a:ln w="9525">
            <a:noFill/>
            <a:miter lim="800000"/>
            <a:headEnd/>
            <a:tailEnd/>
          </a:ln>
        </p:spPr>
        <p:txBody>
          <a:bodyPr lIns="91418" tIns="45710" rIns="91418" bIns="45710" anchor="ctr"/>
          <a:lstStyle/>
          <a:p>
            <a:pPr marL="760413" indent="-760413" algn="ctr" defTabSz="912813"/>
            <a:endParaRPr lang="fa-IR" sz="4000" b="1">
              <a:solidFill>
                <a:srgbClr val="E46C0A"/>
              </a:solidFill>
              <a:latin typeface="Calibri" pitchFamily="34" charset="0"/>
              <a:cs typeface="B Titr" pitchFamily="2" charset="-78"/>
            </a:endParaRPr>
          </a:p>
        </p:txBody>
      </p:sp>
      <p:pic>
        <p:nvPicPr>
          <p:cNvPr id="5123" name="Picture 10" descr="Note0551.jpg"/>
          <p:cNvPicPr>
            <a:picLocks noChangeAspect="1"/>
          </p:cNvPicPr>
          <p:nvPr/>
        </p:nvPicPr>
        <p:blipFill>
          <a:blip r:embed="rId3"/>
          <a:srcRect l="67210" t="6212" r="4443" b="71893"/>
          <a:stretch>
            <a:fillRect/>
          </a:stretch>
        </p:blipFill>
        <p:spPr bwMode="auto">
          <a:xfrm>
            <a:off x="7924800" y="0"/>
            <a:ext cx="1219200" cy="1219200"/>
          </a:xfrm>
          <a:prstGeom prst="rect">
            <a:avLst/>
          </a:prstGeom>
          <a:noFill/>
          <a:ln w="9525">
            <a:noFill/>
            <a:miter lim="800000"/>
            <a:headEnd/>
            <a:tailEnd/>
          </a:ln>
        </p:spPr>
      </p:pic>
      <p:pic>
        <p:nvPicPr>
          <p:cNvPr id="5124" name="Picture 11" descr="Note0551.jpg"/>
          <p:cNvPicPr>
            <a:picLocks noChangeAspect="1"/>
          </p:cNvPicPr>
          <p:nvPr/>
        </p:nvPicPr>
        <p:blipFill>
          <a:blip r:embed="rId4"/>
          <a:srcRect l="71893" t="67210" r="6212" b="4443"/>
          <a:stretch>
            <a:fillRect/>
          </a:stretch>
        </p:blipFill>
        <p:spPr bwMode="auto">
          <a:xfrm>
            <a:off x="7924800" y="5638800"/>
            <a:ext cx="1219200" cy="1219200"/>
          </a:xfrm>
          <a:prstGeom prst="rect">
            <a:avLst/>
          </a:prstGeom>
          <a:noFill/>
          <a:ln w="9525">
            <a:noFill/>
            <a:miter lim="800000"/>
            <a:headEnd/>
            <a:tailEnd/>
          </a:ln>
        </p:spPr>
      </p:pic>
      <p:pic>
        <p:nvPicPr>
          <p:cNvPr id="5125" name="Picture 12" descr="Note0551.jpg"/>
          <p:cNvPicPr>
            <a:picLocks noChangeAspect="1"/>
          </p:cNvPicPr>
          <p:nvPr/>
        </p:nvPicPr>
        <p:blipFill>
          <a:blip r:embed="rId5"/>
          <a:srcRect l="4443" t="71893" r="67210" b="6212"/>
          <a:stretch>
            <a:fillRect/>
          </a:stretch>
        </p:blipFill>
        <p:spPr bwMode="auto">
          <a:xfrm>
            <a:off x="0" y="5638800"/>
            <a:ext cx="1219200" cy="1219200"/>
          </a:xfrm>
          <a:prstGeom prst="rect">
            <a:avLst/>
          </a:prstGeom>
          <a:noFill/>
          <a:ln w="9525">
            <a:noFill/>
            <a:miter lim="800000"/>
            <a:headEnd/>
            <a:tailEnd/>
          </a:ln>
        </p:spPr>
      </p:pic>
      <p:pic>
        <p:nvPicPr>
          <p:cNvPr id="5126" name="Picture 17" descr="Note0551.jpg"/>
          <p:cNvPicPr>
            <a:picLocks noChangeAspect="1"/>
          </p:cNvPicPr>
          <p:nvPr/>
        </p:nvPicPr>
        <p:blipFill>
          <a:blip r:embed="rId6"/>
          <a:srcRect l="6212" t="4443" r="71893" b="67210"/>
          <a:stretch>
            <a:fillRect/>
          </a:stretch>
        </p:blipFill>
        <p:spPr bwMode="auto">
          <a:xfrm>
            <a:off x="0" y="0"/>
            <a:ext cx="1219200" cy="1219200"/>
          </a:xfrm>
          <a:prstGeom prst="rect">
            <a:avLst/>
          </a:prstGeom>
          <a:noFill/>
          <a:ln w="9525">
            <a:noFill/>
            <a:miter lim="800000"/>
            <a:headEnd/>
            <a:tailEnd/>
          </a:ln>
        </p:spPr>
      </p:pic>
      <p:pic>
        <p:nvPicPr>
          <p:cNvPr id="19" name="Picture 18" descr="Screen Clipping"/>
          <p:cNvPicPr>
            <a:picLocks noChangeAspect="1"/>
          </p:cNvPicPr>
          <p:nvPr/>
        </p:nvPicPr>
        <p:blipFill>
          <a:blip r:embed="rId7">
            <a:extLst>
              <a:ext uri="{28A0092B-C50C-407E-A947-70E740481C1C}"/>
            </a:extLst>
          </a:blip>
          <a:stretch>
            <a:fillRect/>
          </a:stretch>
        </p:blipFill>
        <p:spPr>
          <a:xfrm>
            <a:off x="6929454" y="62179"/>
            <a:ext cx="928694" cy="1770241"/>
          </a:xfrm>
          <a:prstGeom prst="rect">
            <a:avLst/>
          </a:prstGeom>
          <a:ln>
            <a:noFill/>
          </a:ln>
          <a:effectLst>
            <a:softEdge rad="112500"/>
          </a:effectLst>
        </p:spPr>
      </p:pic>
      <p:pic>
        <p:nvPicPr>
          <p:cNvPr id="21" name="Picture 20" descr="Screen Clipping"/>
          <p:cNvPicPr>
            <a:picLocks noChangeAspect="1"/>
          </p:cNvPicPr>
          <p:nvPr/>
        </p:nvPicPr>
        <p:blipFill>
          <a:blip r:embed="rId7">
            <a:extLst>
              <a:ext uri="{28A0092B-C50C-407E-A947-70E740481C1C}"/>
            </a:extLst>
          </a:blip>
          <a:stretch>
            <a:fillRect/>
          </a:stretch>
        </p:blipFill>
        <p:spPr>
          <a:xfrm rot="10800000">
            <a:off x="1214414" y="0"/>
            <a:ext cx="928693" cy="1928825"/>
          </a:xfrm>
          <a:prstGeom prst="rect">
            <a:avLst/>
          </a:prstGeom>
          <a:ln>
            <a:noFill/>
          </a:ln>
          <a:effectLst>
            <a:softEdge rad="112500"/>
          </a:effectLst>
        </p:spPr>
      </p:pic>
      <p:sp>
        <p:nvSpPr>
          <p:cNvPr id="12" name="Rectangle 11"/>
          <p:cNvSpPr/>
          <p:nvPr/>
        </p:nvSpPr>
        <p:spPr>
          <a:xfrm>
            <a:off x="2071670" y="0"/>
            <a:ext cx="4929222" cy="1938992"/>
          </a:xfrm>
          <a:prstGeom prst="rect">
            <a:avLst/>
          </a:prstGeom>
        </p:spPr>
        <p:txBody>
          <a:bodyPr>
            <a:spAutoFit/>
          </a:bodyPr>
          <a:lstStyle/>
          <a:p>
            <a:pPr algn="justLow" fontAlgn="auto">
              <a:spcBef>
                <a:spcPts val="0"/>
              </a:spcBef>
              <a:spcAft>
                <a:spcPts val="0"/>
              </a:spcAft>
              <a:defRPr/>
            </a:pPr>
            <a:r>
              <a:rPr lang="fa-IR" sz="2400" b="1" dirty="0">
                <a:ln w="1905"/>
                <a:solidFill>
                  <a:schemeClr val="accent4">
                    <a:lumMod val="75000"/>
                  </a:schemeClr>
                </a:solidFill>
                <a:effectLst>
                  <a:innerShdw blurRad="69850" dist="43180" dir="5400000">
                    <a:srgbClr val="000000">
                      <a:alpha val="65000"/>
                    </a:srgbClr>
                  </a:innerShdw>
                </a:effectLst>
                <a:latin typeface="+mn-lt"/>
                <a:cs typeface="B Zar" pitchFamily="2" charset="-78"/>
              </a:rPr>
              <a:t>بررسی مقایسه ای این دو دیدگاه، درستی دیدگاه دوم را نشان می دهد. لذا با نگاه به دیدگاه دوم، می توان ضرورتها و دلایل ذیل حماسه 9 دی و حوادث اصلی زمینه ساز آن یعنی فتنه 88  را مورد بررسی عمیق قرار داد. </a:t>
            </a:r>
            <a:endParaRPr lang="en-US" sz="2400" b="1" dirty="0">
              <a:ln w="1905"/>
              <a:solidFill>
                <a:schemeClr val="accent4">
                  <a:lumMod val="75000"/>
                </a:schemeClr>
              </a:solidFill>
              <a:effectLst>
                <a:innerShdw blurRad="69850" dist="43180" dir="5400000">
                  <a:srgbClr val="000000">
                    <a:alpha val="65000"/>
                  </a:srgbClr>
                </a:innerShdw>
              </a:effectLst>
              <a:latin typeface="+mn-lt"/>
              <a:cs typeface="B Zar" pitchFamily="2" charset="-78"/>
            </a:endParaRPr>
          </a:p>
        </p:txBody>
      </p:sp>
      <p:sp>
        <p:nvSpPr>
          <p:cNvPr id="27" name="Rounded Rectangle 26"/>
          <p:cNvSpPr/>
          <p:nvPr/>
        </p:nvSpPr>
        <p:spPr>
          <a:xfrm>
            <a:off x="1428728" y="2214554"/>
            <a:ext cx="6286544" cy="37147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a-IR" sz="2400" b="1" dirty="0">
                <a:solidFill>
                  <a:srgbClr val="FF0000"/>
                </a:solidFill>
              </a:rPr>
              <a:t> </a:t>
            </a:r>
            <a:r>
              <a:rPr lang="fa-IR" sz="2800" dirty="0">
                <a:solidFill>
                  <a:srgbClr val="FF0000"/>
                </a:solidFill>
                <a:cs typeface="B Titr" pitchFamily="2" charset="-78"/>
              </a:rPr>
              <a:t>۹ دی، یوم‌الله است </a:t>
            </a:r>
          </a:p>
          <a:p>
            <a:pPr algn="justLow" fontAlgn="auto">
              <a:spcBef>
                <a:spcPts val="0"/>
              </a:spcBef>
              <a:spcAft>
                <a:spcPts val="0"/>
              </a:spcAft>
              <a:defRPr/>
            </a:pPr>
            <a:endParaRPr lang="fa-IR" sz="2800" dirty="0">
              <a:solidFill>
                <a:srgbClr val="0070C0"/>
              </a:solidFill>
              <a:cs typeface="B Titr" pitchFamily="2" charset="-78"/>
            </a:endParaRPr>
          </a:p>
          <a:p>
            <a:pPr algn="ctr" fontAlgn="auto">
              <a:spcBef>
                <a:spcPts val="0"/>
              </a:spcBef>
              <a:spcAft>
                <a:spcPts val="0"/>
              </a:spcAft>
              <a:defRPr/>
            </a:pPr>
            <a:r>
              <a:rPr lang="fa-IR" sz="2400" dirty="0">
                <a:solidFill>
                  <a:srgbClr val="0070C0"/>
                </a:solidFill>
                <a:cs typeface="B Titr" pitchFamily="2" charset="-78"/>
              </a:rPr>
              <a:t>مقام معظم رهبری  می‌فرمایند: «هر چه انسان در اطراف این قضایا فکر می‌کند، دست خدای متعال را، دست قدرت را، روح ولایت را، روح حسین‌بن‌علی‌(ع)  را می‌بیند. این کارها، کارهایی نیست که با اراده امثال ما انجام بگیرد، این کار خداست، این دست قدرت الهی است.»</a:t>
            </a:r>
            <a:endParaRPr lang="en-US" sz="2400" dirty="0">
              <a:solidFill>
                <a:srgbClr val="0070C0"/>
              </a:solidFill>
              <a:cs typeface="B Titr" pitchFamily="2" charset="-78"/>
            </a:endParaRPr>
          </a:p>
          <a:p>
            <a:pPr algn="ctr" rtl="0" fontAlgn="auto">
              <a:spcBef>
                <a:spcPts val="0"/>
              </a:spcBef>
              <a:spcAft>
                <a:spcPts val="0"/>
              </a:spcAft>
              <a:defRPr/>
            </a:pPr>
            <a:endParaRPr lang="en-US" dirty="0">
              <a:solidFill>
                <a:srgbClr val="0070C0"/>
              </a:solidFill>
            </a:endParaRPr>
          </a:p>
        </p:txBody>
      </p:sp>
      <p:sp>
        <p:nvSpPr>
          <p:cNvPr id="28" name="Rounded Rectangle 27"/>
          <p:cNvSpPr/>
          <p:nvPr/>
        </p:nvSpPr>
        <p:spPr>
          <a:xfrm>
            <a:off x="1428728" y="2214554"/>
            <a:ext cx="6286544" cy="37147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a-IR" sz="2800" dirty="0">
                <a:solidFill>
                  <a:srgbClr val="FF0000"/>
                </a:solidFill>
                <a:cs typeface="B Titr" pitchFamily="2" charset="-78"/>
              </a:rPr>
              <a:t>اقتضای درس گرفتن و عبرت‌آموزی از حوادث مهم گذشته</a:t>
            </a:r>
            <a:br>
              <a:rPr lang="fa-IR" sz="2800" dirty="0">
                <a:solidFill>
                  <a:srgbClr val="FF0000"/>
                </a:solidFill>
                <a:cs typeface="B Titr" pitchFamily="2" charset="-78"/>
              </a:rPr>
            </a:br>
            <a:endParaRPr lang="en-US" sz="1200" dirty="0">
              <a:solidFill>
                <a:srgbClr val="FF0000"/>
              </a:solidFill>
              <a:cs typeface="B Titr" pitchFamily="2" charset="-78"/>
            </a:endParaRPr>
          </a:p>
          <a:p>
            <a:pPr algn="ctr" fontAlgn="auto">
              <a:spcBef>
                <a:spcPts val="0"/>
              </a:spcBef>
              <a:spcAft>
                <a:spcPts val="0"/>
              </a:spcAft>
              <a:defRPr/>
            </a:pPr>
            <a:r>
              <a:rPr lang="fa-IR" sz="2400" dirty="0">
                <a:solidFill>
                  <a:srgbClr val="0070C0"/>
                </a:solidFill>
                <a:cs typeface="B Titr" pitchFamily="2" charset="-78"/>
              </a:rPr>
              <a:t>حضرت امام علی(ع) می‌فرمایند، انسان با بصیرت دارای سه ویژگی است؛ ۱ـ بصیر کسی است که در مورد هر آنچه می‌شنود فکر می‌کند. ۲ ـ بصیر کسی است که ظاهربین و سطحی‌نگر نیست. ۳ـ بصیر کسی است که از حوادث تاریخی عبرت می‌گیرد. بنابراین یکی از راه‌های افزایش بصیرت، بازخوانی و تجزیه و تحلیل حوادث گذشته است.</a:t>
            </a:r>
            <a:endParaRPr lang="en-US" sz="2400" dirty="0">
              <a:solidFill>
                <a:srgbClr val="0070C0"/>
              </a:solidFill>
              <a:cs typeface="B Titr" pitchFamily="2" charset="-78"/>
            </a:endParaRPr>
          </a:p>
        </p:txBody>
      </p:sp>
      <p:sp>
        <p:nvSpPr>
          <p:cNvPr id="29" name="Rounded Rectangle 28"/>
          <p:cNvSpPr/>
          <p:nvPr/>
        </p:nvSpPr>
        <p:spPr>
          <a:xfrm>
            <a:off x="1428728" y="2214554"/>
            <a:ext cx="6286544" cy="37147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a-IR" sz="4800" dirty="0">
                <a:solidFill>
                  <a:srgbClr val="FF0000"/>
                </a:solidFill>
                <a:cs typeface="B Titr" pitchFamily="2" charset="-78"/>
              </a:rPr>
              <a:t>برای جلوگیری از وقوع فتنه‌های بزرگ‌تر در آینده</a:t>
            </a:r>
          </a:p>
          <a:p>
            <a:pPr algn="ctr" fontAlgn="auto">
              <a:spcBef>
                <a:spcPts val="0"/>
              </a:spcBef>
              <a:spcAft>
                <a:spcPts val="0"/>
              </a:spcAft>
              <a:defRPr/>
            </a:pPr>
            <a:r>
              <a:rPr lang="fa-IR" sz="2800" dirty="0">
                <a:solidFill>
                  <a:srgbClr val="FF0000"/>
                </a:solidFill>
                <a:cs typeface="B Titr" pitchFamily="2" charset="-78"/>
              </a:rPr>
              <a:t/>
            </a:r>
            <a:br>
              <a:rPr lang="fa-IR" sz="2800" dirty="0">
                <a:solidFill>
                  <a:srgbClr val="FF0000"/>
                </a:solidFill>
                <a:cs typeface="B Titr" pitchFamily="2" charset="-78"/>
              </a:rPr>
            </a:br>
            <a:endParaRPr lang="en-US" sz="1200" dirty="0">
              <a:solidFill>
                <a:srgbClr val="FF0000"/>
              </a:solidFill>
              <a:cs typeface="B Titr" pitchFamily="2" charset="-78"/>
            </a:endParaRPr>
          </a:p>
        </p:txBody>
      </p:sp>
      <p:sp>
        <p:nvSpPr>
          <p:cNvPr id="30" name="Rounded Rectangle 29"/>
          <p:cNvSpPr/>
          <p:nvPr/>
        </p:nvSpPr>
        <p:spPr>
          <a:xfrm>
            <a:off x="1428728" y="2214554"/>
            <a:ext cx="6286544" cy="37147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a-IR" sz="4800" dirty="0">
                <a:solidFill>
                  <a:srgbClr val="FF0000"/>
                </a:solidFill>
                <a:cs typeface="B Titr" pitchFamily="2" charset="-78"/>
              </a:rPr>
              <a:t>برای جلوگیری از تحریف حوادث مهم تاریخی</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to="" calcmode="lin" valueType="num">
                                      <p:cBhvr>
                                        <p:cTn id="10" dur="1" fill="hold"/>
                                        <p:tgtEl>
                                          <p:spTgt spid="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to="" calcmode="lin" valueType="num">
                                      <p:cBhvr>
                                        <p:cTn id="18" dur="1" fill="hold"/>
                                        <p:tgtEl>
                                          <p:spTgt spid="2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to="" calcmode="lin" valueType="num">
                                      <p:cBhvr>
                                        <p:cTn id="23" dur="1" fill="hold"/>
                                        <p:tgtEl>
                                          <p:spTgt spid="2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to="" calcmode="lin" valueType="num">
                                      <p:cBhvr>
                                        <p:cTn id="28" dur="1" fill="hold"/>
                                        <p:tgtEl>
                                          <p:spTgt spid="2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to="" calcmode="lin" valueType="num">
                                      <p:cBhvr>
                                        <p:cTn id="33"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7000" b="-7000"/>
          </a:stretch>
        </a:blipFill>
        <a:effectLst/>
      </p:bgPr>
    </p:bg>
    <p:spTree>
      <p:nvGrpSpPr>
        <p:cNvPr id="1" name=""/>
        <p:cNvGrpSpPr/>
        <p:nvPr/>
      </p:nvGrpSpPr>
      <p:grpSpPr>
        <a:xfrm>
          <a:off x="0" y="0"/>
          <a:ext cx="0" cy="0"/>
          <a:chOff x="0" y="0"/>
          <a:chExt cx="0" cy="0"/>
        </a:xfrm>
      </p:grpSpPr>
      <p:pic>
        <p:nvPicPr>
          <p:cNvPr id="6146" name="Picture 10" descr="Note0551.jpg"/>
          <p:cNvPicPr>
            <a:picLocks noChangeAspect="1"/>
          </p:cNvPicPr>
          <p:nvPr/>
        </p:nvPicPr>
        <p:blipFill>
          <a:blip r:embed="rId3"/>
          <a:srcRect l="67210" t="6212" r="4443" b="71893"/>
          <a:stretch>
            <a:fillRect/>
          </a:stretch>
        </p:blipFill>
        <p:spPr bwMode="auto">
          <a:xfrm>
            <a:off x="7924800" y="0"/>
            <a:ext cx="1219200" cy="1219200"/>
          </a:xfrm>
          <a:prstGeom prst="rect">
            <a:avLst/>
          </a:prstGeom>
          <a:noFill/>
          <a:ln w="9525">
            <a:noFill/>
            <a:miter lim="800000"/>
            <a:headEnd/>
            <a:tailEnd/>
          </a:ln>
        </p:spPr>
      </p:pic>
      <p:pic>
        <p:nvPicPr>
          <p:cNvPr id="6147" name="Picture 17" descr="Note0551.jpg"/>
          <p:cNvPicPr>
            <a:picLocks noChangeAspect="1"/>
          </p:cNvPicPr>
          <p:nvPr/>
        </p:nvPicPr>
        <p:blipFill>
          <a:blip r:embed="rId4"/>
          <a:srcRect l="6212" t="4443" r="71893" b="67210"/>
          <a:stretch>
            <a:fillRect/>
          </a:stretch>
        </p:blipFill>
        <p:spPr bwMode="auto">
          <a:xfrm>
            <a:off x="0" y="0"/>
            <a:ext cx="1219200" cy="1219200"/>
          </a:xfrm>
          <a:prstGeom prst="rect">
            <a:avLst/>
          </a:prstGeom>
          <a:noFill/>
          <a:ln w="9525">
            <a:noFill/>
            <a:miter lim="800000"/>
            <a:headEnd/>
            <a:tailEnd/>
          </a:ln>
        </p:spPr>
      </p:pic>
      <p:sp>
        <p:nvSpPr>
          <p:cNvPr id="12" name="Rectangle 11"/>
          <p:cNvSpPr/>
          <p:nvPr/>
        </p:nvSpPr>
        <p:spPr>
          <a:xfrm>
            <a:off x="1357313" y="428625"/>
            <a:ext cx="6127750" cy="584200"/>
          </a:xfrm>
          <a:prstGeom prst="rect">
            <a:avLst/>
          </a:prstGeom>
        </p:spPr>
        <p:txBody>
          <a:bodyPr wrap="none">
            <a:spAutoFit/>
          </a:bodyPr>
          <a:lstStyle/>
          <a:p>
            <a:pPr algn="l" fontAlgn="auto">
              <a:spcBef>
                <a:spcPts val="0"/>
              </a:spcBef>
              <a:spcAft>
                <a:spcPts val="0"/>
              </a:spcAft>
              <a:defRPr/>
            </a:pPr>
            <a:r>
              <a:rPr lang="ar-SA" sz="3200" b="1" dirty="0">
                <a:solidFill>
                  <a:schemeClr val="bg2">
                    <a:lumMod val="10000"/>
                  </a:schemeClr>
                </a:solidFill>
                <a:latin typeface="+mn-lt"/>
                <a:cs typeface="B Titr" pitchFamily="2" charset="-78"/>
              </a:rPr>
              <a:t>تبيين عوامل موجده و مانايي حماسه 9 دي</a:t>
            </a:r>
            <a:endParaRPr lang="en-US" sz="3200" dirty="0">
              <a:solidFill>
                <a:schemeClr val="bg2">
                  <a:lumMod val="10000"/>
                </a:schemeClr>
              </a:solidFill>
              <a:latin typeface="+mn-lt"/>
              <a:cs typeface="B Titr" pitchFamily="2" charset="-78"/>
            </a:endParaRPr>
          </a:p>
        </p:txBody>
      </p:sp>
      <p:graphicFrame>
        <p:nvGraphicFramePr>
          <p:cNvPr id="15" name="Diagram 14"/>
          <p:cNvGraphicFramePr/>
          <p:nvPr/>
        </p:nvGraphicFramePr>
        <p:xfrm>
          <a:off x="571472" y="1500174"/>
          <a:ext cx="792961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
                                            <p:graphicEl>
                                              <a:dgm id="{083925DF-3D53-4D24-BA64-4D19CABBD292}"/>
                                            </p:graphicEl>
                                          </p:spTgt>
                                        </p:tgtEl>
                                        <p:attrNameLst>
                                          <p:attrName>style.visibility</p:attrName>
                                        </p:attrNameLst>
                                      </p:cBhvr>
                                      <p:to>
                                        <p:strVal val="visible"/>
                                      </p:to>
                                    </p:set>
                                    <p:anim to="" calcmode="lin" valueType="num">
                                      <p:cBhvr>
                                        <p:cTn id="12" dur="1" fill="hold"/>
                                        <p:tgtEl>
                                          <p:spTgt spid="15">
                                            <p:graphicEl>
                                              <a:dgm id="{083925DF-3D53-4D24-BA64-4D19CABBD292}"/>
                                            </p:graphic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graphicEl>
                                              <a:dgm id="{2A2DA6B0-2C94-4A02-BD65-4B8FDC63B990}"/>
                                            </p:graphicEl>
                                          </p:spTgt>
                                        </p:tgtEl>
                                        <p:attrNameLst>
                                          <p:attrName>style.visibility</p:attrName>
                                        </p:attrNameLst>
                                      </p:cBhvr>
                                      <p:to>
                                        <p:strVal val="visible"/>
                                      </p:to>
                                    </p:set>
                                    <p:anim to="" calcmode="lin" valueType="num">
                                      <p:cBhvr>
                                        <p:cTn id="17" dur="1" fill="hold"/>
                                        <p:tgtEl>
                                          <p:spTgt spid="15">
                                            <p:graphicEl>
                                              <a:dgm id="{2A2DA6B0-2C94-4A02-BD65-4B8FDC63B990}"/>
                                            </p:graphic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5">
                                            <p:graphicEl>
                                              <a:dgm id="{2CCE8598-D6C7-4775-A44E-5558DE2A76BA}"/>
                                            </p:graphicEl>
                                          </p:spTgt>
                                        </p:tgtEl>
                                        <p:attrNameLst>
                                          <p:attrName>style.visibility</p:attrName>
                                        </p:attrNameLst>
                                      </p:cBhvr>
                                      <p:to>
                                        <p:strVal val="visible"/>
                                      </p:to>
                                    </p:set>
                                    <p:anim to="" calcmode="lin" valueType="num">
                                      <p:cBhvr>
                                        <p:cTn id="20" dur="1" fill="hold"/>
                                        <p:tgtEl>
                                          <p:spTgt spid="15">
                                            <p:graphicEl>
                                              <a:dgm id="{2CCE8598-D6C7-4775-A44E-5558DE2A76BA}"/>
                                            </p:graphic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5">
                                            <p:graphicEl>
                                              <a:dgm id="{B2A500F8-10A9-47EE-B315-FEFBBDEE8529}"/>
                                            </p:graphicEl>
                                          </p:spTgt>
                                        </p:tgtEl>
                                        <p:attrNameLst>
                                          <p:attrName>style.visibility</p:attrName>
                                        </p:attrNameLst>
                                      </p:cBhvr>
                                      <p:to>
                                        <p:strVal val="visible"/>
                                      </p:to>
                                    </p:set>
                                    <p:anim to="" calcmode="lin" valueType="num">
                                      <p:cBhvr>
                                        <p:cTn id="25" dur="1" fill="hold"/>
                                        <p:tgtEl>
                                          <p:spTgt spid="15">
                                            <p:graphicEl>
                                              <a:dgm id="{B2A500F8-10A9-47EE-B315-FEFBBDEE8529}"/>
                                            </p:graphic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5">
                                            <p:graphicEl>
                                              <a:dgm id="{8CCBE343-D02E-4739-B076-0EBA25742E04}"/>
                                            </p:graphicEl>
                                          </p:spTgt>
                                        </p:tgtEl>
                                        <p:attrNameLst>
                                          <p:attrName>style.visibility</p:attrName>
                                        </p:attrNameLst>
                                      </p:cBhvr>
                                      <p:to>
                                        <p:strVal val="visible"/>
                                      </p:to>
                                    </p:set>
                                    <p:anim to="" calcmode="lin" valueType="num">
                                      <p:cBhvr>
                                        <p:cTn id="28" dur="1" fill="hold"/>
                                        <p:tgtEl>
                                          <p:spTgt spid="15">
                                            <p:graphicEl>
                                              <a:dgm id="{8CCBE343-D02E-4739-B076-0EBA25742E04}"/>
                                            </p:graphic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5">
                                            <p:graphicEl>
                                              <a:dgm id="{00882550-ADFB-47E3-9EED-A705D2723918}"/>
                                            </p:graphicEl>
                                          </p:spTgt>
                                        </p:tgtEl>
                                        <p:attrNameLst>
                                          <p:attrName>style.visibility</p:attrName>
                                        </p:attrNameLst>
                                      </p:cBhvr>
                                      <p:to>
                                        <p:strVal val="visible"/>
                                      </p:to>
                                    </p:set>
                                    <p:anim to="" calcmode="lin" valueType="num">
                                      <p:cBhvr>
                                        <p:cTn id="33" dur="1" fill="hold"/>
                                        <p:tgtEl>
                                          <p:spTgt spid="15">
                                            <p:graphicEl>
                                              <a:dgm id="{00882550-ADFB-47E3-9EED-A705D2723918}"/>
                                            </p:graphicEl>
                                          </p:spTgt>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5">
                                            <p:graphicEl>
                                              <a:dgm id="{AC54F067-E437-4D14-8610-DF08A290AAE7}"/>
                                            </p:graphicEl>
                                          </p:spTgt>
                                        </p:tgtEl>
                                        <p:attrNameLst>
                                          <p:attrName>style.visibility</p:attrName>
                                        </p:attrNameLst>
                                      </p:cBhvr>
                                      <p:to>
                                        <p:strVal val="visible"/>
                                      </p:to>
                                    </p:set>
                                    <p:anim to="" calcmode="lin" valueType="num">
                                      <p:cBhvr>
                                        <p:cTn id="36" dur="1" fill="hold"/>
                                        <p:tgtEl>
                                          <p:spTgt spid="15">
                                            <p:graphicEl>
                                              <a:dgm id="{AC54F067-E437-4D14-8610-DF08A290AAE7}"/>
                                            </p:graphic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5">
                                            <p:graphicEl>
                                              <a:dgm id="{65B1D478-B927-4FAA-AD3B-AF2EFFE9B9D7}"/>
                                            </p:graphicEl>
                                          </p:spTgt>
                                        </p:tgtEl>
                                        <p:attrNameLst>
                                          <p:attrName>style.visibility</p:attrName>
                                        </p:attrNameLst>
                                      </p:cBhvr>
                                      <p:to>
                                        <p:strVal val="visible"/>
                                      </p:to>
                                    </p:set>
                                    <p:anim to="" calcmode="lin" valueType="num">
                                      <p:cBhvr>
                                        <p:cTn id="41" dur="1" fill="hold"/>
                                        <p:tgtEl>
                                          <p:spTgt spid="15">
                                            <p:graphicEl>
                                              <a:dgm id="{65B1D478-B927-4FAA-AD3B-AF2EFFE9B9D7}"/>
                                            </p:graphicEl>
                                          </p:spTgt>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15">
                                            <p:graphicEl>
                                              <a:dgm id="{29A9E3FE-F5A0-4B21-A5FF-62C98E97195D}"/>
                                            </p:graphicEl>
                                          </p:spTgt>
                                        </p:tgtEl>
                                        <p:attrNameLst>
                                          <p:attrName>style.visibility</p:attrName>
                                        </p:attrNameLst>
                                      </p:cBhvr>
                                      <p:to>
                                        <p:strVal val="visible"/>
                                      </p:to>
                                    </p:set>
                                    <p:anim to="" calcmode="lin" valueType="num">
                                      <p:cBhvr>
                                        <p:cTn id="44" dur="1" fill="hold"/>
                                        <p:tgtEl>
                                          <p:spTgt spid="15">
                                            <p:graphicEl>
                                              <a:dgm id="{29A9E3FE-F5A0-4B21-A5FF-62C98E97195D}"/>
                                            </p:graphic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5">
                                            <p:graphicEl>
                                              <a:dgm id="{80FFD2B8-7358-4FCF-B608-9E0CCFA5BD2B}"/>
                                            </p:graphicEl>
                                          </p:spTgt>
                                        </p:tgtEl>
                                        <p:attrNameLst>
                                          <p:attrName>style.visibility</p:attrName>
                                        </p:attrNameLst>
                                      </p:cBhvr>
                                      <p:to>
                                        <p:strVal val="visible"/>
                                      </p:to>
                                    </p:set>
                                    <p:anim to="" calcmode="lin" valueType="num">
                                      <p:cBhvr>
                                        <p:cTn id="49" dur="1" fill="hold"/>
                                        <p:tgtEl>
                                          <p:spTgt spid="15">
                                            <p:graphicEl>
                                              <a:dgm id="{80FFD2B8-7358-4FCF-B608-9E0CCFA5BD2B}"/>
                                            </p:graphicEl>
                                          </p:spTgt>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15">
                                            <p:graphicEl>
                                              <a:dgm id="{83320089-2FED-414E-B274-4D46C497DCE3}"/>
                                            </p:graphicEl>
                                          </p:spTgt>
                                        </p:tgtEl>
                                        <p:attrNameLst>
                                          <p:attrName>style.visibility</p:attrName>
                                        </p:attrNameLst>
                                      </p:cBhvr>
                                      <p:to>
                                        <p:strVal val="visible"/>
                                      </p:to>
                                    </p:set>
                                    <p:anim to="" calcmode="lin" valueType="num">
                                      <p:cBhvr>
                                        <p:cTn id="52" dur="1" fill="hold"/>
                                        <p:tgtEl>
                                          <p:spTgt spid="15">
                                            <p:graphicEl>
                                              <a:dgm id="{83320089-2FED-414E-B274-4D46C497DCE3}"/>
                                            </p:graphic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5">
                                            <p:graphicEl>
                                              <a:dgm id="{C853321B-0F61-4D66-8D17-65EABF84394C}"/>
                                            </p:graphicEl>
                                          </p:spTgt>
                                        </p:tgtEl>
                                        <p:attrNameLst>
                                          <p:attrName>style.visibility</p:attrName>
                                        </p:attrNameLst>
                                      </p:cBhvr>
                                      <p:to>
                                        <p:strVal val="visible"/>
                                      </p:to>
                                    </p:set>
                                    <p:anim to="" calcmode="lin" valueType="num">
                                      <p:cBhvr>
                                        <p:cTn id="57" dur="1" fill="hold"/>
                                        <p:tgtEl>
                                          <p:spTgt spid="15">
                                            <p:graphicEl>
                                              <a:dgm id="{C853321B-0F61-4D66-8D17-65EABF84394C}"/>
                                            </p:graphicEl>
                                          </p:spTgt>
                                        </p:tgtEl>
                                        <p:attrNameLst>
                                          <p:attrName/>
                                        </p:attrNameLst>
                                      </p:cBhvr>
                                    </p:anim>
                                  </p:childTnLst>
                                </p:cTn>
                              </p:par>
                              <p:par>
                                <p:cTn id="58" presetID="24" presetClass="entr" presetSubtype="0" fill="hold" grpId="0" nodeType="withEffect">
                                  <p:stCondLst>
                                    <p:cond delay="0"/>
                                  </p:stCondLst>
                                  <p:childTnLst>
                                    <p:set>
                                      <p:cBhvr>
                                        <p:cTn id="59" dur="1" fill="hold">
                                          <p:stCondLst>
                                            <p:cond delay="0"/>
                                          </p:stCondLst>
                                        </p:cTn>
                                        <p:tgtEl>
                                          <p:spTgt spid="15">
                                            <p:graphicEl>
                                              <a:dgm id="{068265A0-9E02-4654-BF07-A4EEE81F753E}"/>
                                            </p:graphicEl>
                                          </p:spTgt>
                                        </p:tgtEl>
                                        <p:attrNameLst>
                                          <p:attrName>style.visibility</p:attrName>
                                        </p:attrNameLst>
                                      </p:cBhvr>
                                      <p:to>
                                        <p:strVal val="visible"/>
                                      </p:to>
                                    </p:set>
                                    <p:anim to="" calcmode="lin" valueType="num">
                                      <p:cBhvr>
                                        <p:cTn id="60" dur="1" fill="hold"/>
                                        <p:tgtEl>
                                          <p:spTgt spid="15">
                                            <p:graphicEl>
                                              <a:dgm id="{068265A0-9E02-4654-BF07-A4EEE81F753E}"/>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1681163" y="71438"/>
            <a:ext cx="5962650" cy="708025"/>
          </a:xfrm>
          <a:prstGeom prst="rect">
            <a:avLst/>
          </a:prstGeom>
          <a:noFill/>
          <a:ln w="9525">
            <a:noFill/>
            <a:miter lim="800000"/>
            <a:headEnd/>
            <a:tailEnd/>
          </a:ln>
        </p:spPr>
        <p:txBody>
          <a:bodyPr wrap="none">
            <a:spAutoFit/>
          </a:bodyPr>
          <a:lstStyle/>
          <a:p>
            <a:pPr algn="justLow"/>
            <a:r>
              <a:rPr lang="ar-SA" sz="4000" b="1">
                <a:solidFill>
                  <a:srgbClr val="002060"/>
                </a:solidFill>
                <a:latin typeface="Calibri" pitchFamily="34" charset="0"/>
                <a:cs typeface="B Titr" pitchFamily="2" charset="-78"/>
              </a:rPr>
              <a:t>آثار و دستاوردهاي حماسه 9 دي</a:t>
            </a:r>
            <a:endParaRPr lang="en-US" sz="4000" b="1">
              <a:solidFill>
                <a:srgbClr val="002060"/>
              </a:solidFill>
              <a:latin typeface="Calibri" pitchFamily="34" charset="0"/>
              <a:cs typeface="B Titr" pitchFamily="2" charset="-78"/>
            </a:endParaRPr>
          </a:p>
        </p:txBody>
      </p:sp>
      <p:sp>
        <p:nvSpPr>
          <p:cNvPr id="20" name="Donut 19"/>
          <p:cNvSpPr/>
          <p:nvPr/>
        </p:nvSpPr>
        <p:spPr>
          <a:xfrm>
            <a:off x="8429652" y="2000240"/>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4" name="Rounded Rectangle 23"/>
          <p:cNvSpPr/>
          <p:nvPr/>
        </p:nvSpPr>
        <p:spPr>
          <a:xfrm>
            <a:off x="500034" y="2000240"/>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افزایش اقتدار و استحکام نظام؛</a:t>
            </a:r>
            <a:endParaRPr lang="en-US" sz="1600" b="1" dirty="0">
              <a:cs typeface="B Titr" pitchFamily="2" charset="-78"/>
            </a:endParaRPr>
          </a:p>
        </p:txBody>
      </p:sp>
      <p:sp>
        <p:nvSpPr>
          <p:cNvPr id="25" name="Donut 24"/>
          <p:cNvSpPr/>
          <p:nvPr/>
        </p:nvSpPr>
        <p:spPr>
          <a:xfrm>
            <a:off x="8429652" y="2500306"/>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6" name="Rounded Rectangle 25"/>
          <p:cNvSpPr/>
          <p:nvPr/>
        </p:nvSpPr>
        <p:spPr>
          <a:xfrm>
            <a:off x="500034" y="2500306"/>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تقویت باور به وجود جنگ نرم و فتنه های پیچیده؛</a:t>
            </a:r>
            <a:endParaRPr lang="en-US" sz="1600" b="1" dirty="0">
              <a:cs typeface="B Titr" pitchFamily="2" charset="-78"/>
            </a:endParaRPr>
          </a:p>
        </p:txBody>
      </p:sp>
      <p:sp>
        <p:nvSpPr>
          <p:cNvPr id="27" name="Donut 26"/>
          <p:cNvSpPr/>
          <p:nvPr/>
        </p:nvSpPr>
        <p:spPr>
          <a:xfrm>
            <a:off x="8429652" y="3000372"/>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8" name="Rounded Rectangle 27"/>
          <p:cNvSpPr/>
          <p:nvPr/>
        </p:nvSpPr>
        <p:spPr>
          <a:xfrm>
            <a:off x="500034" y="3000372"/>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-کنار رفتن نقاب‌ها؛</a:t>
            </a:r>
            <a:endParaRPr lang="en-US" sz="1600" b="1" dirty="0">
              <a:cs typeface="B Titr" pitchFamily="2" charset="-78"/>
            </a:endParaRPr>
          </a:p>
        </p:txBody>
      </p:sp>
      <p:sp>
        <p:nvSpPr>
          <p:cNvPr id="29" name="Donut 28"/>
          <p:cNvSpPr/>
          <p:nvPr/>
        </p:nvSpPr>
        <p:spPr>
          <a:xfrm>
            <a:off x="8429652" y="3500438"/>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0" name="Rounded Rectangle 29"/>
          <p:cNvSpPr/>
          <p:nvPr/>
        </p:nvSpPr>
        <p:spPr>
          <a:xfrm>
            <a:off x="500034" y="3500438"/>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رفراندوم ملي در دفاع از نظام و رهبري؛ </a:t>
            </a:r>
            <a:endParaRPr lang="en-US" sz="1600" b="1" dirty="0">
              <a:cs typeface="B Titr" pitchFamily="2" charset="-78"/>
            </a:endParaRPr>
          </a:p>
        </p:txBody>
      </p:sp>
      <p:sp>
        <p:nvSpPr>
          <p:cNvPr id="33" name="Donut 32"/>
          <p:cNvSpPr/>
          <p:nvPr/>
        </p:nvSpPr>
        <p:spPr>
          <a:xfrm>
            <a:off x="8429652" y="4000504"/>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4" name="Rounded Rectangle 33"/>
          <p:cNvSpPr/>
          <p:nvPr/>
        </p:nvSpPr>
        <p:spPr>
          <a:xfrm>
            <a:off x="500034" y="4000504"/>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افزایش مشروعیت و مقبولیت مردمی نظام،</a:t>
            </a:r>
            <a:endParaRPr lang="en-US" sz="1600" b="1" dirty="0">
              <a:cs typeface="B Titr" pitchFamily="2" charset="-78"/>
            </a:endParaRPr>
          </a:p>
        </p:txBody>
      </p:sp>
      <p:sp>
        <p:nvSpPr>
          <p:cNvPr id="35" name="Donut 34"/>
          <p:cNvSpPr/>
          <p:nvPr/>
        </p:nvSpPr>
        <p:spPr>
          <a:xfrm>
            <a:off x="8429652" y="4500570"/>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6" name="Rounded Rectangle 35"/>
          <p:cNvSpPr/>
          <p:nvPr/>
        </p:nvSpPr>
        <p:spPr>
          <a:xfrm>
            <a:off x="500034" y="4500570"/>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منفعل شدن جریان فتنه و تبدیل فتنه گران به مرده سیاسی،</a:t>
            </a:r>
            <a:endParaRPr lang="en-US" sz="1600" b="1" dirty="0">
              <a:cs typeface="B Titr" pitchFamily="2" charset="-78"/>
            </a:endParaRPr>
          </a:p>
        </p:txBody>
      </p:sp>
      <p:sp>
        <p:nvSpPr>
          <p:cNvPr id="37" name="Donut 36"/>
          <p:cNvSpPr/>
          <p:nvPr/>
        </p:nvSpPr>
        <p:spPr>
          <a:xfrm>
            <a:off x="8429652" y="5000636"/>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8" name="Rounded Rectangle 37"/>
          <p:cNvSpPr/>
          <p:nvPr/>
        </p:nvSpPr>
        <p:spPr>
          <a:xfrm>
            <a:off x="500034" y="5000636"/>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عمق بخشی به بینش و بصیرت سیاسی مردم در شناخت جریان های سیاسی و الگوهای جدید دوستی و دشمنی با انقلاب، </a:t>
            </a:r>
            <a:endParaRPr lang="en-US" sz="1600" b="1" dirty="0">
              <a:cs typeface="B Titr" pitchFamily="2" charset="-78"/>
            </a:endParaRPr>
          </a:p>
        </p:txBody>
      </p:sp>
      <p:sp>
        <p:nvSpPr>
          <p:cNvPr id="39" name="Donut 38"/>
          <p:cNvSpPr/>
          <p:nvPr/>
        </p:nvSpPr>
        <p:spPr>
          <a:xfrm>
            <a:off x="8429652" y="5500702"/>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40" name="Rounded Rectangle 39"/>
          <p:cNvSpPr/>
          <p:nvPr/>
        </p:nvSpPr>
        <p:spPr>
          <a:xfrm>
            <a:off x="500034" y="5500702"/>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پیوند مردم و رهبری، تعمیق ارتباط مردم و جوانان با عاشورا و کارکردهای فرهنگ عاشورایی، </a:t>
            </a:r>
            <a:endParaRPr lang="en-US" sz="1600" b="1" dirty="0">
              <a:cs typeface="B Titr" pitchFamily="2" charset="-78"/>
            </a:endParaRPr>
          </a:p>
        </p:txBody>
      </p:sp>
      <p:sp>
        <p:nvSpPr>
          <p:cNvPr id="41" name="Donut 40"/>
          <p:cNvSpPr/>
          <p:nvPr/>
        </p:nvSpPr>
        <p:spPr>
          <a:xfrm>
            <a:off x="8429652" y="6000768"/>
            <a:ext cx="428628" cy="428628"/>
          </a:xfrm>
          <a:prstGeom prst="donu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42" name="Rounded Rectangle 41"/>
          <p:cNvSpPr/>
          <p:nvPr/>
        </p:nvSpPr>
        <p:spPr>
          <a:xfrm>
            <a:off x="500034" y="6000768"/>
            <a:ext cx="7858180" cy="42862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Low" fontAlgn="auto">
              <a:spcBef>
                <a:spcPts val="0"/>
              </a:spcBef>
              <a:spcAft>
                <a:spcPts val="0"/>
              </a:spcAft>
              <a:defRPr/>
            </a:pPr>
            <a:r>
              <a:rPr lang="fa-IR" sz="1600" b="1" dirty="0">
                <a:cs typeface="B Titr" pitchFamily="2" charset="-78"/>
              </a:rPr>
              <a:t>-  ایجاد اتحاد ملی و انسجام اسلامی در بین مردم و ... </a:t>
            </a:r>
            <a:endParaRPr lang="en-US" sz="1600" b="1" dirty="0">
              <a:cs typeface="B Titr" pitchFamily="2" charset="-78"/>
            </a:endParaRPr>
          </a:p>
        </p:txBody>
      </p:sp>
      <p:sp>
        <p:nvSpPr>
          <p:cNvPr id="43" name="Rounded Rectangle 42"/>
          <p:cNvSpPr/>
          <p:nvPr/>
        </p:nvSpPr>
        <p:spPr>
          <a:xfrm>
            <a:off x="3357554" y="857232"/>
            <a:ext cx="2714644" cy="5715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2400" dirty="0">
                <a:solidFill>
                  <a:srgbClr val="C00000"/>
                </a:solidFill>
                <a:cs typeface="B Titr" pitchFamily="2" charset="-78"/>
              </a:rPr>
              <a:t>دستاوردهای داخلی</a:t>
            </a:r>
            <a:endParaRPr lang="en-US" sz="2400" dirty="0">
              <a:solidFill>
                <a:srgbClr val="C00000"/>
              </a:solidFill>
              <a:cs typeface="B Titr"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 to="" calcmode="lin" valueType="num">
                                      <p:cBhvr>
                                        <p:cTn id="12" dur="1" fill="hold"/>
                                        <p:tgtEl>
                                          <p:spTgt spid="4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to="" calcmode="lin" valueType="num">
                                      <p:cBhvr>
                                        <p:cTn id="17" dur="1" fill="hold"/>
                                        <p:tgtEl>
                                          <p:spTgt spid="20"/>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to="" calcmode="lin" valueType="num">
                                      <p:cBhvr>
                                        <p:cTn id="20" dur="1" fill="hold"/>
                                        <p:tgtEl>
                                          <p:spTgt spid="2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to="" calcmode="lin" valueType="num">
                                      <p:cBhvr>
                                        <p:cTn id="25" dur="1" fill="hold"/>
                                        <p:tgtEl>
                                          <p:spTgt spid="25"/>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to="" calcmode="lin" valueType="num">
                                      <p:cBhvr>
                                        <p:cTn id="28" dur="1" fill="hold"/>
                                        <p:tgtEl>
                                          <p:spTgt spid="2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to="" calcmode="lin" valueType="num">
                                      <p:cBhvr>
                                        <p:cTn id="33" dur="1" fill="hold"/>
                                        <p:tgtEl>
                                          <p:spTgt spid="27"/>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to="" calcmode="lin" valueType="num">
                                      <p:cBhvr>
                                        <p:cTn id="36" dur="1" fill="hold"/>
                                        <p:tgtEl>
                                          <p:spTgt spid="28"/>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to="" calcmode="lin" valueType="num">
                                      <p:cBhvr>
                                        <p:cTn id="41" dur="1" fill="hold"/>
                                        <p:tgtEl>
                                          <p:spTgt spid="29"/>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to="" calcmode="lin" valueType="num">
                                      <p:cBhvr>
                                        <p:cTn id="44" dur="1" fill="hold"/>
                                        <p:tgtEl>
                                          <p:spTgt spid="30"/>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to="" calcmode="lin" valueType="num">
                                      <p:cBhvr>
                                        <p:cTn id="49" dur="1" fill="hold"/>
                                        <p:tgtEl>
                                          <p:spTgt spid="33"/>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to="" calcmode="lin" valueType="num">
                                      <p:cBhvr>
                                        <p:cTn id="52" dur="1" fill="hold"/>
                                        <p:tgtEl>
                                          <p:spTgt spid="34"/>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 to="" calcmode="lin" valueType="num">
                                      <p:cBhvr>
                                        <p:cTn id="57" dur="1" fill="hold"/>
                                        <p:tgtEl>
                                          <p:spTgt spid="35"/>
                                        </p:tgtEl>
                                        <p:attrNameLst>
                                          <p:attrName/>
                                        </p:attrNameLst>
                                      </p:cBhvr>
                                    </p:anim>
                                  </p:childTnLst>
                                </p:cTn>
                              </p:par>
                              <p:par>
                                <p:cTn id="58" presetID="24"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to="" calcmode="lin" valueType="num">
                                      <p:cBhvr>
                                        <p:cTn id="60" dur="1" fill="hold"/>
                                        <p:tgtEl>
                                          <p:spTgt spid="36"/>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to="" calcmode="lin" valueType="num">
                                      <p:cBhvr>
                                        <p:cTn id="65" dur="1" fill="hold"/>
                                        <p:tgtEl>
                                          <p:spTgt spid="37"/>
                                        </p:tgtEl>
                                        <p:attrNameLst>
                                          <p:attrName/>
                                        </p:attrNameLst>
                                      </p:cBhvr>
                                    </p:anim>
                                  </p:childTnLst>
                                </p:cTn>
                              </p:par>
                              <p:par>
                                <p:cTn id="66" presetID="24"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 to="" calcmode="lin" valueType="num">
                                      <p:cBhvr>
                                        <p:cTn id="68" dur="1" fill="hold"/>
                                        <p:tgtEl>
                                          <p:spTgt spid="38"/>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 to="" calcmode="lin" valueType="num">
                                      <p:cBhvr>
                                        <p:cTn id="73" dur="1" fill="hold"/>
                                        <p:tgtEl>
                                          <p:spTgt spid="39"/>
                                        </p:tgtEl>
                                        <p:attrNameLst>
                                          <p:attrName/>
                                        </p:attrNameLst>
                                      </p:cBhvr>
                                    </p:anim>
                                  </p:childTnLst>
                                </p:cTn>
                              </p:par>
                              <p:par>
                                <p:cTn id="74" presetID="24"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 to="" calcmode="lin" valueType="num">
                                      <p:cBhvr>
                                        <p:cTn id="76" dur="1" fill="hold"/>
                                        <p:tgtEl>
                                          <p:spTgt spid="40"/>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anim to="" calcmode="lin" valueType="num">
                                      <p:cBhvr>
                                        <p:cTn id="81" dur="1" fill="hold"/>
                                        <p:tgtEl>
                                          <p:spTgt spid="41"/>
                                        </p:tgtEl>
                                        <p:attrNameLst>
                                          <p:attrName/>
                                        </p:attrNameLst>
                                      </p:cBhvr>
                                    </p:anim>
                                  </p:childTnLst>
                                </p:cTn>
                              </p:par>
                              <p:par>
                                <p:cTn id="82" presetID="24"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 to="" calcmode="lin" valueType="num">
                                      <p:cBhvr>
                                        <p:cTn id="84" dur="1" fill="hold"/>
                                        <p:tgtEl>
                                          <p:spTgt spid="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1609725" y="214313"/>
            <a:ext cx="5962650" cy="708025"/>
          </a:xfrm>
          <a:prstGeom prst="rect">
            <a:avLst/>
          </a:prstGeom>
          <a:noFill/>
          <a:ln w="9525">
            <a:noFill/>
            <a:miter lim="800000"/>
            <a:headEnd/>
            <a:tailEnd/>
          </a:ln>
        </p:spPr>
        <p:txBody>
          <a:bodyPr wrap="none">
            <a:spAutoFit/>
          </a:bodyPr>
          <a:lstStyle/>
          <a:p>
            <a:pPr algn="justLow"/>
            <a:r>
              <a:rPr lang="ar-SA" sz="4000" b="1">
                <a:solidFill>
                  <a:srgbClr val="002060"/>
                </a:solidFill>
                <a:latin typeface="Calibri" pitchFamily="34" charset="0"/>
                <a:cs typeface="B Titr" pitchFamily="2" charset="-78"/>
              </a:rPr>
              <a:t>آثار و دستاوردهاي حماسه 9 دي</a:t>
            </a:r>
            <a:endParaRPr lang="en-US" sz="4000" b="1">
              <a:solidFill>
                <a:srgbClr val="002060"/>
              </a:solidFill>
              <a:latin typeface="Calibri" pitchFamily="34" charset="0"/>
              <a:cs typeface="B Titr" pitchFamily="2" charset="-78"/>
            </a:endParaRPr>
          </a:p>
        </p:txBody>
      </p:sp>
      <p:sp>
        <p:nvSpPr>
          <p:cNvPr id="24" name="Rounded Rectangle 23"/>
          <p:cNvSpPr/>
          <p:nvPr/>
        </p:nvSpPr>
        <p:spPr>
          <a:xfrm>
            <a:off x="500034" y="1571612"/>
            <a:ext cx="8358246" cy="1928826"/>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b="1" dirty="0">
                <a:solidFill>
                  <a:srgbClr val="C00000"/>
                </a:solidFill>
                <a:cs typeface="B Titr" pitchFamily="2" charset="-78"/>
              </a:rPr>
              <a:t>اساسی‌ترین دلیل خصومت غرب به محوریت آمریکا با انقلاب و نظام اسلامی، نگرانی و هراس از قدرت الهام بخشی و الگوسازی انقلاب اسلامی بوده است. این هراس ایران را همواره در کانون دشمنی های غرب قرار داده که فتنه و حرکت آنها در عاشورا برای مبارزه با این الگو بود. اما حماسه تاريخي نهم دي که نمايشگاه غيرت ملي ايرانيان در دفاع از نظام اسلامي بود، در واكنش به شيطنت دشمنان انقلاب به وجود آمد. بر همین اساس، این حماسه ملی-  اسلامی آثار و دستاوردهای بیرونی در بعد منطقه ای و بین المللی هم دارد که مهمترین آنها عبارتند از:</a:t>
            </a:r>
          </a:p>
        </p:txBody>
      </p:sp>
      <p:sp>
        <p:nvSpPr>
          <p:cNvPr id="25" name="Donut 24"/>
          <p:cNvSpPr/>
          <p:nvPr/>
        </p:nvSpPr>
        <p:spPr>
          <a:xfrm>
            <a:off x="8429652" y="3571876"/>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6" name="Rounded Rectangle 25"/>
          <p:cNvSpPr/>
          <p:nvPr/>
        </p:nvSpPr>
        <p:spPr>
          <a:xfrm>
            <a:off x="500034" y="3571876"/>
            <a:ext cx="7858180" cy="42862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b="1" dirty="0">
                <a:solidFill>
                  <a:srgbClr val="C00000"/>
                </a:solidFill>
                <a:cs typeface="B Titr" pitchFamily="2" charset="-78"/>
              </a:rPr>
              <a:t>آشکار شدن دشمنی گسترده غرب با نظام و پیوند فتنه با خارج؛</a:t>
            </a:r>
            <a:endParaRPr lang="en-US" b="1" dirty="0">
              <a:solidFill>
                <a:srgbClr val="C00000"/>
              </a:solidFill>
              <a:cs typeface="B Titr" pitchFamily="2" charset="-78"/>
            </a:endParaRPr>
          </a:p>
        </p:txBody>
      </p:sp>
      <p:sp>
        <p:nvSpPr>
          <p:cNvPr id="27" name="Donut 26"/>
          <p:cNvSpPr/>
          <p:nvPr/>
        </p:nvSpPr>
        <p:spPr>
          <a:xfrm>
            <a:off x="8429652" y="4071942"/>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8" name="Rounded Rectangle 27"/>
          <p:cNvSpPr/>
          <p:nvPr/>
        </p:nvSpPr>
        <p:spPr>
          <a:xfrm>
            <a:off x="500034" y="4071942"/>
            <a:ext cx="7858180" cy="42862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b="1" dirty="0">
                <a:solidFill>
                  <a:srgbClr val="C00000"/>
                </a:solidFill>
                <a:cs typeface="B Titr" pitchFamily="2" charset="-78"/>
              </a:rPr>
              <a:t>- اذعان غرب به اقتدار و قدرت بازدارندگی نظام اسلامی؛</a:t>
            </a:r>
            <a:endParaRPr lang="en-US" b="1" dirty="0">
              <a:solidFill>
                <a:srgbClr val="C00000"/>
              </a:solidFill>
              <a:cs typeface="B Titr" pitchFamily="2" charset="-78"/>
            </a:endParaRPr>
          </a:p>
        </p:txBody>
      </p:sp>
      <p:sp>
        <p:nvSpPr>
          <p:cNvPr id="29" name="Donut 28"/>
          <p:cNvSpPr/>
          <p:nvPr/>
        </p:nvSpPr>
        <p:spPr>
          <a:xfrm>
            <a:off x="8429652" y="4572008"/>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0" name="Rounded Rectangle 29"/>
          <p:cNvSpPr/>
          <p:nvPr/>
        </p:nvSpPr>
        <p:spPr>
          <a:xfrm>
            <a:off x="500034" y="4572008"/>
            <a:ext cx="7858180" cy="42862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b="1" dirty="0">
                <a:solidFill>
                  <a:srgbClr val="C00000"/>
                </a:solidFill>
                <a:cs typeface="B Titr" pitchFamily="2" charset="-78"/>
              </a:rPr>
              <a:t>- تحرک بخشی به بیداری اسلامی منطقه؛ </a:t>
            </a:r>
            <a:endParaRPr lang="en-US" b="1" dirty="0">
              <a:solidFill>
                <a:srgbClr val="C00000"/>
              </a:solidFill>
              <a:cs typeface="B Titr" pitchFamily="2" charset="-78"/>
            </a:endParaRPr>
          </a:p>
        </p:txBody>
      </p:sp>
      <p:sp>
        <p:nvSpPr>
          <p:cNvPr id="33" name="Donut 32"/>
          <p:cNvSpPr/>
          <p:nvPr/>
        </p:nvSpPr>
        <p:spPr>
          <a:xfrm>
            <a:off x="8429652" y="5072074"/>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4" name="Rounded Rectangle 33"/>
          <p:cNvSpPr/>
          <p:nvPr/>
        </p:nvSpPr>
        <p:spPr>
          <a:xfrm>
            <a:off x="500034" y="5072074"/>
            <a:ext cx="7858180" cy="42862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b="1" dirty="0">
                <a:solidFill>
                  <a:srgbClr val="C00000"/>
                </a:solidFill>
                <a:cs typeface="B Titr" pitchFamily="2" charset="-78"/>
              </a:rPr>
              <a:t>- حمایت ملی از حکومت های مردمی؛ </a:t>
            </a:r>
            <a:endParaRPr lang="en-US" b="1" dirty="0">
              <a:solidFill>
                <a:srgbClr val="C00000"/>
              </a:solidFill>
              <a:cs typeface="B Titr" pitchFamily="2" charset="-78"/>
            </a:endParaRPr>
          </a:p>
        </p:txBody>
      </p:sp>
      <p:sp>
        <p:nvSpPr>
          <p:cNvPr id="35" name="Donut 34"/>
          <p:cNvSpPr/>
          <p:nvPr/>
        </p:nvSpPr>
        <p:spPr>
          <a:xfrm>
            <a:off x="8429652" y="5572140"/>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6" name="Rounded Rectangle 35"/>
          <p:cNvSpPr/>
          <p:nvPr/>
        </p:nvSpPr>
        <p:spPr>
          <a:xfrm>
            <a:off x="500034" y="5572140"/>
            <a:ext cx="7858180" cy="42862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b="1" dirty="0">
                <a:solidFill>
                  <a:srgbClr val="C00000"/>
                </a:solidFill>
                <a:cs typeface="B Titr" pitchFamily="2" charset="-78"/>
              </a:rPr>
              <a:t>- حفظ استقلال سیاسی؛ </a:t>
            </a:r>
            <a:endParaRPr lang="en-US" b="1" dirty="0">
              <a:solidFill>
                <a:srgbClr val="C00000"/>
              </a:solidFill>
              <a:cs typeface="B Titr" pitchFamily="2" charset="-78"/>
            </a:endParaRPr>
          </a:p>
        </p:txBody>
      </p:sp>
      <p:sp>
        <p:nvSpPr>
          <p:cNvPr id="43" name="Rounded Rectangle 42"/>
          <p:cNvSpPr/>
          <p:nvPr/>
        </p:nvSpPr>
        <p:spPr>
          <a:xfrm>
            <a:off x="3357554" y="857232"/>
            <a:ext cx="2714644" cy="5715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2400" dirty="0">
                <a:solidFill>
                  <a:srgbClr val="C00000"/>
                </a:solidFill>
                <a:cs typeface="B Titr" pitchFamily="2" charset="-78"/>
              </a:rPr>
              <a:t>دستاوردهای خارجی</a:t>
            </a:r>
            <a:endParaRPr lang="en-US" sz="2400" dirty="0">
              <a:solidFill>
                <a:srgbClr val="C00000"/>
              </a:solidFill>
              <a:cs typeface="B Titr" pitchFamily="2" charset="-78"/>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 to="" calcmode="lin" valueType="num">
                                      <p:cBhvr>
                                        <p:cTn id="12" dur="1" fill="hold"/>
                                        <p:tgtEl>
                                          <p:spTgt spid="4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to="" calcmode="lin" valueType="num">
                                      <p:cBhvr>
                                        <p:cTn id="15" dur="1" fill="hold"/>
                                        <p:tgtEl>
                                          <p:spTgt spid="2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to="" calcmode="lin" valueType="num">
                                      <p:cBhvr>
                                        <p:cTn id="20" dur="1" fill="hold"/>
                                        <p:tgtEl>
                                          <p:spTgt spid="25"/>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to="" calcmode="lin" valueType="num">
                                      <p:cBhvr>
                                        <p:cTn id="23" dur="1" fill="hold"/>
                                        <p:tgtEl>
                                          <p:spTgt spid="2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to="" calcmode="lin" valueType="num">
                                      <p:cBhvr>
                                        <p:cTn id="28" dur="1" fill="hold"/>
                                        <p:tgtEl>
                                          <p:spTgt spid="27"/>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to="" calcmode="lin" valueType="num">
                                      <p:cBhvr>
                                        <p:cTn id="31" dur="1" fill="hold"/>
                                        <p:tgtEl>
                                          <p:spTgt spid="28"/>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to="" calcmode="lin" valueType="num">
                                      <p:cBhvr>
                                        <p:cTn id="36" dur="1" fill="hold"/>
                                        <p:tgtEl>
                                          <p:spTgt spid="29"/>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to="" calcmode="lin" valueType="num">
                                      <p:cBhvr>
                                        <p:cTn id="39" dur="1" fill="hold"/>
                                        <p:tgtEl>
                                          <p:spTgt spid="30"/>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to="" calcmode="lin" valueType="num">
                                      <p:cBhvr>
                                        <p:cTn id="44" dur="1" fill="hold"/>
                                        <p:tgtEl>
                                          <p:spTgt spid="33"/>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to="" calcmode="lin" valueType="num">
                                      <p:cBhvr>
                                        <p:cTn id="47" dur="1" fill="hold"/>
                                        <p:tgtEl>
                                          <p:spTgt spid="34"/>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 to="" calcmode="lin" valueType="num">
                                      <p:cBhvr>
                                        <p:cTn id="52" dur="1" fill="hold"/>
                                        <p:tgtEl>
                                          <p:spTgt spid="35"/>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to="" calcmode="lin" valueType="num">
                                      <p:cBhvr>
                                        <p:cTn id="55" dur="1" fill="hold"/>
                                        <p:tgtEl>
                                          <p:spTgt spid="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2500313" y="214313"/>
            <a:ext cx="3873500" cy="523875"/>
          </a:xfrm>
          <a:prstGeom prst="rect">
            <a:avLst/>
          </a:prstGeom>
          <a:noFill/>
          <a:ln w="9525">
            <a:noFill/>
            <a:miter lim="800000"/>
            <a:headEnd/>
            <a:tailEnd/>
          </a:ln>
        </p:spPr>
        <p:txBody>
          <a:bodyPr wrap="none">
            <a:spAutoFit/>
          </a:bodyPr>
          <a:lstStyle/>
          <a:p>
            <a:pPr algn="justLow"/>
            <a:r>
              <a:rPr lang="ar-SA" sz="2800" b="1">
                <a:solidFill>
                  <a:srgbClr val="0070C0"/>
                </a:solidFill>
                <a:latin typeface="Calibri" pitchFamily="34" charset="0"/>
                <a:cs typeface="B Titr" pitchFamily="2" charset="-78"/>
              </a:rPr>
              <a:t>اگر حماسه 9 دی رخ نمی‌داد؟</a:t>
            </a:r>
          </a:p>
        </p:txBody>
      </p:sp>
      <p:sp>
        <p:nvSpPr>
          <p:cNvPr id="24" name="Rounded Rectangle 23"/>
          <p:cNvSpPr/>
          <p:nvPr/>
        </p:nvSpPr>
        <p:spPr>
          <a:xfrm>
            <a:off x="500034" y="928670"/>
            <a:ext cx="7572428"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2000" b="1" dirty="0">
                <a:solidFill>
                  <a:srgbClr val="C00000"/>
                </a:solidFill>
                <a:cs typeface="B Titr" pitchFamily="2" charset="-78"/>
              </a:rPr>
              <a:t>تداوم شورش‌ها و اغتشاشات خیابانی (لبنانیزه شدن ایران) با پیامدهایی چون؛</a:t>
            </a:r>
          </a:p>
        </p:txBody>
      </p:sp>
      <p:sp>
        <p:nvSpPr>
          <p:cNvPr id="25" name="Donut 24"/>
          <p:cNvSpPr/>
          <p:nvPr/>
        </p:nvSpPr>
        <p:spPr>
          <a:xfrm>
            <a:off x="8429652" y="1714488"/>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6" name="Rounded Rectangle 25"/>
          <p:cNvSpPr/>
          <p:nvPr/>
        </p:nvSpPr>
        <p:spPr>
          <a:xfrm>
            <a:off x="500034" y="1714488"/>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تحمیل خسارات مالی و جانی بر کشور</a:t>
            </a:r>
            <a:endParaRPr lang="en-US" b="1" dirty="0">
              <a:solidFill>
                <a:srgbClr val="C00000"/>
              </a:solidFill>
              <a:cs typeface="B Titr" pitchFamily="2" charset="-78"/>
            </a:endParaRPr>
          </a:p>
        </p:txBody>
      </p:sp>
      <p:sp>
        <p:nvSpPr>
          <p:cNvPr id="27" name="Donut 26"/>
          <p:cNvSpPr/>
          <p:nvPr/>
        </p:nvSpPr>
        <p:spPr>
          <a:xfrm>
            <a:off x="8429652" y="2214554"/>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28" name="Rounded Rectangle 27"/>
          <p:cNvSpPr/>
          <p:nvPr/>
        </p:nvSpPr>
        <p:spPr>
          <a:xfrm>
            <a:off x="500034" y="2214554"/>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سوءاستفاده ضد انقلاب</a:t>
            </a:r>
            <a:endParaRPr lang="en-US" b="1" dirty="0">
              <a:solidFill>
                <a:srgbClr val="C00000"/>
              </a:solidFill>
              <a:cs typeface="B Titr" pitchFamily="2" charset="-78"/>
            </a:endParaRPr>
          </a:p>
        </p:txBody>
      </p:sp>
      <p:sp>
        <p:nvSpPr>
          <p:cNvPr id="29" name="Donut 28"/>
          <p:cNvSpPr/>
          <p:nvPr/>
        </p:nvSpPr>
        <p:spPr>
          <a:xfrm>
            <a:off x="8429652" y="2714620"/>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0" name="Rounded Rectangle 29"/>
          <p:cNvSpPr/>
          <p:nvPr/>
        </p:nvSpPr>
        <p:spPr>
          <a:xfrm>
            <a:off x="500034" y="2714620"/>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تسری شورش‌ها به تحرکات تجزیه‌طلبانه قومی مانند اوایل انقلاب</a:t>
            </a:r>
            <a:endParaRPr lang="en-US" b="1" dirty="0">
              <a:solidFill>
                <a:srgbClr val="C00000"/>
              </a:solidFill>
              <a:cs typeface="B Titr" pitchFamily="2" charset="-78"/>
            </a:endParaRPr>
          </a:p>
        </p:txBody>
      </p:sp>
      <p:sp>
        <p:nvSpPr>
          <p:cNvPr id="33" name="Donut 32"/>
          <p:cNvSpPr/>
          <p:nvPr/>
        </p:nvSpPr>
        <p:spPr>
          <a:xfrm>
            <a:off x="8429652" y="3214686"/>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4" name="Rounded Rectangle 33"/>
          <p:cNvSpPr/>
          <p:nvPr/>
        </p:nvSpPr>
        <p:spPr>
          <a:xfrm>
            <a:off x="500034" y="3214686"/>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اخلال در کسب و کار و زندگی مردم</a:t>
            </a:r>
            <a:endParaRPr lang="en-US" b="1" dirty="0">
              <a:solidFill>
                <a:srgbClr val="C00000"/>
              </a:solidFill>
              <a:cs typeface="B Titr" pitchFamily="2" charset="-78"/>
            </a:endParaRPr>
          </a:p>
        </p:txBody>
      </p:sp>
      <p:sp>
        <p:nvSpPr>
          <p:cNvPr id="35" name="Donut 34"/>
          <p:cNvSpPr/>
          <p:nvPr/>
        </p:nvSpPr>
        <p:spPr>
          <a:xfrm>
            <a:off x="8429652" y="3714752"/>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6" name="Rounded Rectangle 35"/>
          <p:cNvSpPr/>
          <p:nvPr/>
        </p:nvSpPr>
        <p:spPr>
          <a:xfrm>
            <a:off x="500034" y="3714752"/>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هزینه سازی برای نظام، جهت خنثی سازی شورش‌ها</a:t>
            </a:r>
            <a:endParaRPr lang="en-US" b="1" dirty="0">
              <a:solidFill>
                <a:srgbClr val="C00000"/>
              </a:solidFill>
              <a:cs typeface="B Titr" pitchFamily="2" charset="-78"/>
            </a:endParaRPr>
          </a:p>
        </p:txBody>
      </p:sp>
      <p:sp>
        <p:nvSpPr>
          <p:cNvPr id="22" name="Flowchart: Sequential Access Storage 21"/>
          <p:cNvSpPr/>
          <p:nvPr/>
        </p:nvSpPr>
        <p:spPr>
          <a:xfrm flipH="1">
            <a:off x="8143900" y="928670"/>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1</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23" name="Donut 22"/>
          <p:cNvSpPr/>
          <p:nvPr/>
        </p:nvSpPr>
        <p:spPr>
          <a:xfrm>
            <a:off x="8429652" y="4214818"/>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1" name="Rounded Rectangle 30"/>
          <p:cNvSpPr/>
          <p:nvPr/>
        </p:nvSpPr>
        <p:spPr>
          <a:xfrm>
            <a:off x="500034" y="4214818"/>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افزایش دخالت دشمنان انقلاب</a:t>
            </a:r>
            <a:endParaRPr lang="en-US" b="1" dirty="0">
              <a:solidFill>
                <a:srgbClr val="C00000"/>
              </a:solidFill>
              <a:cs typeface="B Titr" pitchFamily="2" charset="-78"/>
            </a:endParaRPr>
          </a:p>
        </p:txBody>
      </p:sp>
      <p:sp>
        <p:nvSpPr>
          <p:cNvPr id="32" name="Donut 31"/>
          <p:cNvSpPr/>
          <p:nvPr/>
        </p:nvSpPr>
        <p:spPr>
          <a:xfrm>
            <a:off x="8429652" y="4714884"/>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7" name="Rounded Rectangle 36"/>
          <p:cNvSpPr/>
          <p:nvPr/>
        </p:nvSpPr>
        <p:spPr>
          <a:xfrm>
            <a:off x="500034" y="4714884"/>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جسارت آمریکا و رژیم صهیونیستی علیه برنامه هسته‌ای</a:t>
            </a:r>
            <a:endParaRPr lang="en-US" b="1" dirty="0">
              <a:solidFill>
                <a:srgbClr val="C00000"/>
              </a:solidFill>
              <a:cs typeface="B Titr" pitchFamily="2" charset="-78"/>
            </a:endParaRPr>
          </a:p>
        </p:txBody>
      </p:sp>
      <p:sp>
        <p:nvSpPr>
          <p:cNvPr id="38" name="Donut 37"/>
          <p:cNvSpPr/>
          <p:nvPr/>
        </p:nvSpPr>
        <p:spPr>
          <a:xfrm>
            <a:off x="8429652" y="5214950"/>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39" name="Rounded Rectangle 38"/>
          <p:cNvSpPr/>
          <p:nvPr/>
        </p:nvSpPr>
        <p:spPr>
          <a:xfrm>
            <a:off x="500034" y="5214950"/>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فعال شدن تیم‌های ترور برای زدن مسئولان و نخبگان</a:t>
            </a:r>
            <a:endParaRPr lang="en-US" b="1" dirty="0">
              <a:solidFill>
                <a:srgbClr val="C00000"/>
              </a:solidFill>
              <a:cs typeface="B Titr" pitchFamily="2" charset="-78"/>
            </a:endParaRPr>
          </a:p>
        </p:txBody>
      </p:sp>
      <p:sp>
        <p:nvSpPr>
          <p:cNvPr id="40" name="Donut 39"/>
          <p:cNvSpPr/>
          <p:nvPr/>
        </p:nvSpPr>
        <p:spPr>
          <a:xfrm>
            <a:off x="8429652" y="5715016"/>
            <a:ext cx="428628" cy="428628"/>
          </a:xfrm>
          <a:prstGeom prst="donu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ctr" rtl="0" fontAlgn="auto">
              <a:spcBef>
                <a:spcPts val="0"/>
              </a:spcBef>
              <a:spcAft>
                <a:spcPts val="0"/>
              </a:spcAft>
              <a:defRPr/>
            </a:pPr>
            <a:endParaRPr lang="en-US">
              <a:solidFill>
                <a:schemeClr val="tx1"/>
              </a:solidFill>
            </a:endParaRPr>
          </a:p>
        </p:txBody>
      </p:sp>
      <p:sp>
        <p:nvSpPr>
          <p:cNvPr id="41" name="Rounded Rectangle 40"/>
          <p:cNvSpPr/>
          <p:nvPr/>
        </p:nvSpPr>
        <p:spPr>
          <a:xfrm>
            <a:off x="500034" y="5715016"/>
            <a:ext cx="7858180" cy="428628"/>
          </a:xfrm>
          <a:prstGeom prst="roundRect">
            <a:avLst/>
          </a:prstGeom>
          <a:gradFill flip="none" rotWithShape="1">
            <a:gsLst>
              <a:gs pos="0">
                <a:srgbClr val="0DB3AF">
                  <a:tint val="66000"/>
                  <a:satMod val="160000"/>
                </a:srgbClr>
              </a:gs>
              <a:gs pos="50000">
                <a:srgbClr val="0DB3AF">
                  <a:tint val="44500"/>
                  <a:satMod val="160000"/>
                </a:srgbClr>
              </a:gs>
              <a:gs pos="100000">
                <a:srgbClr val="0DB3AF">
                  <a:tint val="23500"/>
                  <a:satMod val="160000"/>
                </a:srgbClr>
              </a:gs>
            </a:gsLst>
            <a:lin ang="16200000" scaled="1"/>
            <a:tileRect/>
          </a:gradFill>
          <a:ln>
            <a:solidFill>
              <a:srgbClr val="996633"/>
            </a:solidFill>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dirty="0">
                <a:solidFill>
                  <a:srgbClr val="C00000"/>
                </a:solidFill>
                <a:cs typeface="B Titr" pitchFamily="2" charset="-78"/>
              </a:rPr>
              <a:t>گرفتار شدن کشور به وضعیت دولت وامانده و ورشکسته</a:t>
            </a:r>
            <a:endParaRPr lang="en-US" b="1" dirty="0">
              <a:solidFill>
                <a:srgbClr val="C00000"/>
              </a:solidFill>
              <a:cs typeface="B Titr"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to="" calcmode="lin" valueType="num">
                                      <p:cBhvr>
                                        <p:cTn id="15" dur="1" fill="hold"/>
                                        <p:tgtEl>
                                          <p:spTgt spid="2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to="" calcmode="lin" valueType="num">
                                      <p:cBhvr>
                                        <p:cTn id="20" dur="1" fill="hold"/>
                                        <p:tgtEl>
                                          <p:spTgt spid="25"/>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to="" calcmode="lin" valueType="num">
                                      <p:cBhvr>
                                        <p:cTn id="23" dur="1" fill="hold"/>
                                        <p:tgtEl>
                                          <p:spTgt spid="2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to="" calcmode="lin" valueType="num">
                                      <p:cBhvr>
                                        <p:cTn id="28" dur="1" fill="hold"/>
                                        <p:tgtEl>
                                          <p:spTgt spid="27"/>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to="" calcmode="lin" valueType="num">
                                      <p:cBhvr>
                                        <p:cTn id="31" dur="1" fill="hold"/>
                                        <p:tgtEl>
                                          <p:spTgt spid="28"/>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to="" calcmode="lin" valueType="num">
                                      <p:cBhvr>
                                        <p:cTn id="36" dur="1" fill="hold"/>
                                        <p:tgtEl>
                                          <p:spTgt spid="29"/>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to="" calcmode="lin" valueType="num">
                                      <p:cBhvr>
                                        <p:cTn id="39" dur="1" fill="hold"/>
                                        <p:tgtEl>
                                          <p:spTgt spid="30"/>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to="" calcmode="lin" valueType="num">
                                      <p:cBhvr>
                                        <p:cTn id="44" dur="1" fill="hold"/>
                                        <p:tgtEl>
                                          <p:spTgt spid="33"/>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to="" calcmode="lin" valueType="num">
                                      <p:cBhvr>
                                        <p:cTn id="47" dur="1" fill="hold"/>
                                        <p:tgtEl>
                                          <p:spTgt spid="34"/>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 to="" calcmode="lin" valueType="num">
                                      <p:cBhvr>
                                        <p:cTn id="52" dur="1" fill="hold"/>
                                        <p:tgtEl>
                                          <p:spTgt spid="35"/>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to="" calcmode="lin" valueType="num">
                                      <p:cBhvr>
                                        <p:cTn id="55" dur="1" fill="hold"/>
                                        <p:tgtEl>
                                          <p:spTgt spid="36"/>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 to="" calcmode="lin" valueType="num">
                                      <p:cBhvr>
                                        <p:cTn id="60" dur="1" fill="hold"/>
                                        <p:tgtEl>
                                          <p:spTgt spid="23"/>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to="" calcmode="lin" valueType="num">
                                      <p:cBhvr>
                                        <p:cTn id="63" dur="1" fill="hold"/>
                                        <p:tgtEl>
                                          <p:spTgt spid="31"/>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 to="" calcmode="lin" valueType="num">
                                      <p:cBhvr>
                                        <p:cTn id="68" dur="1" fill="hold"/>
                                        <p:tgtEl>
                                          <p:spTgt spid="32"/>
                                        </p:tgtEl>
                                        <p:attrNameLst>
                                          <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to="" calcmode="lin" valueType="num">
                                      <p:cBhvr>
                                        <p:cTn id="71" dur="1" fill="hold"/>
                                        <p:tgtEl>
                                          <p:spTgt spid="37"/>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 to="" calcmode="lin" valueType="num">
                                      <p:cBhvr>
                                        <p:cTn id="76" dur="1" fill="hold"/>
                                        <p:tgtEl>
                                          <p:spTgt spid="38"/>
                                        </p:tgtEl>
                                        <p:attrNameLst>
                                          <p:attrName/>
                                        </p:attrNameLst>
                                      </p:cBhvr>
                                    </p:anim>
                                  </p:childTnLst>
                                </p:cTn>
                              </p:par>
                              <p:par>
                                <p:cTn id="77" presetID="24"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to="" calcmode="lin" valueType="num">
                                      <p:cBhvr>
                                        <p:cTn id="79" dur="1" fill="hold"/>
                                        <p:tgtEl>
                                          <p:spTgt spid="39"/>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 to="" calcmode="lin" valueType="num">
                                      <p:cBhvr>
                                        <p:cTn id="84" dur="1" fill="hold"/>
                                        <p:tgtEl>
                                          <p:spTgt spid="40"/>
                                        </p:tgtEl>
                                        <p:attrNameLst>
                                          <p:attrName/>
                                        </p:attrNameLst>
                                      </p:cBhvr>
                                    </p:anim>
                                  </p:childTnLst>
                                </p:cTn>
                              </p:par>
                              <p:par>
                                <p:cTn id="85" presetID="24"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to="" calcmode="lin" valueType="num">
                                      <p:cBhvr>
                                        <p:cTn id="87" dur="1" fill="hold"/>
                                        <p:tgtEl>
                                          <p:spTgt spid="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9" name="Picture 18" descr="Screen Clipping"/>
          <p:cNvPicPr>
            <a:picLocks noChangeAspect="1"/>
          </p:cNvPicPr>
          <p:nvPr/>
        </p:nvPicPr>
        <p:blipFill>
          <a:blip r:embed="rId3">
            <a:lum bright="-10000"/>
            <a:extLst>
              <a:ext uri="{28A0092B-C50C-407E-A947-70E740481C1C}"/>
            </a:extLst>
          </a:blip>
          <a:stretch>
            <a:fillRect/>
          </a:stretch>
        </p:blipFill>
        <p:spPr>
          <a:xfrm>
            <a:off x="6929454" y="0"/>
            <a:ext cx="795138" cy="959650"/>
          </a:xfrm>
          <a:prstGeom prst="ellipse">
            <a:avLst/>
          </a:prstGeom>
          <a:ln>
            <a:noFill/>
          </a:ln>
          <a:effectLst>
            <a:softEdge rad="112500"/>
          </a:effectLst>
        </p:spPr>
      </p:pic>
      <p:pic>
        <p:nvPicPr>
          <p:cNvPr id="21" name="Picture 20" descr="Screen Clipping"/>
          <p:cNvPicPr>
            <a:picLocks noChangeAspect="1"/>
          </p:cNvPicPr>
          <p:nvPr/>
        </p:nvPicPr>
        <p:blipFill>
          <a:blip r:embed="rId3">
            <a:lum bright="-10000"/>
            <a:extLst>
              <a:ext uri="{28A0092B-C50C-407E-A947-70E740481C1C}"/>
            </a:extLst>
          </a:blip>
          <a:stretch>
            <a:fillRect/>
          </a:stretch>
        </p:blipFill>
        <p:spPr>
          <a:xfrm rot="10800000">
            <a:off x="1428728" y="0"/>
            <a:ext cx="795138" cy="959650"/>
          </a:xfrm>
          <a:prstGeom prst="ellipse">
            <a:avLst/>
          </a:prstGeom>
          <a:ln>
            <a:noFill/>
          </a:ln>
          <a:effectLst>
            <a:softEdge rad="112500"/>
          </a:effectLst>
        </p:spPr>
      </p:pic>
      <p:sp>
        <p:nvSpPr>
          <p:cNvPr id="12" name="Rectangle 11"/>
          <p:cNvSpPr>
            <a:spLocks noChangeArrowheads="1"/>
          </p:cNvSpPr>
          <p:nvPr/>
        </p:nvSpPr>
        <p:spPr bwMode="auto">
          <a:xfrm>
            <a:off x="2286000" y="214313"/>
            <a:ext cx="4398963" cy="584200"/>
          </a:xfrm>
          <a:prstGeom prst="rect">
            <a:avLst/>
          </a:prstGeom>
          <a:noFill/>
          <a:ln w="9525">
            <a:noFill/>
            <a:miter lim="800000"/>
            <a:headEnd/>
            <a:tailEnd/>
          </a:ln>
        </p:spPr>
        <p:txBody>
          <a:bodyPr wrap="none">
            <a:spAutoFit/>
          </a:bodyPr>
          <a:lstStyle/>
          <a:p>
            <a:pPr algn="justLow"/>
            <a:r>
              <a:rPr lang="ar-SA" sz="3200" b="1">
                <a:solidFill>
                  <a:srgbClr val="0070C0"/>
                </a:solidFill>
                <a:latin typeface="Calibri" pitchFamily="34" charset="0"/>
                <a:cs typeface="B Titr" pitchFamily="2" charset="-78"/>
              </a:rPr>
              <a:t>اگر حماسه 9 دی رخ نمی‌داد؟</a:t>
            </a:r>
          </a:p>
        </p:txBody>
      </p:sp>
      <p:sp>
        <p:nvSpPr>
          <p:cNvPr id="24" name="Rounded Rectangle 23"/>
          <p:cNvSpPr/>
          <p:nvPr/>
        </p:nvSpPr>
        <p:spPr>
          <a:xfrm>
            <a:off x="1214414" y="1357298"/>
            <a:ext cx="6643734"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2800" b="1" dirty="0">
                <a:solidFill>
                  <a:srgbClr val="C00000"/>
                </a:solidFill>
                <a:cs typeface="B Titr" pitchFamily="2" charset="-78"/>
              </a:rPr>
              <a:t>تسلسل ابطال انتخابات با پیامدهایی چون؛</a:t>
            </a:r>
          </a:p>
        </p:txBody>
      </p:sp>
      <p:sp>
        <p:nvSpPr>
          <p:cNvPr id="22" name="Flowchart: Sequential Access Storage 21"/>
          <p:cNvSpPr/>
          <p:nvPr/>
        </p:nvSpPr>
        <p:spPr>
          <a:xfrm flipH="1">
            <a:off x="8001024" y="1357298"/>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2</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graphicFrame>
        <p:nvGraphicFramePr>
          <p:cNvPr id="45" name="Diagram 44"/>
          <p:cNvGraphicFramePr/>
          <p:nvPr/>
        </p:nvGraphicFramePr>
        <p:xfrm>
          <a:off x="357158" y="2214554"/>
          <a:ext cx="828680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to="" calcmode="lin" valueType="num">
                                      <p:cBhvr>
                                        <p:cTn id="10" dur="1" fill="hold"/>
                                        <p:tgtEl>
                                          <p:spTgt spid="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to="" calcmode="lin" valueType="num">
                                      <p:cBhvr>
                                        <p:cTn id="18" dur="1" fill="hold"/>
                                        <p:tgtEl>
                                          <p:spTgt spid="22"/>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to="" calcmode="lin" valueType="num">
                                      <p:cBhvr>
                                        <p:cTn id="21" dur="1" fill="hold"/>
                                        <p:tgtEl>
                                          <p:spTgt spid="2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5">
                                            <p:graphicEl>
                                              <a:dgm id="{4D159AA6-DFEB-4727-BDFF-A48238CF1A49}"/>
                                            </p:graphicEl>
                                          </p:spTgt>
                                        </p:tgtEl>
                                        <p:attrNameLst>
                                          <p:attrName>style.visibility</p:attrName>
                                        </p:attrNameLst>
                                      </p:cBhvr>
                                      <p:to>
                                        <p:strVal val="visible"/>
                                      </p:to>
                                    </p:set>
                                    <p:anim to="" calcmode="lin" valueType="num">
                                      <p:cBhvr>
                                        <p:cTn id="26" dur="1" fill="hold"/>
                                        <p:tgtEl>
                                          <p:spTgt spid="45">
                                            <p:graphicEl>
                                              <a:dgm id="{4D159AA6-DFEB-4727-BDFF-A48238CF1A49}"/>
                                            </p:graphic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45">
                                            <p:graphicEl>
                                              <a:dgm id="{03105C6E-B202-47ED-B58C-19AE49040CC9}"/>
                                            </p:graphicEl>
                                          </p:spTgt>
                                        </p:tgtEl>
                                        <p:attrNameLst>
                                          <p:attrName>style.visibility</p:attrName>
                                        </p:attrNameLst>
                                      </p:cBhvr>
                                      <p:to>
                                        <p:strVal val="visible"/>
                                      </p:to>
                                    </p:set>
                                    <p:anim to="" calcmode="lin" valueType="num">
                                      <p:cBhvr>
                                        <p:cTn id="31" dur="1" fill="hold"/>
                                        <p:tgtEl>
                                          <p:spTgt spid="45">
                                            <p:graphicEl>
                                              <a:dgm id="{03105C6E-B202-47ED-B58C-19AE49040CC9}"/>
                                            </p:graphic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45">
                                            <p:graphicEl>
                                              <a:dgm id="{11968DAE-9EB2-4B99-9BE2-0DDD772FBF6F}"/>
                                            </p:graphicEl>
                                          </p:spTgt>
                                        </p:tgtEl>
                                        <p:attrNameLst>
                                          <p:attrName>style.visibility</p:attrName>
                                        </p:attrNameLst>
                                      </p:cBhvr>
                                      <p:to>
                                        <p:strVal val="visible"/>
                                      </p:to>
                                    </p:set>
                                    <p:anim to="" calcmode="lin" valueType="num">
                                      <p:cBhvr>
                                        <p:cTn id="34" dur="1" fill="hold"/>
                                        <p:tgtEl>
                                          <p:spTgt spid="45">
                                            <p:graphicEl>
                                              <a:dgm id="{11968DAE-9EB2-4B99-9BE2-0DDD772FBF6F}"/>
                                            </p:graphic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45">
                                            <p:graphicEl>
                                              <a:dgm id="{9A4AC4C2-945A-4276-825B-DEB4100CB6F0}"/>
                                            </p:graphicEl>
                                          </p:spTgt>
                                        </p:tgtEl>
                                        <p:attrNameLst>
                                          <p:attrName>style.visibility</p:attrName>
                                        </p:attrNameLst>
                                      </p:cBhvr>
                                      <p:to>
                                        <p:strVal val="visible"/>
                                      </p:to>
                                    </p:set>
                                    <p:anim to="" calcmode="lin" valueType="num">
                                      <p:cBhvr>
                                        <p:cTn id="39" dur="1" fill="hold"/>
                                        <p:tgtEl>
                                          <p:spTgt spid="45">
                                            <p:graphicEl>
                                              <a:dgm id="{9A4AC4C2-945A-4276-825B-DEB4100CB6F0}"/>
                                            </p:graphicEl>
                                          </p:spTgt>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45">
                                            <p:graphicEl>
                                              <a:dgm id="{280811A8-B366-4140-87A0-53717C836607}"/>
                                            </p:graphicEl>
                                          </p:spTgt>
                                        </p:tgtEl>
                                        <p:attrNameLst>
                                          <p:attrName>style.visibility</p:attrName>
                                        </p:attrNameLst>
                                      </p:cBhvr>
                                      <p:to>
                                        <p:strVal val="visible"/>
                                      </p:to>
                                    </p:set>
                                    <p:anim to="" calcmode="lin" valueType="num">
                                      <p:cBhvr>
                                        <p:cTn id="42" dur="1" fill="hold"/>
                                        <p:tgtEl>
                                          <p:spTgt spid="45">
                                            <p:graphicEl>
                                              <a:dgm id="{280811A8-B366-4140-87A0-53717C836607}"/>
                                            </p:graphic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5">
                                            <p:graphicEl>
                                              <a:dgm id="{11AB817D-9462-4537-9190-4445E7965F00}"/>
                                            </p:graphicEl>
                                          </p:spTgt>
                                        </p:tgtEl>
                                        <p:attrNameLst>
                                          <p:attrName>style.visibility</p:attrName>
                                        </p:attrNameLst>
                                      </p:cBhvr>
                                      <p:to>
                                        <p:strVal val="visible"/>
                                      </p:to>
                                    </p:set>
                                    <p:anim to="" calcmode="lin" valueType="num">
                                      <p:cBhvr>
                                        <p:cTn id="47" dur="1" fill="hold"/>
                                        <p:tgtEl>
                                          <p:spTgt spid="45">
                                            <p:graphicEl>
                                              <a:dgm id="{11AB817D-9462-4537-9190-4445E7965F00}"/>
                                            </p:graphicEl>
                                          </p:spTgt>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45">
                                            <p:graphicEl>
                                              <a:dgm id="{A351F22A-2471-4BF5-BD7A-0E4D30B32A14}"/>
                                            </p:graphicEl>
                                          </p:spTgt>
                                        </p:tgtEl>
                                        <p:attrNameLst>
                                          <p:attrName>style.visibility</p:attrName>
                                        </p:attrNameLst>
                                      </p:cBhvr>
                                      <p:to>
                                        <p:strVal val="visible"/>
                                      </p:to>
                                    </p:set>
                                    <p:anim to="" calcmode="lin" valueType="num">
                                      <p:cBhvr>
                                        <p:cTn id="50" dur="1" fill="hold"/>
                                        <p:tgtEl>
                                          <p:spTgt spid="45">
                                            <p:graphicEl>
                                              <a:dgm id="{A351F22A-2471-4BF5-BD7A-0E4D30B32A14}"/>
                                            </p:graphic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45">
                                            <p:graphicEl>
                                              <a:dgm id="{FFD14457-40C5-4DF5-A301-3E8DA04EA559}"/>
                                            </p:graphicEl>
                                          </p:spTgt>
                                        </p:tgtEl>
                                        <p:attrNameLst>
                                          <p:attrName>style.visibility</p:attrName>
                                        </p:attrNameLst>
                                      </p:cBhvr>
                                      <p:to>
                                        <p:strVal val="visible"/>
                                      </p:to>
                                    </p:set>
                                    <p:anim to="" calcmode="lin" valueType="num">
                                      <p:cBhvr>
                                        <p:cTn id="55" dur="1" fill="hold"/>
                                        <p:tgtEl>
                                          <p:spTgt spid="45">
                                            <p:graphicEl>
                                              <a:dgm id="{FFD14457-40C5-4DF5-A301-3E8DA04EA559}"/>
                                            </p:graphicEl>
                                          </p:spTgt>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45">
                                            <p:graphicEl>
                                              <a:dgm id="{434F77E8-2786-4157-B4B7-679260D6CD0D}"/>
                                            </p:graphicEl>
                                          </p:spTgt>
                                        </p:tgtEl>
                                        <p:attrNameLst>
                                          <p:attrName>style.visibility</p:attrName>
                                        </p:attrNameLst>
                                      </p:cBhvr>
                                      <p:to>
                                        <p:strVal val="visible"/>
                                      </p:to>
                                    </p:set>
                                    <p:anim to="" calcmode="lin" valueType="num">
                                      <p:cBhvr>
                                        <p:cTn id="58" dur="1" fill="hold"/>
                                        <p:tgtEl>
                                          <p:spTgt spid="45">
                                            <p:graphicEl>
                                              <a:dgm id="{434F77E8-2786-4157-B4B7-679260D6CD0D}"/>
                                            </p:graphic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45">
                                            <p:graphicEl>
                                              <a:dgm id="{B5B85902-31A6-4E89-934E-9B474782ABFD}"/>
                                            </p:graphicEl>
                                          </p:spTgt>
                                        </p:tgtEl>
                                        <p:attrNameLst>
                                          <p:attrName>style.visibility</p:attrName>
                                        </p:attrNameLst>
                                      </p:cBhvr>
                                      <p:to>
                                        <p:strVal val="visible"/>
                                      </p:to>
                                    </p:set>
                                    <p:anim to="" calcmode="lin" valueType="num">
                                      <p:cBhvr>
                                        <p:cTn id="63" dur="1" fill="hold"/>
                                        <p:tgtEl>
                                          <p:spTgt spid="45">
                                            <p:graphicEl>
                                              <a:dgm id="{B5B85902-31A6-4E89-934E-9B474782ABFD}"/>
                                            </p:graphicEl>
                                          </p:spTgt>
                                        </p:tgtEl>
                                        <p:attrNameLst>
                                          <p:attrName/>
                                        </p:attrNameLst>
                                      </p:cBhvr>
                                    </p:anim>
                                  </p:childTnLst>
                                </p:cTn>
                              </p:par>
                              <p:par>
                                <p:cTn id="64" presetID="24" presetClass="entr" presetSubtype="0" fill="hold" grpId="0" nodeType="withEffect">
                                  <p:stCondLst>
                                    <p:cond delay="0"/>
                                  </p:stCondLst>
                                  <p:childTnLst>
                                    <p:set>
                                      <p:cBhvr>
                                        <p:cTn id="65" dur="1" fill="hold">
                                          <p:stCondLst>
                                            <p:cond delay="0"/>
                                          </p:stCondLst>
                                        </p:cTn>
                                        <p:tgtEl>
                                          <p:spTgt spid="45">
                                            <p:graphicEl>
                                              <a:dgm id="{5EFA4C1F-BE49-45F2-9DC5-AF61A9F15F37}"/>
                                            </p:graphicEl>
                                          </p:spTgt>
                                        </p:tgtEl>
                                        <p:attrNameLst>
                                          <p:attrName>style.visibility</p:attrName>
                                        </p:attrNameLst>
                                      </p:cBhvr>
                                      <p:to>
                                        <p:strVal val="visible"/>
                                      </p:to>
                                    </p:set>
                                    <p:anim to="" calcmode="lin" valueType="num">
                                      <p:cBhvr>
                                        <p:cTn id="66" dur="1" fill="hold"/>
                                        <p:tgtEl>
                                          <p:spTgt spid="45">
                                            <p:graphicEl>
                                              <a:dgm id="{5EFA4C1F-BE49-45F2-9DC5-AF61A9F15F37}"/>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22" grpId="0" animBg="1"/>
      <p:bldGraphic spid="4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b="-17000"/>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2000250" y="214313"/>
            <a:ext cx="5451475" cy="708025"/>
          </a:xfrm>
          <a:prstGeom prst="rect">
            <a:avLst/>
          </a:prstGeom>
          <a:noFill/>
          <a:ln w="9525">
            <a:noFill/>
            <a:miter lim="800000"/>
            <a:headEnd/>
            <a:tailEnd/>
          </a:ln>
        </p:spPr>
        <p:txBody>
          <a:bodyPr wrap="none">
            <a:spAutoFit/>
          </a:bodyPr>
          <a:lstStyle/>
          <a:p>
            <a:pPr algn="justLow"/>
            <a:r>
              <a:rPr lang="ar-SA" sz="4000" b="1">
                <a:solidFill>
                  <a:srgbClr val="FFFF00"/>
                </a:solidFill>
                <a:latin typeface="Calibri" pitchFamily="34" charset="0"/>
                <a:cs typeface="B Titr" pitchFamily="2" charset="-78"/>
              </a:rPr>
              <a:t>اگر حماسه 9 دی رخ نمی‌داد؟</a:t>
            </a:r>
          </a:p>
        </p:txBody>
      </p:sp>
      <p:sp>
        <p:nvSpPr>
          <p:cNvPr id="24" name="Rounded Rectangle 23"/>
          <p:cNvSpPr/>
          <p:nvPr/>
        </p:nvSpPr>
        <p:spPr>
          <a:xfrm>
            <a:off x="214282" y="1571612"/>
            <a:ext cx="7715304" cy="7143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justLow" fontAlgn="auto">
              <a:spcBef>
                <a:spcPts val="0"/>
              </a:spcBef>
              <a:spcAft>
                <a:spcPts val="0"/>
              </a:spcAft>
              <a:defRPr/>
            </a:pPr>
            <a:r>
              <a:rPr lang="fa-IR" sz="2000" b="1" dirty="0">
                <a:solidFill>
                  <a:srgbClr val="FFC000"/>
                </a:solidFill>
                <a:cs typeface="B Titr" pitchFamily="2" charset="-78"/>
              </a:rPr>
              <a:t>تسخیر قدرت با سازوکار کودتای مخملی(اوکراینیزه شدن ایران) با پیامدهایی چون؛</a:t>
            </a:r>
          </a:p>
        </p:txBody>
      </p:sp>
      <p:sp>
        <p:nvSpPr>
          <p:cNvPr id="22" name="Flowchart: Sequential Access Storage 21"/>
          <p:cNvSpPr/>
          <p:nvPr/>
        </p:nvSpPr>
        <p:spPr>
          <a:xfrm flipH="1">
            <a:off x="8001024" y="1571612"/>
            <a:ext cx="714380" cy="642942"/>
          </a:xfrm>
          <a:prstGeom prst="flowChartMagnetic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0" fontAlgn="auto">
              <a:spcBef>
                <a:spcPts val="0"/>
              </a:spcBef>
              <a:spcAft>
                <a:spcPts val="0"/>
              </a:spcAft>
              <a:defRPr/>
            </a:pP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3</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3" name="Rounded Rectangle 12"/>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4800" dirty="0">
                <a:solidFill>
                  <a:srgbClr val="C00000"/>
                </a:solidFill>
                <a:cs typeface="B Titr" pitchFamily="2" charset="-78"/>
              </a:rPr>
              <a:t>بر هم خوردن ثبات کشور برای سالیان متوالی</a:t>
            </a:r>
            <a:endParaRPr lang="en-US" sz="4800" dirty="0">
              <a:solidFill>
                <a:srgbClr val="C00000"/>
              </a:solidFill>
              <a:cs typeface="B Titr" pitchFamily="2" charset="-78"/>
            </a:endParaRPr>
          </a:p>
        </p:txBody>
      </p:sp>
      <p:sp>
        <p:nvSpPr>
          <p:cNvPr id="14" name="Rounded Rectangle 13"/>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4800" dirty="0">
                <a:solidFill>
                  <a:srgbClr val="C00000"/>
                </a:solidFill>
                <a:cs typeface="B Titr" pitchFamily="2" charset="-78"/>
              </a:rPr>
              <a:t>ایجاد زمینه دخالت بیگانگان در امور کشور</a:t>
            </a:r>
            <a:endParaRPr lang="en-US" sz="4800" dirty="0">
              <a:solidFill>
                <a:srgbClr val="C00000"/>
              </a:solidFill>
              <a:cs typeface="B Titr" pitchFamily="2" charset="-78"/>
            </a:endParaRPr>
          </a:p>
        </p:txBody>
      </p:sp>
      <p:sp>
        <p:nvSpPr>
          <p:cNvPr id="15" name="Rounded Rectangle 14"/>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4800" dirty="0">
                <a:solidFill>
                  <a:srgbClr val="C00000"/>
                </a:solidFill>
                <a:cs typeface="B Titr" pitchFamily="2" charset="-78"/>
              </a:rPr>
              <a:t>ترور دانشمندان و نخبگان علمی و سیاسی</a:t>
            </a:r>
            <a:endParaRPr lang="en-US" sz="4800" dirty="0">
              <a:solidFill>
                <a:srgbClr val="C00000"/>
              </a:solidFill>
              <a:cs typeface="B Titr" pitchFamily="2" charset="-78"/>
            </a:endParaRPr>
          </a:p>
        </p:txBody>
      </p:sp>
      <p:sp>
        <p:nvSpPr>
          <p:cNvPr id="16" name="Rounded Rectangle 15"/>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4800" dirty="0">
                <a:solidFill>
                  <a:srgbClr val="C00000"/>
                </a:solidFill>
                <a:cs typeface="B Titr" pitchFamily="2" charset="-78"/>
              </a:rPr>
              <a:t>ایجاد فضای </a:t>
            </a:r>
          </a:p>
          <a:p>
            <a:pPr algn="ctr" rtl="0" fontAlgn="auto">
              <a:spcBef>
                <a:spcPts val="0"/>
              </a:spcBef>
              <a:spcAft>
                <a:spcPts val="0"/>
              </a:spcAft>
              <a:defRPr/>
            </a:pPr>
            <a:r>
              <a:rPr lang="fa-IR" sz="4800" dirty="0">
                <a:solidFill>
                  <a:srgbClr val="C00000"/>
                </a:solidFill>
                <a:cs typeface="B Titr" pitchFamily="2" charset="-78"/>
              </a:rPr>
              <a:t>سرکوب‌گری در جامعه</a:t>
            </a:r>
            <a:endParaRPr lang="en-US" sz="4800" dirty="0">
              <a:solidFill>
                <a:srgbClr val="C00000"/>
              </a:solidFill>
              <a:cs typeface="B Titr" pitchFamily="2" charset="-78"/>
            </a:endParaRPr>
          </a:p>
        </p:txBody>
      </p:sp>
      <p:sp>
        <p:nvSpPr>
          <p:cNvPr id="17" name="Rounded Rectangle 16"/>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4800" dirty="0">
                <a:solidFill>
                  <a:srgbClr val="C00000"/>
                </a:solidFill>
                <a:cs typeface="B Titr" pitchFamily="2" charset="-78"/>
              </a:rPr>
              <a:t>ضعف دولت مرکزی و فعال شدن گسل‌های تجزیه‌طلبانه</a:t>
            </a:r>
            <a:endParaRPr lang="en-US" sz="4800" dirty="0">
              <a:solidFill>
                <a:srgbClr val="C00000"/>
              </a:solidFill>
              <a:cs typeface="B Titr" pitchFamily="2" charset="-78"/>
            </a:endParaRPr>
          </a:p>
        </p:txBody>
      </p:sp>
      <p:sp>
        <p:nvSpPr>
          <p:cNvPr id="18" name="Rounded Rectangle 17"/>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5400" dirty="0">
                <a:solidFill>
                  <a:srgbClr val="C00000"/>
                </a:solidFill>
                <a:cs typeface="B Titr" pitchFamily="2" charset="-78"/>
              </a:rPr>
              <a:t>تداوم منازعات و مناقشات داخلی</a:t>
            </a:r>
            <a:endParaRPr lang="en-US" sz="5400" dirty="0">
              <a:solidFill>
                <a:srgbClr val="C00000"/>
              </a:solidFill>
              <a:cs typeface="B Titr" pitchFamily="2" charset="-78"/>
            </a:endParaRPr>
          </a:p>
        </p:txBody>
      </p:sp>
      <p:sp>
        <p:nvSpPr>
          <p:cNvPr id="20" name="Rounded Rectangle 19"/>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5400" dirty="0">
                <a:solidFill>
                  <a:srgbClr val="C00000"/>
                </a:solidFill>
                <a:cs typeface="B Titr" pitchFamily="2" charset="-78"/>
              </a:rPr>
              <a:t>وارونه شدن ماهیت انقلاب اسلامی</a:t>
            </a:r>
            <a:endParaRPr lang="en-US" sz="5400" dirty="0">
              <a:solidFill>
                <a:srgbClr val="C00000"/>
              </a:solidFill>
              <a:cs typeface="B Titr" pitchFamily="2" charset="-78"/>
            </a:endParaRPr>
          </a:p>
        </p:txBody>
      </p:sp>
      <p:sp>
        <p:nvSpPr>
          <p:cNvPr id="23" name="Rounded Rectangle 22"/>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5400" dirty="0">
                <a:solidFill>
                  <a:srgbClr val="C00000"/>
                </a:solidFill>
                <a:cs typeface="B Titr" pitchFamily="2" charset="-78"/>
              </a:rPr>
              <a:t>وارد آمدن خسارات و تلفات مالی و جانی بر کشور</a:t>
            </a:r>
            <a:endParaRPr lang="en-US" sz="5400" dirty="0">
              <a:solidFill>
                <a:srgbClr val="C00000"/>
              </a:solidFill>
              <a:cs typeface="B Titr" pitchFamily="2" charset="-78"/>
            </a:endParaRPr>
          </a:p>
        </p:txBody>
      </p:sp>
      <p:sp>
        <p:nvSpPr>
          <p:cNvPr id="25" name="Rounded Rectangle 24"/>
          <p:cNvSpPr/>
          <p:nvPr/>
        </p:nvSpPr>
        <p:spPr>
          <a:xfrm>
            <a:off x="1571604" y="2786058"/>
            <a:ext cx="6357982" cy="285752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5400" dirty="0">
                <a:solidFill>
                  <a:srgbClr val="C00000"/>
                </a:solidFill>
                <a:cs typeface="B Titr" pitchFamily="2" charset="-78"/>
              </a:rPr>
              <a:t>به خطر افتادن کیان اسلام و نظام اسلامی</a:t>
            </a:r>
          </a:p>
          <a:p>
            <a:pPr algn="ctr" fontAlgn="auto">
              <a:spcBef>
                <a:spcPts val="0"/>
              </a:spcBef>
              <a:spcAft>
                <a:spcPts val="0"/>
              </a:spcAft>
              <a:defRPr/>
            </a:pPr>
            <a:r>
              <a:rPr lang="fa-IR" sz="3600" dirty="0">
                <a:solidFill>
                  <a:srgbClr val="C00000"/>
                </a:solidFill>
                <a:cs typeface="B Titr" pitchFamily="2" charset="-78"/>
              </a:rPr>
              <a:t>(پیامد نهایی)</a:t>
            </a:r>
            <a:endParaRPr lang="en-US" sz="5400" dirty="0">
              <a:solidFill>
                <a:srgbClr val="C00000"/>
              </a:solidFill>
              <a:cs typeface="B Titr" pitchFamily="2" charset="-78"/>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to="" calcmode="lin" valueType="num">
                                      <p:cBhvr>
                                        <p:cTn id="15" dur="1" fill="hold"/>
                                        <p:tgtEl>
                                          <p:spTgt spid="2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to="" calcmode="lin" valueType="num">
                                      <p:cBhvr>
                                        <p:cTn id="35" dur="1" fill="hold"/>
                                        <p:tgtEl>
                                          <p:spTgt spid="16"/>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to="" calcmode="lin" valueType="num">
                                      <p:cBhvr>
                                        <p:cTn id="40" dur="1" fill="hold"/>
                                        <p:tgtEl>
                                          <p:spTgt spid="17"/>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to="" calcmode="lin" valueType="num">
                                      <p:cBhvr>
                                        <p:cTn id="45" dur="1" fill="hold"/>
                                        <p:tgtEl>
                                          <p:spTgt spid="18"/>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to="" calcmode="lin" valueType="num">
                                      <p:cBhvr>
                                        <p:cTn id="50" dur="1" fill="hold"/>
                                        <p:tgtEl>
                                          <p:spTgt spid="20"/>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to="" calcmode="lin" valueType="num">
                                      <p:cBhvr>
                                        <p:cTn id="55" dur="1" fill="hold"/>
                                        <p:tgtEl>
                                          <p:spTgt spid="23"/>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 to="" calcmode="lin" valueType="num">
                                      <p:cBhvr>
                                        <p:cTn id="60"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324</TotalTime>
  <Words>1266</Words>
  <Application>Microsoft Office PowerPoint</Application>
  <PresentationFormat>On-screen Show (4:3)</PresentationFormat>
  <Paragraphs>135</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Calibri</vt:lpstr>
      <vt:lpstr>Arial</vt:lpstr>
      <vt:lpstr>B Titr</vt:lpstr>
      <vt:lpstr>B Zar</vt:lpstr>
      <vt:lpstr>Comic Sans MS</vt:lpstr>
      <vt:lpstr>Verdana</vt:lpstr>
      <vt:lpstr>B Jadid</vt: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اگر 9 دی رخ نمی داد...</dc:title>
  <dc:creator>zenelabedeni</dc:creator>
  <cp:lastModifiedBy>reza</cp:lastModifiedBy>
  <cp:revision>74</cp:revision>
  <dcterms:created xsi:type="dcterms:W3CDTF">2018-12-23T16:36:51Z</dcterms:created>
  <dcterms:modified xsi:type="dcterms:W3CDTF">2018-12-25T14:21:04Z</dcterms:modified>
</cp:coreProperties>
</file>