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8.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19.xml" ContentType="application/vnd.openxmlformats-officedocument.theme+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theme/theme20.xml" ContentType="application/vnd.openxmlformats-officedocument.theme+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theme/theme21.xml" ContentType="application/vnd.openxmlformats-officedocument.theme+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theme/theme22.xml" ContentType="application/vnd.openxmlformats-officedocument.theme+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theme/theme23.xml" ContentType="application/vnd.openxmlformats-officedocument.theme+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theme/theme24.xml" ContentType="application/vnd.openxmlformats-officedocument.theme+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theme/theme25.xml" ContentType="application/vnd.openxmlformats-officedocument.theme+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theme/theme26.xml" ContentType="application/vnd.openxmlformats-officedocument.theme+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theme/theme27.xml" ContentType="application/vnd.openxmlformats-officedocument.theme+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theme/theme28.xml" ContentType="application/vnd.openxmlformats-officedocument.theme+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theme/theme29.xml" ContentType="application/vnd.openxmlformats-officedocument.theme+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theme/theme30.xml" ContentType="application/vnd.openxmlformats-officedocument.theme+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theme/theme31.xml" ContentType="application/vnd.openxmlformats-officedocument.theme+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theme/theme32.xml" ContentType="application/vnd.openxmlformats-officedocument.theme+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theme/theme33.xml" ContentType="application/vnd.openxmlformats-officedocument.theme+xml"/>
  <Override PartName="/ppt/theme/theme34.xml" ContentType="application/vnd.openxmlformats-officedocument.theme+xml"/>
  <Override PartName="/ppt/theme/theme35.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816" r:id="rId1"/>
    <p:sldMasterId id="2147483828" r:id="rId2"/>
    <p:sldMasterId id="2147483840" r:id="rId3"/>
    <p:sldMasterId id="2147483852" r:id="rId4"/>
    <p:sldMasterId id="2147483864" r:id="rId5"/>
    <p:sldMasterId id="2147483876" r:id="rId6"/>
    <p:sldMasterId id="2147483888" r:id="rId7"/>
    <p:sldMasterId id="2147483900" r:id="rId8"/>
    <p:sldMasterId id="2147483912" r:id="rId9"/>
    <p:sldMasterId id="2147483924" r:id="rId10"/>
    <p:sldMasterId id="2147483936" r:id="rId11"/>
    <p:sldMasterId id="2147483948" r:id="rId12"/>
    <p:sldMasterId id="2147483960" r:id="rId13"/>
    <p:sldMasterId id="2147483972" r:id="rId14"/>
    <p:sldMasterId id="2147483984" r:id="rId15"/>
    <p:sldMasterId id="2147483996" r:id="rId16"/>
    <p:sldMasterId id="2147484008" r:id="rId17"/>
    <p:sldMasterId id="2147484020" r:id="rId18"/>
    <p:sldMasterId id="2147484032" r:id="rId19"/>
    <p:sldMasterId id="2147484044" r:id="rId20"/>
    <p:sldMasterId id="2147484056" r:id="rId21"/>
    <p:sldMasterId id="2147484068" r:id="rId22"/>
    <p:sldMasterId id="2147484080" r:id="rId23"/>
    <p:sldMasterId id="2147484092" r:id="rId24"/>
    <p:sldMasterId id="2147484104" r:id="rId25"/>
    <p:sldMasterId id="2147484116" r:id="rId26"/>
    <p:sldMasterId id="2147484128" r:id="rId27"/>
    <p:sldMasterId id="2147484140" r:id="rId28"/>
    <p:sldMasterId id="2147484152" r:id="rId29"/>
    <p:sldMasterId id="2147484164" r:id="rId30"/>
    <p:sldMasterId id="2147484176" r:id="rId31"/>
    <p:sldMasterId id="2147484188" r:id="rId32"/>
    <p:sldMasterId id="2147484344" r:id="rId33"/>
  </p:sldMasterIdLst>
  <p:notesMasterIdLst>
    <p:notesMasterId r:id="rId190"/>
  </p:notesMasterIdLst>
  <p:handoutMasterIdLst>
    <p:handoutMasterId r:id="rId191"/>
  </p:handoutMasterIdLst>
  <p:sldIdLst>
    <p:sldId id="747" r:id="rId34"/>
    <p:sldId id="766" r:id="rId35"/>
    <p:sldId id="767" r:id="rId36"/>
    <p:sldId id="786" r:id="rId37"/>
    <p:sldId id="787" r:id="rId38"/>
    <p:sldId id="789" r:id="rId39"/>
    <p:sldId id="788" r:id="rId40"/>
    <p:sldId id="797" r:id="rId41"/>
    <p:sldId id="798" r:id="rId42"/>
    <p:sldId id="799" r:id="rId43"/>
    <p:sldId id="800" r:id="rId44"/>
    <p:sldId id="811" r:id="rId45"/>
    <p:sldId id="790" r:id="rId46"/>
    <p:sldId id="791" r:id="rId47"/>
    <p:sldId id="792" r:id="rId48"/>
    <p:sldId id="793" r:id="rId49"/>
    <p:sldId id="794" r:id="rId50"/>
    <p:sldId id="795" r:id="rId51"/>
    <p:sldId id="805" r:id="rId52"/>
    <p:sldId id="796" r:id="rId53"/>
    <p:sldId id="804" r:id="rId54"/>
    <p:sldId id="801" r:id="rId55"/>
    <p:sldId id="807" r:id="rId56"/>
    <p:sldId id="802" r:id="rId57"/>
    <p:sldId id="803" r:id="rId58"/>
    <p:sldId id="806" r:id="rId59"/>
    <p:sldId id="808" r:id="rId60"/>
    <p:sldId id="818" r:id="rId61"/>
    <p:sldId id="821" r:id="rId62"/>
    <p:sldId id="817" r:id="rId63"/>
    <p:sldId id="820" r:id="rId64"/>
    <p:sldId id="822" r:id="rId65"/>
    <p:sldId id="823" r:id="rId66"/>
    <p:sldId id="824" r:id="rId67"/>
    <p:sldId id="825" r:id="rId68"/>
    <p:sldId id="826" r:id="rId69"/>
    <p:sldId id="827" r:id="rId70"/>
    <p:sldId id="828" r:id="rId71"/>
    <p:sldId id="829" r:id="rId72"/>
    <p:sldId id="830" r:id="rId73"/>
    <p:sldId id="883" r:id="rId74"/>
    <p:sldId id="884" r:id="rId75"/>
    <p:sldId id="660" r:id="rId76"/>
    <p:sldId id="661" r:id="rId77"/>
    <p:sldId id="662" r:id="rId78"/>
    <p:sldId id="663" r:id="rId79"/>
    <p:sldId id="664" r:id="rId80"/>
    <p:sldId id="665" r:id="rId81"/>
    <p:sldId id="847" r:id="rId82"/>
    <p:sldId id="846" r:id="rId83"/>
    <p:sldId id="834" r:id="rId84"/>
    <p:sldId id="624" r:id="rId85"/>
    <p:sldId id="836" r:id="rId86"/>
    <p:sldId id="618" r:id="rId87"/>
    <p:sldId id="839" r:id="rId88"/>
    <p:sldId id="718" r:id="rId89"/>
    <p:sldId id="840" r:id="rId90"/>
    <p:sldId id="720" r:id="rId91"/>
    <p:sldId id="837" r:id="rId92"/>
    <p:sldId id="838" r:id="rId93"/>
    <p:sldId id="841" r:id="rId94"/>
    <p:sldId id="835" r:id="rId95"/>
    <p:sldId id="842" r:id="rId96"/>
    <p:sldId id="721" r:id="rId97"/>
    <p:sldId id="725" r:id="rId98"/>
    <p:sldId id="724" r:id="rId99"/>
    <p:sldId id="843" r:id="rId100"/>
    <p:sldId id="881" r:id="rId101"/>
    <p:sldId id="882" r:id="rId102"/>
    <p:sldId id="877" r:id="rId103"/>
    <p:sldId id="878" r:id="rId104"/>
    <p:sldId id="859" r:id="rId105"/>
    <p:sldId id="860" r:id="rId106"/>
    <p:sldId id="861" r:id="rId107"/>
    <p:sldId id="872" r:id="rId108"/>
    <p:sldId id="858" r:id="rId109"/>
    <p:sldId id="723" r:id="rId110"/>
    <p:sldId id="722" r:id="rId111"/>
    <p:sldId id="716" r:id="rId112"/>
    <p:sldId id="726" r:id="rId113"/>
    <p:sldId id="727" r:id="rId114"/>
    <p:sldId id="731" r:id="rId115"/>
    <p:sldId id="733" r:id="rId116"/>
    <p:sldId id="732" r:id="rId117"/>
    <p:sldId id="728" r:id="rId118"/>
    <p:sldId id="855" r:id="rId119"/>
    <p:sldId id="856" r:id="rId120"/>
    <p:sldId id="862" r:id="rId121"/>
    <p:sldId id="863" r:id="rId122"/>
    <p:sldId id="864" r:id="rId123"/>
    <p:sldId id="867" r:id="rId124"/>
    <p:sldId id="868" r:id="rId125"/>
    <p:sldId id="869" r:id="rId126"/>
    <p:sldId id="865" r:id="rId127"/>
    <p:sldId id="763" r:id="rId128"/>
    <p:sldId id="852" r:id="rId129"/>
    <p:sldId id="854" r:id="rId130"/>
    <p:sldId id="853" r:id="rId131"/>
    <p:sldId id="762" r:id="rId132"/>
    <p:sldId id="761" r:id="rId133"/>
    <p:sldId id="759" r:id="rId134"/>
    <p:sldId id="758" r:id="rId135"/>
    <p:sldId id="879" r:id="rId136"/>
    <p:sldId id="880" r:id="rId137"/>
    <p:sldId id="625" r:id="rId138"/>
    <p:sldId id="626" r:id="rId139"/>
    <p:sldId id="627" r:id="rId140"/>
    <p:sldId id="628" r:id="rId141"/>
    <p:sldId id="642" r:id="rId142"/>
    <p:sldId id="677" r:id="rId143"/>
    <p:sldId id="849" r:id="rId144"/>
    <p:sldId id="693" r:id="rId145"/>
    <p:sldId id="844" r:id="rId146"/>
    <p:sldId id="848" r:id="rId147"/>
    <p:sldId id="845" r:id="rId148"/>
    <p:sldId id="696" r:id="rId149"/>
    <p:sldId id="874" r:id="rId150"/>
    <p:sldId id="875" r:id="rId151"/>
    <p:sldId id="873" r:id="rId152"/>
    <p:sldId id="681" r:id="rId153"/>
    <p:sldId id="643" r:id="rId154"/>
    <p:sldId id="644" r:id="rId155"/>
    <p:sldId id="850" r:id="rId156"/>
    <p:sldId id="645" r:id="rId157"/>
    <p:sldId id="646" r:id="rId158"/>
    <p:sldId id="876" r:id="rId159"/>
    <p:sldId id="659" r:id="rId160"/>
    <p:sldId id="658" r:id="rId161"/>
    <p:sldId id="657" r:id="rId162"/>
    <p:sldId id="656" r:id="rId163"/>
    <p:sldId id="685" r:id="rId164"/>
    <p:sldId id="688" r:id="rId165"/>
    <p:sldId id="812" r:id="rId166"/>
    <p:sldId id="615" r:id="rId167"/>
    <p:sldId id="616" r:id="rId168"/>
    <p:sldId id="622" r:id="rId169"/>
    <p:sldId id="623" r:id="rId170"/>
    <p:sldId id="553" r:id="rId171"/>
    <p:sldId id="617" r:id="rId172"/>
    <p:sldId id="614" r:id="rId173"/>
    <p:sldId id="613" r:id="rId174"/>
    <p:sldId id="603" r:id="rId175"/>
    <p:sldId id="604" r:id="rId176"/>
    <p:sldId id="871" r:id="rId177"/>
    <p:sldId id="831" r:id="rId178"/>
    <p:sldId id="809" r:id="rId179"/>
    <p:sldId id="773" r:id="rId180"/>
    <p:sldId id="774" r:id="rId181"/>
    <p:sldId id="776" r:id="rId182"/>
    <p:sldId id="777" r:id="rId183"/>
    <p:sldId id="779" r:id="rId184"/>
    <p:sldId id="780" r:id="rId185"/>
    <p:sldId id="781" r:id="rId186"/>
    <p:sldId id="782" r:id="rId187"/>
    <p:sldId id="783" r:id="rId188"/>
    <p:sldId id="784" r:id="rId189"/>
  </p:sldIdLst>
  <p:sldSz cx="9144000" cy="6858000" type="screen4x3"/>
  <p:notesSz cx="6781800" cy="9926638"/>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E0000"/>
    <a:srgbClr val="990000"/>
    <a:srgbClr val="336600"/>
    <a:srgbClr val="CC0000"/>
    <a:srgbClr val="CCFFCC"/>
    <a:srgbClr val="99FF66"/>
    <a:srgbClr val="CC3399"/>
    <a:srgbClr val="FF6600"/>
    <a:srgbClr val="FF3300"/>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autoAdjust="0"/>
    <p:restoredTop sz="97049" autoAdjust="0"/>
  </p:normalViewPr>
  <p:slideViewPr>
    <p:cSldViewPr>
      <p:cViewPr>
        <p:scale>
          <a:sx n="75" d="100"/>
          <a:sy n="75" d="100"/>
        </p:scale>
        <p:origin x="-1236" y="-72"/>
      </p:cViewPr>
      <p:guideLst>
        <p:guide orient="horz" pos="2160"/>
        <p:guide pos="2880"/>
      </p:guideLst>
    </p:cSldViewPr>
  </p:slideViewPr>
  <p:outlineViewPr>
    <p:cViewPr>
      <p:scale>
        <a:sx n="33" d="100"/>
        <a:sy n="33" d="100"/>
      </p:scale>
      <p:origin x="0" y="7572"/>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84.xml"/><Relationship Id="rId21" Type="http://schemas.openxmlformats.org/officeDocument/2006/relationships/slideMaster" Target="slideMasters/slideMaster21.xml"/><Relationship Id="rId42" Type="http://schemas.openxmlformats.org/officeDocument/2006/relationships/slide" Target="slides/slide9.xml"/><Relationship Id="rId47" Type="http://schemas.openxmlformats.org/officeDocument/2006/relationships/slide" Target="slides/slide14.xml"/><Relationship Id="rId63" Type="http://schemas.openxmlformats.org/officeDocument/2006/relationships/slide" Target="slides/slide30.xml"/><Relationship Id="rId68" Type="http://schemas.openxmlformats.org/officeDocument/2006/relationships/slide" Target="slides/slide35.xml"/><Relationship Id="rId84" Type="http://schemas.openxmlformats.org/officeDocument/2006/relationships/slide" Target="slides/slide51.xml"/><Relationship Id="rId89" Type="http://schemas.openxmlformats.org/officeDocument/2006/relationships/slide" Target="slides/slide56.xml"/><Relationship Id="rId112" Type="http://schemas.openxmlformats.org/officeDocument/2006/relationships/slide" Target="slides/slide79.xml"/><Relationship Id="rId133" Type="http://schemas.openxmlformats.org/officeDocument/2006/relationships/slide" Target="slides/slide100.xml"/><Relationship Id="rId138" Type="http://schemas.openxmlformats.org/officeDocument/2006/relationships/slide" Target="slides/slide105.xml"/><Relationship Id="rId154" Type="http://schemas.openxmlformats.org/officeDocument/2006/relationships/slide" Target="slides/slide121.xml"/><Relationship Id="rId159" Type="http://schemas.openxmlformats.org/officeDocument/2006/relationships/slide" Target="slides/slide126.xml"/><Relationship Id="rId175" Type="http://schemas.openxmlformats.org/officeDocument/2006/relationships/slide" Target="slides/slide142.xml"/><Relationship Id="rId170" Type="http://schemas.openxmlformats.org/officeDocument/2006/relationships/slide" Target="slides/slide137.xml"/><Relationship Id="rId191" Type="http://schemas.openxmlformats.org/officeDocument/2006/relationships/handoutMaster" Target="handoutMasters/handoutMaster1.xml"/><Relationship Id="rId16" Type="http://schemas.openxmlformats.org/officeDocument/2006/relationships/slideMaster" Target="slideMasters/slideMaster16.xml"/><Relationship Id="rId107" Type="http://schemas.openxmlformats.org/officeDocument/2006/relationships/slide" Target="slides/slide74.xml"/><Relationship Id="rId11" Type="http://schemas.openxmlformats.org/officeDocument/2006/relationships/slideMaster" Target="slideMasters/slideMaster11.xml"/><Relationship Id="rId32" Type="http://schemas.openxmlformats.org/officeDocument/2006/relationships/slideMaster" Target="slideMasters/slideMaster32.xml"/><Relationship Id="rId37" Type="http://schemas.openxmlformats.org/officeDocument/2006/relationships/slide" Target="slides/slide4.xml"/><Relationship Id="rId53" Type="http://schemas.openxmlformats.org/officeDocument/2006/relationships/slide" Target="slides/slide20.xml"/><Relationship Id="rId58" Type="http://schemas.openxmlformats.org/officeDocument/2006/relationships/slide" Target="slides/slide25.xml"/><Relationship Id="rId74" Type="http://schemas.openxmlformats.org/officeDocument/2006/relationships/slide" Target="slides/slide41.xml"/><Relationship Id="rId79" Type="http://schemas.openxmlformats.org/officeDocument/2006/relationships/slide" Target="slides/slide46.xml"/><Relationship Id="rId102" Type="http://schemas.openxmlformats.org/officeDocument/2006/relationships/slide" Target="slides/slide69.xml"/><Relationship Id="rId123" Type="http://schemas.openxmlformats.org/officeDocument/2006/relationships/slide" Target="slides/slide90.xml"/><Relationship Id="rId128" Type="http://schemas.openxmlformats.org/officeDocument/2006/relationships/slide" Target="slides/slide95.xml"/><Relationship Id="rId144" Type="http://schemas.openxmlformats.org/officeDocument/2006/relationships/slide" Target="slides/slide111.xml"/><Relationship Id="rId149" Type="http://schemas.openxmlformats.org/officeDocument/2006/relationships/slide" Target="slides/slide116.xml"/><Relationship Id="rId5" Type="http://schemas.openxmlformats.org/officeDocument/2006/relationships/slideMaster" Target="slideMasters/slideMaster5.xml"/><Relationship Id="rId90" Type="http://schemas.openxmlformats.org/officeDocument/2006/relationships/slide" Target="slides/slide57.xml"/><Relationship Id="rId95" Type="http://schemas.openxmlformats.org/officeDocument/2006/relationships/slide" Target="slides/slide62.xml"/><Relationship Id="rId160" Type="http://schemas.openxmlformats.org/officeDocument/2006/relationships/slide" Target="slides/slide127.xml"/><Relationship Id="rId165" Type="http://schemas.openxmlformats.org/officeDocument/2006/relationships/slide" Target="slides/slide132.xml"/><Relationship Id="rId181" Type="http://schemas.openxmlformats.org/officeDocument/2006/relationships/slide" Target="slides/slide148.xml"/><Relationship Id="rId186" Type="http://schemas.openxmlformats.org/officeDocument/2006/relationships/slide" Target="slides/slide153.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43" Type="http://schemas.openxmlformats.org/officeDocument/2006/relationships/slide" Target="slides/slide10.xml"/><Relationship Id="rId48" Type="http://schemas.openxmlformats.org/officeDocument/2006/relationships/slide" Target="slides/slide15.xml"/><Relationship Id="rId64" Type="http://schemas.openxmlformats.org/officeDocument/2006/relationships/slide" Target="slides/slide31.xml"/><Relationship Id="rId69" Type="http://schemas.openxmlformats.org/officeDocument/2006/relationships/slide" Target="slides/slide36.xml"/><Relationship Id="rId113" Type="http://schemas.openxmlformats.org/officeDocument/2006/relationships/slide" Target="slides/slide80.xml"/><Relationship Id="rId118" Type="http://schemas.openxmlformats.org/officeDocument/2006/relationships/slide" Target="slides/slide85.xml"/><Relationship Id="rId134" Type="http://schemas.openxmlformats.org/officeDocument/2006/relationships/slide" Target="slides/slide101.xml"/><Relationship Id="rId139" Type="http://schemas.openxmlformats.org/officeDocument/2006/relationships/slide" Target="slides/slide106.xml"/><Relationship Id="rId80" Type="http://schemas.openxmlformats.org/officeDocument/2006/relationships/slide" Target="slides/slide47.xml"/><Relationship Id="rId85" Type="http://schemas.openxmlformats.org/officeDocument/2006/relationships/slide" Target="slides/slide52.xml"/><Relationship Id="rId150" Type="http://schemas.openxmlformats.org/officeDocument/2006/relationships/slide" Target="slides/slide117.xml"/><Relationship Id="rId155" Type="http://schemas.openxmlformats.org/officeDocument/2006/relationships/slide" Target="slides/slide122.xml"/><Relationship Id="rId171" Type="http://schemas.openxmlformats.org/officeDocument/2006/relationships/slide" Target="slides/slide138.xml"/><Relationship Id="rId176" Type="http://schemas.openxmlformats.org/officeDocument/2006/relationships/slide" Target="slides/slide143.xml"/><Relationship Id="rId192" Type="http://schemas.openxmlformats.org/officeDocument/2006/relationships/presProps" Target="presProps.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33" Type="http://schemas.openxmlformats.org/officeDocument/2006/relationships/slideMaster" Target="slideMasters/slideMaster33.xml"/><Relationship Id="rId38" Type="http://schemas.openxmlformats.org/officeDocument/2006/relationships/slide" Target="slides/slide5.xml"/><Relationship Id="rId59" Type="http://schemas.openxmlformats.org/officeDocument/2006/relationships/slide" Target="slides/slide26.xml"/><Relationship Id="rId103" Type="http://schemas.openxmlformats.org/officeDocument/2006/relationships/slide" Target="slides/slide70.xml"/><Relationship Id="rId108" Type="http://schemas.openxmlformats.org/officeDocument/2006/relationships/slide" Target="slides/slide75.xml"/><Relationship Id="rId124" Type="http://schemas.openxmlformats.org/officeDocument/2006/relationships/slide" Target="slides/slide91.xml"/><Relationship Id="rId129" Type="http://schemas.openxmlformats.org/officeDocument/2006/relationships/slide" Target="slides/slide96.xml"/><Relationship Id="rId54" Type="http://schemas.openxmlformats.org/officeDocument/2006/relationships/slide" Target="slides/slide21.xml"/><Relationship Id="rId70" Type="http://schemas.openxmlformats.org/officeDocument/2006/relationships/slide" Target="slides/slide37.xml"/><Relationship Id="rId75" Type="http://schemas.openxmlformats.org/officeDocument/2006/relationships/slide" Target="slides/slide42.xml"/><Relationship Id="rId91" Type="http://schemas.openxmlformats.org/officeDocument/2006/relationships/slide" Target="slides/slide58.xml"/><Relationship Id="rId96" Type="http://schemas.openxmlformats.org/officeDocument/2006/relationships/slide" Target="slides/slide63.xml"/><Relationship Id="rId140" Type="http://schemas.openxmlformats.org/officeDocument/2006/relationships/slide" Target="slides/slide107.xml"/><Relationship Id="rId145" Type="http://schemas.openxmlformats.org/officeDocument/2006/relationships/slide" Target="slides/slide112.xml"/><Relationship Id="rId161" Type="http://schemas.openxmlformats.org/officeDocument/2006/relationships/slide" Target="slides/slide128.xml"/><Relationship Id="rId166" Type="http://schemas.openxmlformats.org/officeDocument/2006/relationships/slide" Target="slides/slide133.xml"/><Relationship Id="rId182" Type="http://schemas.openxmlformats.org/officeDocument/2006/relationships/slide" Target="slides/slide149.xml"/><Relationship Id="rId187" Type="http://schemas.openxmlformats.org/officeDocument/2006/relationships/slide" Target="slides/slide154.xml"/><Relationship Id="rId1" Type="http://schemas.openxmlformats.org/officeDocument/2006/relationships/slideMaster" Target="slideMasters/slideMaster1.xml"/><Relationship Id="rId6" Type="http://schemas.openxmlformats.org/officeDocument/2006/relationships/slideMaster" Target="slideMasters/slideMaster6.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49" Type="http://schemas.openxmlformats.org/officeDocument/2006/relationships/slide" Target="slides/slide16.xml"/><Relationship Id="rId114" Type="http://schemas.openxmlformats.org/officeDocument/2006/relationships/slide" Target="slides/slide81.xml"/><Relationship Id="rId119" Type="http://schemas.openxmlformats.org/officeDocument/2006/relationships/slide" Target="slides/slide86.xml"/><Relationship Id="rId44" Type="http://schemas.openxmlformats.org/officeDocument/2006/relationships/slide" Target="slides/slide11.xml"/><Relationship Id="rId60" Type="http://schemas.openxmlformats.org/officeDocument/2006/relationships/slide" Target="slides/slide27.xml"/><Relationship Id="rId65" Type="http://schemas.openxmlformats.org/officeDocument/2006/relationships/slide" Target="slides/slide32.xml"/><Relationship Id="rId81" Type="http://schemas.openxmlformats.org/officeDocument/2006/relationships/slide" Target="slides/slide48.xml"/><Relationship Id="rId86" Type="http://schemas.openxmlformats.org/officeDocument/2006/relationships/slide" Target="slides/slide53.xml"/><Relationship Id="rId130" Type="http://schemas.openxmlformats.org/officeDocument/2006/relationships/slide" Target="slides/slide97.xml"/><Relationship Id="rId135" Type="http://schemas.openxmlformats.org/officeDocument/2006/relationships/slide" Target="slides/slide102.xml"/><Relationship Id="rId151" Type="http://schemas.openxmlformats.org/officeDocument/2006/relationships/slide" Target="slides/slide118.xml"/><Relationship Id="rId156" Type="http://schemas.openxmlformats.org/officeDocument/2006/relationships/slide" Target="slides/slide123.xml"/><Relationship Id="rId177" Type="http://schemas.openxmlformats.org/officeDocument/2006/relationships/slide" Target="slides/slide144.xml"/><Relationship Id="rId172" Type="http://schemas.openxmlformats.org/officeDocument/2006/relationships/slide" Target="slides/slide139.xml"/><Relationship Id="rId193" Type="http://schemas.openxmlformats.org/officeDocument/2006/relationships/viewProps" Target="viewProps.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6.xml"/><Relationship Id="rId109" Type="http://schemas.openxmlformats.org/officeDocument/2006/relationships/slide" Target="slides/slide76.xml"/><Relationship Id="rId34" Type="http://schemas.openxmlformats.org/officeDocument/2006/relationships/slide" Target="slides/slide1.xml"/><Relationship Id="rId50" Type="http://schemas.openxmlformats.org/officeDocument/2006/relationships/slide" Target="slides/slide17.xml"/><Relationship Id="rId55" Type="http://schemas.openxmlformats.org/officeDocument/2006/relationships/slide" Target="slides/slide22.xml"/><Relationship Id="rId76" Type="http://schemas.openxmlformats.org/officeDocument/2006/relationships/slide" Target="slides/slide43.xml"/><Relationship Id="rId97" Type="http://schemas.openxmlformats.org/officeDocument/2006/relationships/slide" Target="slides/slide64.xml"/><Relationship Id="rId104" Type="http://schemas.openxmlformats.org/officeDocument/2006/relationships/slide" Target="slides/slide71.xml"/><Relationship Id="rId120" Type="http://schemas.openxmlformats.org/officeDocument/2006/relationships/slide" Target="slides/slide87.xml"/><Relationship Id="rId125" Type="http://schemas.openxmlformats.org/officeDocument/2006/relationships/slide" Target="slides/slide92.xml"/><Relationship Id="rId141" Type="http://schemas.openxmlformats.org/officeDocument/2006/relationships/slide" Target="slides/slide108.xml"/><Relationship Id="rId146" Type="http://schemas.openxmlformats.org/officeDocument/2006/relationships/slide" Target="slides/slide113.xml"/><Relationship Id="rId167" Type="http://schemas.openxmlformats.org/officeDocument/2006/relationships/slide" Target="slides/slide134.xml"/><Relationship Id="rId188" Type="http://schemas.openxmlformats.org/officeDocument/2006/relationships/slide" Target="slides/slide155.xml"/><Relationship Id="rId7" Type="http://schemas.openxmlformats.org/officeDocument/2006/relationships/slideMaster" Target="slideMasters/slideMaster7.xml"/><Relationship Id="rId71" Type="http://schemas.openxmlformats.org/officeDocument/2006/relationships/slide" Target="slides/slide38.xml"/><Relationship Id="rId92" Type="http://schemas.openxmlformats.org/officeDocument/2006/relationships/slide" Target="slides/slide59.xml"/><Relationship Id="rId162" Type="http://schemas.openxmlformats.org/officeDocument/2006/relationships/slide" Target="slides/slide129.xml"/><Relationship Id="rId183" Type="http://schemas.openxmlformats.org/officeDocument/2006/relationships/slide" Target="slides/slide150.xml"/><Relationship Id="rId2" Type="http://schemas.openxmlformats.org/officeDocument/2006/relationships/slideMaster" Target="slideMasters/slideMaster2.xml"/><Relationship Id="rId29" Type="http://schemas.openxmlformats.org/officeDocument/2006/relationships/slideMaster" Target="slideMasters/slideMaster29.xml"/><Relationship Id="rId24" Type="http://schemas.openxmlformats.org/officeDocument/2006/relationships/slideMaster" Target="slideMasters/slideMaster24.xml"/><Relationship Id="rId40" Type="http://schemas.openxmlformats.org/officeDocument/2006/relationships/slide" Target="slides/slide7.xml"/><Relationship Id="rId45" Type="http://schemas.openxmlformats.org/officeDocument/2006/relationships/slide" Target="slides/slide12.xml"/><Relationship Id="rId66" Type="http://schemas.openxmlformats.org/officeDocument/2006/relationships/slide" Target="slides/slide33.xml"/><Relationship Id="rId87" Type="http://schemas.openxmlformats.org/officeDocument/2006/relationships/slide" Target="slides/slide54.xml"/><Relationship Id="rId110" Type="http://schemas.openxmlformats.org/officeDocument/2006/relationships/slide" Target="slides/slide77.xml"/><Relationship Id="rId115" Type="http://schemas.openxmlformats.org/officeDocument/2006/relationships/slide" Target="slides/slide82.xml"/><Relationship Id="rId131" Type="http://schemas.openxmlformats.org/officeDocument/2006/relationships/slide" Target="slides/slide98.xml"/><Relationship Id="rId136" Type="http://schemas.openxmlformats.org/officeDocument/2006/relationships/slide" Target="slides/slide103.xml"/><Relationship Id="rId157" Type="http://schemas.openxmlformats.org/officeDocument/2006/relationships/slide" Target="slides/slide124.xml"/><Relationship Id="rId178" Type="http://schemas.openxmlformats.org/officeDocument/2006/relationships/slide" Target="slides/slide145.xml"/><Relationship Id="rId61" Type="http://schemas.openxmlformats.org/officeDocument/2006/relationships/slide" Target="slides/slide28.xml"/><Relationship Id="rId82" Type="http://schemas.openxmlformats.org/officeDocument/2006/relationships/slide" Target="slides/slide49.xml"/><Relationship Id="rId152" Type="http://schemas.openxmlformats.org/officeDocument/2006/relationships/slide" Target="slides/slide119.xml"/><Relationship Id="rId173" Type="http://schemas.openxmlformats.org/officeDocument/2006/relationships/slide" Target="slides/slide140.xml"/><Relationship Id="rId194" Type="http://schemas.openxmlformats.org/officeDocument/2006/relationships/theme" Target="theme/theme1.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30" Type="http://schemas.openxmlformats.org/officeDocument/2006/relationships/slideMaster" Target="slideMasters/slideMaster30.xml"/><Relationship Id="rId35" Type="http://schemas.openxmlformats.org/officeDocument/2006/relationships/slide" Target="slides/slide2.xml"/><Relationship Id="rId56" Type="http://schemas.openxmlformats.org/officeDocument/2006/relationships/slide" Target="slides/slide23.xml"/><Relationship Id="rId77" Type="http://schemas.openxmlformats.org/officeDocument/2006/relationships/slide" Target="slides/slide44.xml"/><Relationship Id="rId100" Type="http://schemas.openxmlformats.org/officeDocument/2006/relationships/slide" Target="slides/slide67.xml"/><Relationship Id="rId105" Type="http://schemas.openxmlformats.org/officeDocument/2006/relationships/slide" Target="slides/slide72.xml"/><Relationship Id="rId126" Type="http://schemas.openxmlformats.org/officeDocument/2006/relationships/slide" Target="slides/slide93.xml"/><Relationship Id="rId147" Type="http://schemas.openxmlformats.org/officeDocument/2006/relationships/slide" Target="slides/slide114.xml"/><Relationship Id="rId168" Type="http://schemas.openxmlformats.org/officeDocument/2006/relationships/slide" Target="slides/slide135.xml"/><Relationship Id="rId8" Type="http://schemas.openxmlformats.org/officeDocument/2006/relationships/slideMaster" Target="slideMasters/slideMaster8.xml"/><Relationship Id="rId51" Type="http://schemas.openxmlformats.org/officeDocument/2006/relationships/slide" Target="slides/slide18.xml"/><Relationship Id="rId72" Type="http://schemas.openxmlformats.org/officeDocument/2006/relationships/slide" Target="slides/slide39.xml"/><Relationship Id="rId93" Type="http://schemas.openxmlformats.org/officeDocument/2006/relationships/slide" Target="slides/slide60.xml"/><Relationship Id="rId98" Type="http://schemas.openxmlformats.org/officeDocument/2006/relationships/slide" Target="slides/slide65.xml"/><Relationship Id="rId121" Type="http://schemas.openxmlformats.org/officeDocument/2006/relationships/slide" Target="slides/slide88.xml"/><Relationship Id="rId142" Type="http://schemas.openxmlformats.org/officeDocument/2006/relationships/slide" Target="slides/slide109.xml"/><Relationship Id="rId163" Type="http://schemas.openxmlformats.org/officeDocument/2006/relationships/slide" Target="slides/slide130.xml"/><Relationship Id="rId184" Type="http://schemas.openxmlformats.org/officeDocument/2006/relationships/slide" Target="slides/slide151.xml"/><Relationship Id="rId189" Type="http://schemas.openxmlformats.org/officeDocument/2006/relationships/slide" Target="slides/slide156.xml"/><Relationship Id="rId3" Type="http://schemas.openxmlformats.org/officeDocument/2006/relationships/slideMaster" Target="slideMasters/slideMaster3.xml"/><Relationship Id="rId25" Type="http://schemas.openxmlformats.org/officeDocument/2006/relationships/slideMaster" Target="slideMasters/slideMaster25.xml"/><Relationship Id="rId46" Type="http://schemas.openxmlformats.org/officeDocument/2006/relationships/slide" Target="slides/slide13.xml"/><Relationship Id="rId67" Type="http://schemas.openxmlformats.org/officeDocument/2006/relationships/slide" Target="slides/slide34.xml"/><Relationship Id="rId116" Type="http://schemas.openxmlformats.org/officeDocument/2006/relationships/slide" Target="slides/slide83.xml"/><Relationship Id="rId137" Type="http://schemas.openxmlformats.org/officeDocument/2006/relationships/slide" Target="slides/slide104.xml"/><Relationship Id="rId158" Type="http://schemas.openxmlformats.org/officeDocument/2006/relationships/slide" Target="slides/slide125.xml"/><Relationship Id="rId20" Type="http://schemas.openxmlformats.org/officeDocument/2006/relationships/slideMaster" Target="slideMasters/slideMaster20.xml"/><Relationship Id="rId41" Type="http://schemas.openxmlformats.org/officeDocument/2006/relationships/slide" Target="slides/slide8.xml"/><Relationship Id="rId62" Type="http://schemas.openxmlformats.org/officeDocument/2006/relationships/slide" Target="slides/slide29.xml"/><Relationship Id="rId83" Type="http://schemas.openxmlformats.org/officeDocument/2006/relationships/slide" Target="slides/slide50.xml"/><Relationship Id="rId88" Type="http://schemas.openxmlformats.org/officeDocument/2006/relationships/slide" Target="slides/slide55.xml"/><Relationship Id="rId111" Type="http://schemas.openxmlformats.org/officeDocument/2006/relationships/slide" Target="slides/slide78.xml"/><Relationship Id="rId132" Type="http://schemas.openxmlformats.org/officeDocument/2006/relationships/slide" Target="slides/slide99.xml"/><Relationship Id="rId153" Type="http://schemas.openxmlformats.org/officeDocument/2006/relationships/slide" Target="slides/slide120.xml"/><Relationship Id="rId174" Type="http://schemas.openxmlformats.org/officeDocument/2006/relationships/slide" Target="slides/slide141.xml"/><Relationship Id="rId179" Type="http://schemas.openxmlformats.org/officeDocument/2006/relationships/slide" Target="slides/slide146.xml"/><Relationship Id="rId195" Type="http://schemas.openxmlformats.org/officeDocument/2006/relationships/tableStyles" Target="tableStyles.xml"/><Relationship Id="rId190" Type="http://schemas.openxmlformats.org/officeDocument/2006/relationships/notesMaster" Target="notesMasters/notesMaster1.xml"/><Relationship Id="rId15" Type="http://schemas.openxmlformats.org/officeDocument/2006/relationships/slideMaster" Target="slideMasters/slideMaster15.xml"/><Relationship Id="rId36" Type="http://schemas.openxmlformats.org/officeDocument/2006/relationships/slide" Target="slides/slide3.xml"/><Relationship Id="rId57" Type="http://schemas.openxmlformats.org/officeDocument/2006/relationships/slide" Target="slides/slide24.xml"/><Relationship Id="rId106" Type="http://schemas.openxmlformats.org/officeDocument/2006/relationships/slide" Target="slides/slide73.xml"/><Relationship Id="rId127" Type="http://schemas.openxmlformats.org/officeDocument/2006/relationships/slide" Target="slides/slide94.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52" Type="http://schemas.openxmlformats.org/officeDocument/2006/relationships/slide" Target="slides/slide19.xml"/><Relationship Id="rId73" Type="http://schemas.openxmlformats.org/officeDocument/2006/relationships/slide" Target="slides/slide40.xml"/><Relationship Id="rId78" Type="http://schemas.openxmlformats.org/officeDocument/2006/relationships/slide" Target="slides/slide45.xml"/><Relationship Id="rId94" Type="http://schemas.openxmlformats.org/officeDocument/2006/relationships/slide" Target="slides/slide61.xml"/><Relationship Id="rId99" Type="http://schemas.openxmlformats.org/officeDocument/2006/relationships/slide" Target="slides/slide66.xml"/><Relationship Id="rId101" Type="http://schemas.openxmlformats.org/officeDocument/2006/relationships/slide" Target="slides/slide68.xml"/><Relationship Id="rId122" Type="http://schemas.openxmlformats.org/officeDocument/2006/relationships/slide" Target="slides/slide89.xml"/><Relationship Id="rId143" Type="http://schemas.openxmlformats.org/officeDocument/2006/relationships/slide" Target="slides/slide110.xml"/><Relationship Id="rId148" Type="http://schemas.openxmlformats.org/officeDocument/2006/relationships/slide" Target="slides/slide115.xml"/><Relationship Id="rId164" Type="http://schemas.openxmlformats.org/officeDocument/2006/relationships/slide" Target="slides/slide131.xml"/><Relationship Id="rId169" Type="http://schemas.openxmlformats.org/officeDocument/2006/relationships/slide" Target="slides/slide136.xml"/><Relationship Id="rId185" Type="http://schemas.openxmlformats.org/officeDocument/2006/relationships/slide" Target="slides/slide152.xml"/><Relationship Id="rId4" Type="http://schemas.openxmlformats.org/officeDocument/2006/relationships/slideMaster" Target="slideMasters/slideMaster4.xml"/><Relationship Id="rId9" Type="http://schemas.openxmlformats.org/officeDocument/2006/relationships/slideMaster" Target="slideMasters/slideMaster9.xml"/><Relationship Id="rId180" Type="http://schemas.openxmlformats.org/officeDocument/2006/relationships/slide" Target="slides/slide147.xml"/><Relationship Id="rId26" Type="http://schemas.openxmlformats.org/officeDocument/2006/relationships/slideMaster" Target="slideMasters/slideMaster2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43021" y="1"/>
            <a:ext cx="2938780" cy="496332"/>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sz="quarter" idx="1"/>
          </p:nvPr>
        </p:nvSpPr>
        <p:spPr>
          <a:xfrm>
            <a:off x="1571" y="1"/>
            <a:ext cx="2938780" cy="496332"/>
          </a:xfrm>
          <a:prstGeom prst="rect">
            <a:avLst/>
          </a:prstGeom>
        </p:spPr>
        <p:txBody>
          <a:bodyPr vert="horz" lIns="91440" tIns="45720" rIns="91440" bIns="45720" rtlCol="1"/>
          <a:lstStyle>
            <a:lvl1pPr algn="l">
              <a:defRPr sz="1200"/>
            </a:lvl1pPr>
          </a:lstStyle>
          <a:p>
            <a:fld id="{5DC4905B-97BD-4D27-9F65-01021585902C}" type="datetimeFigureOut">
              <a:rPr lang="fa-IR" smtClean="0"/>
              <a:pPr/>
              <a:t>1437/04/16</a:t>
            </a:fld>
            <a:endParaRPr lang="fa-IR"/>
          </a:p>
        </p:txBody>
      </p:sp>
      <p:sp>
        <p:nvSpPr>
          <p:cNvPr id="4" name="Footer Placeholder 3"/>
          <p:cNvSpPr>
            <a:spLocks noGrp="1"/>
          </p:cNvSpPr>
          <p:nvPr>
            <p:ph type="ftr" sz="quarter" idx="2"/>
          </p:nvPr>
        </p:nvSpPr>
        <p:spPr>
          <a:xfrm>
            <a:off x="3843021" y="9428584"/>
            <a:ext cx="2938780" cy="496332"/>
          </a:xfrm>
          <a:prstGeom prst="rect">
            <a:avLst/>
          </a:prstGeom>
        </p:spPr>
        <p:txBody>
          <a:bodyPr vert="horz" lIns="91440" tIns="45720" rIns="91440" bIns="45720" rtlCol="1" anchor="b"/>
          <a:lstStyle>
            <a:lvl1pPr algn="r">
              <a:defRPr sz="1200"/>
            </a:lvl1pPr>
          </a:lstStyle>
          <a:p>
            <a:endParaRPr lang="fa-IR"/>
          </a:p>
        </p:txBody>
      </p:sp>
      <p:sp>
        <p:nvSpPr>
          <p:cNvPr id="5" name="Slide Number Placeholder 4"/>
          <p:cNvSpPr>
            <a:spLocks noGrp="1"/>
          </p:cNvSpPr>
          <p:nvPr>
            <p:ph type="sldNum" sz="quarter" idx="3"/>
          </p:nvPr>
        </p:nvSpPr>
        <p:spPr>
          <a:xfrm>
            <a:off x="1571" y="9428584"/>
            <a:ext cx="2938780" cy="496332"/>
          </a:xfrm>
          <a:prstGeom prst="rect">
            <a:avLst/>
          </a:prstGeom>
        </p:spPr>
        <p:txBody>
          <a:bodyPr vert="horz" lIns="91440" tIns="45720" rIns="91440" bIns="45720" rtlCol="1" anchor="b"/>
          <a:lstStyle>
            <a:lvl1pPr algn="l">
              <a:defRPr sz="1200"/>
            </a:lvl1pPr>
          </a:lstStyle>
          <a:p>
            <a:fld id="{52FEA191-3FC8-47FB-99AF-0352EBC2EDBB}" type="slidenum">
              <a:rPr lang="fa-IR" smtClean="0"/>
              <a:pPr/>
              <a:t>‹#›</a:t>
            </a:fld>
            <a:endParaRPr lang="fa-IR"/>
          </a:p>
        </p:txBody>
      </p:sp>
    </p:spTree>
    <p:extLst>
      <p:ext uri="{BB962C8B-B14F-4D97-AF65-F5344CB8AC3E}">
        <p14:creationId xmlns:p14="http://schemas.microsoft.com/office/powerpoint/2010/main" val="171301280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43021" y="1"/>
            <a:ext cx="2938780" cy="496332"/>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71" y="1"/>
            <a:ext cx="2938780" cy="496332"/>
          </a:xfrm>
          <a:prstGeom prst="rect">
            <a:avLst/>
          </a:prstGeom>
        </p:spPr>
        <p:txBody>
          <a:bodyPr vert="horz" lIns="91440" tIns="45720" rIns="91440" bIns="45720" rtlCol="1"/>
          <a:lstStyle>
            <a:lvl1pPr algn="l">
              <a:defRPr sz="1200"/>
            </a:lvl1pPr>
          </a:lstStyle>
          <a:p>
            <a:fld id="{5B042777-E77A-4473-8C09-52D88F62F1BB}" type="datetimeFigureOut">
              <a:rPr lang="fa-IR" smtClean="0"/>
              <a:pPr/>
              <a:t>1437/04/16</a:t>
            </a:fld>
            <a:endParaRPr lang="fa-IR"/>
          </a:p>
        </p:txBody>
      </p:sp>
      <p:sp>
        <p:nvSpPr>
          <p:cNvPr id="4" name="Slide Image Placeholder 3"/>
          <p:cNvSpPr>
            <a:spLocks noGrp="1" noRot="1" noChangeAspect="1"/>
          </p:cNvSpPr>
          <p:nvPr>
            <p:ph type="sldImg" idx="2"/>
          </p:nvPr>
        </p:nvSpPr>
        <p:spPr>
          <a:xfrm>
            <a:off x="909638" y="744538"/>
            <a:ext cx="4962525" cy="3722687"/>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78180" y="4715154"/>
            <a:ext cx="5425440" cy="4466988"/>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43021" y="9428584"/>
            <a:ext cx="2938780" cy="496332"/>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71" y="9428584"/>
            <a:ext cx="2938780" cy="496332"/>
          </a:xfrm>
          <a:prstGeom prst="rect">
            <a:avLst/>
          </a:prstGeom>
        </p:spPr>
        <p:txBody>
          <a:bodyPr vert="horz" lIns="91440" tIns="45720" rIns="91440" bIns="45720" rtlCol="1" anchor="b"/>
          <a:lstStyle>
            <a:lvl1pPr algn="l">
              <a:defRPr sz="1200"/>
            </a:lvl1pPr>
          </a:lstStyle>
          <a:p>
            <a:fld id="{F98B02C5-31E3-459E-997E-75E5EDACC745}" type="slidenum">
              <a:rPr lang="fa-IR" smtClean="0"/>
              <a:pPr/>
              <a:t>‹#›</a:t>
            </a:fld>
            <a:endParaRPr lang="fa-IR"/>
          </a:p>
        </p:txBody>
      </p:sp>
    </p:spTree>
    <p:extLst>
      <p:ext uri="{BB962C8B-B14F-4D97-AF65-F5344CB8AC3E}">
        <p14:creationId xmlns:p14="http://schemas.microsoft.com/office/powerpoint/2010/main" val="2381165400"/>
      </p:ext>
    </p:extLst>
  </p:cSld>
  <p:clrMap bg1="lt1" tx1="dk1" bg2="lt2" tx2="dk2" accent1="accent1" accent2="accent2" accent3="accent3" accent4="accent4" accent5="accent5" accent6="accent6" hlink="hlink" folHlink="folHlink"/>
  <p:hf hdr="0" ftr="0" dt="0"/>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5.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1.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a-I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CF3E8E90-8C38-4A2C-9A01-7522729BAE81}" type="datetime8">
              <a:rPr lang="fa-IR" smtClean="0"/>
              <a:pPr/>
              <a:t>16/ژانويه/26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816DC3E8-027D-45BD-BFF7-948F93A10FED}" type="slidenum">
              <a:rPr lang="fa-IR" smtClean="0"/>
              <a:pPr/>
              <a:t>‹#›</a:t>
            </a:fld>
            <a:endParaRPr lang="fa-I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043E7BFD-87B5-473F-8798-12A88247208E}" type="datetime8">
              <a:rPr lang="fa-IR" smtClean="0"/>
              <a:pPr/>
              <a:t>16/ژانويه/26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816DC3E8-027D-45BD-BFF7-948F93A10FED}" type="slidenum">
              <a:rPr lang="fa-IR" smtClean="0"/>
              <a:pPr/>
              <a:t>‹#›</a:t>
            </a:fld>
            <a:endParaRPr lang="fa-I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7FAFB00A-4146-499F-8B63-5772B98A0AD0}" type="datetime8">
              <a:rPr lang="fa-IR" smtClean="0"/>
              <a:pPr/>
              <a:t>16/ژانويه/26</a:t>
            </a:fld>
            <a:endParaRPr lang="fa-IR"/>
          </a:p>
        </p:txBody>
      </p:sp>
      <p:sp>
        <p:nvSpPr>
          <p:cNvPr id="17" name="Footer Placeholder 16"/>
          <p:cNvSpPr>
            <a:spLocks noGrp="1"/>
          </p:cNvSpPr>
          <p:nvPr>
            <p:ph type="ftr" sz="quarter" idx="11"/>
          </p:nvPr>
        </p:nvSpPr>
        <p:spPr/>
        <p:txBody>
          <a:bodyPr/>
          <a:lstStyle/>
          <a:p>
            <a:endParaRPr lang="fa-IR"/>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816DC3E8-027D-45BD-BFF7-948F93A10FED}" type="slidenum">
              <a:rPr lang="fa-IR" smtClean="0"/>
              <a:pPr/>
              <a:t>‹#›</a:t>
            </a:fld>
            <a:endParaRPr lang="fa-IR"/>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DDDE93FB-8419-4372-B5B0-894CB4344773}" type="datetime8">
              <a:rPr lang="fa-IR" smtClean="0"/>
              <a:pPr/>
              <a:t>16/ژانويه/26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816DC3E8-027D-45BD-BFF7-948F93A10FED}" type="slidenum">
              <a:rPr lang="fa-IR" smtClean="0"/>
              <a:pPr/>
              <a:t>‹#›</a:t>
            </a:fld>
            <a:endParaRPr lang="fa-IR"/>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50DAAA37-CE9B-47C7-B780-9A1F4AB972FE}" type="datetime8">
              <a:rPr lang="fa-IR" smtClean="0"/>
              <a:pPr/>
              <a:t>16/ژانويه/26</a:t>
            </a:fld>
            <a:endParaRPr lang="fa-IR"/>
          </a:p>
        </p:txBody>
      </p:sp>
      <p:sp>
        <p:nvSpPr>
          <p:cNvPr id="5" name="Footer Placeholder 4"/>
          <p:cNvSpPr>
            <a:spLocks noGrp="1"/>
          </p:cNvSpPr>
          <p:nvPr>
            <p:ph type="ftr" sz="quarter" idx="11"/>
          </p:nvPr>
        </p:nvSpPr>
        <p:spPr>
          <a:xfrm>
            <a:off x="800100" y="6172200"/>
            <a:ext cx="4000500" cy="457200"/>
          </a:xfrm>
        </p:spPr>
        <p:txBody>
          <a:bodyPr/>
          <a:lstStyle/>
          <a:p>
            <a:endParaRPr lang="fa-IR"/>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816DC3E8-027D-45BD-BFF7-948F93A10FED}" type="slidenum">
              <a:rPr lang="fa-IR" smtClean="0"/>
              <a:pPr/>
              <a:t>‹#›</a:t>
            </a:fld>
            <a:endParaRPr lang="fa-IR"/>
          </a:p>
        </p:txBody>
      </p:sp>
    </p:spTree>
  </p:cSld>
  <p:clrMapOvr>
    <a:overrideClrMapping bg1="lt1" tx1="dk1" bg2="lt2" tx2="dk2" accent1="accent1" accent2="accent2" accent3="accent3" accent4="accent4" accent5="accent5" accent6="accent6" hlink="hlink" folHlink="folHlink"/>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C5058B7E-6826-44C4-9D43-B4E5493C6B2E}" type="datetime8">
              <a:rPr lang="fa-IR" smtClean="0"/>
              <a:pPr/>
              <a:t>16/ژانويه/26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816DC3E8-027D-45BD-BFF7-948F93A10FED}" type="slidenum">
              <a:rPr lang="fa-IR" smtClean="0"/>
              <a:pPr/>
              <a:t>‹#›</a:t>
            </a:fld>
            <a:endParaRPr lang="fa-IR"/>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2E9EE949-3870-4AB5-91A2-39981E4F180D}" type="datetime8">
              <a:rPr lang="fa-IR" smtClean="0"/>
              <a:pPr/>
              <a:t>16/ژانويه/26</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816DC3E8-027D-45BD-BFF7-948F93A10FED}" type="slidenum">
              <a:rPr lang="fa-IR" smtClean="0"/>
              <a:pPr/>
              <a:t>‹#›</a:t>
            </a:fld>
            <a:endParaRPr lang="fa-IR"/>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43012A9-E7A5-4C3C-AE48-4D3F5AD82EF8}" type="datetime8">
              <a:rPr lang="fa-IR" smtClean="0"/>
              <a:pPr/>
              <a:t>16/ژانويه/26</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816DC3E8-027D-45BD-BFF7-948F93A10FED}" type="slidenum">
              <a:rPr lang="fa-IR" smtClean="0"/>
              <a:pPr/>
              <a:t>‹#›</a:t>
            </a:fld>
            <a:endParaRPr lang="fa-I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E8EB35-843A-40C9-8D00-F533E86290AC}" type="datetime8">
              <a:rPr lang="fa-IR" smtClean="0"/>
              <a:pPr/>
              <a:t>16/ژانويه/26</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816DC3E8-027D-45BD-BFF7-948F93A10FED}" type="slidenum">
              <a:rPr lang="fa-IR" smtClean="0"/>
              <a:pPr/>
              <a:t>‹#›</a:t>
            </a:fld>
            <a:endParaRPr lang="fa-I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0BA2B76-1233-49D7-B583-FCDE01D44FC4}" type="datetime8">
              <a:rPr lang="fa-IR" smtClean="0"/>
              <a:pPr/>
              <a:t>16/ژانويه/26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816DC3E8-027D-45BD-BFF7-948F93A10FED}" type="slidenum">
              <a:rPr lang="fa-IR" smtClean="0"/>
              <a:pPr/>
              <a:t>‹#›</a:t>
            </a:fld>
            <a:endParaRPr lang="fa-IR"/>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904DC78E-F0CF-4AFB-8553-179E4E725C8A}" type="datetime8">
              <a:rPr lang="fa-IR" smtClean="0"/>
              <a:pPr/>
              <a:t>16/ژانويه/26</a:t>
            </a:fld>
            <a:endParaRPr lang="fa-IR"/>
          </a:p>
        </p:txBody>
      </p:sp>
      <p:sp>
        <p:nvSpPr>
          <p:cNvPr id="6" name="Footer Placeholder 5"/>
          <p:cNvSpPr>
            <a:spLocks noGrp="1"/>
          </p:cNvSpPr>
          <p:nvPr>
            <p:ph type="ftr" sz="quarter" idx="11"/>
          </p:nvPr>
        </p:nvSpPr>
        <p:spPr>
          <a:xfrm>
            <a:off x="914400" y="6172200"/>
            <a:ext cx="3886200" cy="457200"/>
          </a:xfrm>
        </p:spPr>
        <p:txBody>
          <a:bodyPr/>
          <a:lstStyle/>
          <a:p>
            <a:endParaRPr lang="fa-IR"/>
          </a:p>
        </p:txBody>
      </p:sp>
      <p:sp>
        <p:nvSpPr>
          <p:cNvPr id="7" name="Slide Number Placeholder 6"/>
          <p:cNvSpPr>
            <a:spLocks noGrp="1"/>
          </p:cNvSpPr>
          <p:nvPr>
            <p:ph type="sldNum" sz="quarter" idx="12"/>
          </p:nvPr>
        </p:nvSpPr>
        <p:spPr>
          <a:xfrm>
            <a:off x="146304" y="6208776"/>
            <a:ext cx="457200" cy="457200"/>
          </a:xfrm>
        </p:spPr>
        <p:txBody>
          <a:bodyPr/>
          <a:lstStyle/>
          <a:p>
            <a:fld id="{816DC3E8-027D-45BD-BFF7-948F93A10FED}" type="slidenum">
              <a:rPr lang="fa-IR" smtClean="0"/>
              <a:pPr/>
              <a:t>‹#›</a:t>
            </a:fld>
            <a:endParaRPr lang="fa-IR"/>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C9950C2-E4D5-49AE-92B3-02ECC9E2DEA5}" type="datetime8">
              <a:rPr lang="fa-IR" smtClean="0"/>
              <a:pPr/>
              <a:t>16/ژانويه/26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816DC3E8-027D-45BD-BFF7-948F93A10FED}" type="slidenum">
              <a:rPr lang="fa-IR" smtClean="0"/>
              <a:pPr/>
              <a:t>‹#›</a:t>
            </a:fld>
            <a:endParaRPr lang="fa-I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4853B840-E2EB-4221-B702-BB4FE1650F26}" type="datetime8">
              <a:rPr lang="fa-IR" smtClean="0"/>
              <a:pPr/>
              <a:t>16/ژانويه/26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816DC3E8-027D-45BD-BFF7-948F93A10FED}" type="slidenum">
              <a:rPr lang="fa-IR" smtClean="0"/>
              <a:pPr/>
              <a:t>‹#›</a:t>
            </a:fld>
            <a:endParaRPr lang="fa-I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B27AFB0-24E3-4030-81D3-B128AB156B5D}" type="datetime8">
              <a:rPr lang="fa-IR" smtClean="0"/>
              <a:pPr/>
              <a:t>16/ژانويه/26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816DC3E8-027D-45BD-BFF7-948F93A10FED}" type="slidenum">
              <a:rPr lang="fa-IR" smtClean="0"/>
              <a:pPr/>
              <a:t>‹#›</a:t>
            </a:fld>
            <a:endParaRPr lang="fa-IR"/>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0198F449-1771-48FD-AF26-94BC28A0AF46}" type="datetime8">
              <a:rPr lang="fa-IR" smtClean="0"/>
              <a:pPr/>
              <a:t>16/ژانويه/26</a:t>
            </a:fld>
            <a:endParaRPr lang="fa-IR"/>
          </a:p>
        </p:txBody>
      </p:sp>
      <p:sp>
        <p:nvSpPr>
          <p:cNvPr id="17" name="Footer Placeholder 16"/>
          <p:cNvSpPr>
            <a:spLocks noGrp="1"/>
          </p:cNvSpPr>
          <p:nvPr>
            <p:ph type="ftr" sz="quarter" idx="11"/>
          </p:nvPr>
        </p:nvSpPr>
        <p:spPr/>
        <p:txBody>
          <a:bodyPr/>
          <a:lstStyle/>
          <a:p>
            <a:endParaRPr lang="fa-IR"/>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816DC3E8-027D-45BD-BFF7-948F93A10FED}" type="slidenum">
              <a:rPr lang="fa-IR" smtClean="0"/>
              <a:pPr/>
              <a:t>‹#›</a:t>
            </a:fld>
            <a:endParaRPr lang="fa-IR"/>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AB1016E1-E052-4655-8DDD-DD424FEF2280}" type="datetime8">
              <a:rPr lang="fa-IR" smtClean="0"/>
              <a:pPr/>
              <a:t>16/ژانويه/26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a:xfrm>
            <a:off x="4361688" y="1026372"/>
            <a:ext cx="457200" cy="441325"/>
          </a:xfrm>
        </p:spPr>
        <p:txBody>
          <a:bodyPr/>
          <a:lstStyle/>
          <a:p>
            <a:fld id="{816DC3E8-027D-45BD-BFF7-948F93A10FED}" type="slidenum">
              <a:rPr lang="fa-IR" smtClean="0"/>
              <a:pPr/>
              <a:t>‹#›</a:t>
            </a:fld>
            <a:endParaRPr lang="fa-IR"/>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fa-IR"/>
          </a:p>
        </p:txBody>
      </p:sp>
      <p:sp>
        <p:nvSpPr>
          <p:cNvPr id="4" name="Date Placeholder 3"/>
          <p:cNvSpPr>
            <a:spLocks noGrp="1"/>
          </p:cNvSpPr>
          <p:nvPr>
            <p:ph type="dt" sz="half" idx="10"/>
          </p:nvPr>
        </p:nvSpPr>
        <p:spPr/>
        <p:txBody>
          <a:bodyPr/>
          <a:lstStyle/>
          <a:p>
            <a:fld id="{4C6620D7-9567-4D4E-9DEB-8B72B8DB0F12}" type="datetime8">
              <a:rPr lang="fa-IR" smtClean="0"/>
              <a:pPr/>
              <a:t>16/ژانويه/26</a:t>
            </a:fld>
            <a:endParaRPr lang="fa-IR"/>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816DC3E8-027D-45BD-BFF7-948F93A10FED}" type="slidenum">
              <a:rPr lang="fa-IR" smtClean="0"/>
              <a:pPr/>
              <a:t>‹#›</a:t>
            </a:fld>
            <a:endParaRPr lang="fa-IR"/>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12590314-E0D7-4E2A-8DBF-01070F7D4E1C}" type="datetime8">
              <a:rPr lang="fa-IR" smtClean="0"/>
              <a:pPr/>
              <a:t>16/ژانويه/26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816DC3E8-027D-45BD-BFF7-948F93A10FED}" type="slidenum">
              <a:rPr lang="fa-IR" smtClean="0"/>
              <a:pPr/>
              <a:t>‹#›</a:t>
            </a:fld>
            <a:endParaRPr lang="fa-IR"/>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28838431-A616-41BF-9980-A862B00DC9FB}" type="datetime8">
              <a:rPr lang="fa-IR" smtClean="0"/>
              <a:pPr/>
              <a:t>16/ژانويه/26</a:t>
            </a:fld>
            <a:endParaRPr lang="fa-IR"/>
          </a:p>
        </p:txBody>
      </p:sp>
      <p:sp>
        <p:nvSpPr>
          <p:cNvPr id="8" name="Footer Placeholder 7"/>
          <p:cNvSpPr>
            <a:spLocks noGrp="1"/>
          </p:cNvSpPr>
          <p:nvPr>
            <p:ph type="ftr" sz="quarter" idx="11"/>
          </p:nvPr>
        </p:nvSpPr>
        <p:spPr>
          <a:xfrm>
            <a:off x="304800" y="6409944"/>
            <a:ext cx="3581400" cy="365760"/>
          </a:xfrm>
        </p:spPr>
        <p:txBody>
          <a:bodyPr/>
          <a:lstStyle/>
          <a:p>
            <a:endParaRPr lang="fa-IR"/>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816DC3E8-027D-45BD-BFF7-948F93A10FED}" type="slidenum">
              <a:rPr lang="fa-IR" smtClean="0"/>
              <a:pPr/>
              <a:t>‹#›</a:t>
            </a:fld>
            <a:endParaRPr lang="fa-IR"/>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8E1421F-D1FF-491B-912C-45FA053A6BC9}" type="datetime8">
              <a:rPr lang="fa-IR" smtClean="0"/>
              <a:pPr/>
              <a:t>16/ژانويه/26</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a:xfrm>
            <a:off x="4343400" y="1036020"/>
            <a:ext cx="457200" cy="441325"/>
          </a:xfrm>
        </p:spPr>
        <p:txBody>
          <a:bodyPr/>
          <a:lstStyle/>
          <a:p>
            <a:fld id="{816DC3E8-027D-45BD-BFF7-948F93A10FED}" type="slidenum">
              <a:rPr lang="fa-IR" smtClean="0"/>
              <a:pPr/>
              <a:t>‹#›</a:t>
            </a:fld>
            <a:endParaRPr lang="fa-IR"/>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DCD16499-9F26-4858-87C7-A11BB7690D8A}" type="datetime8">
              <a:rPr lang="fa-IR" smtClean="0"/>
              <a:pPr/>
              <a:t>16/ژانويه/26</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816DC3E8-027D-45BD-BFF7-948F93A10FED}" type="slidenum">
              <a:rPr lang="fa-IR" smtClean="0"/>
              <a:pPr/>
              <a:t>‹#›</a:t>
            </a:fld>
            <a:endParaRPr lang="fa-IR"/>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816DC3E8-027D-45BD-BFF7-948F93A10FED}" type="slidenum">
              <a:rPr lang="fa-IR" smtClean="0"/>
              <a:pPr/>
              <a:t>‹#›</a:t>
            </a:fld>
            <a:endParaRPr lang="fa-IR"/>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174BCA92-CEA6-46F7-BD6E-D078A61108A5}" type="datetime8">
              <a:rPr lang="fa-IR" smtClean="0"/>
              <a:pPr/>
              <a:t>16/ژانويه/26</a:t>
            </a:fld>
            <a:endParaRPr lang="fa-IR"/>
          </a:p>
        </p:txBody>
      </p:sp>
      <p:sp>
        <p:nvSpPr>
          <p:cNvPr id="6" name="Footer Placeholder 5"/>
          <p:cNvSpPr>
            <a:spLocks noGrp="1"/>
          </p:cNvSpPr>
          <p:nvPr>
            <p:ph type="ftr" sz="quarter" idx="11"/>
          </p:nvPr>
        </p:nvSpPr>
        <p:spPr>
          <a:xfrm>
            <a:off x="301752" y="6410848"/>
            <a:ext cx="3383280" cy="365760"/>
          </a:xfrm>
        </p:spPr>
        <p:txBody>
          <a:bodyPr/>
          <a:lstStyle/>
          <a:p>
            <a:endParaRPr lang="fa-IR"/>
          </a:p>
        </p:txBody>
      </p:sp>
    </p:spTree>
  </p:cSld>
  <p:clrMapOvr>
    <a:overrideClrMapping bg1="lt1" tx1="dk1" bg2="lt2" tx2="dk2" accent1="accent1" accent2="accent2" accent3="accent3" accent4="accent4" accent5="accent5" accent6="accent6" hlink="hlink" folHlink="folHlink"/>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816DC3E8-027D-45BD-BFF7-948F93A10FED}" type="slidenum">
              <a:rPr lang="fa-IR" smtClean="0"/>
              <a:pPr/>
              <a:t>‹#›</a:t>
            </a:fld>
            <a:endParaRPr lang="fa-IR"/>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58A1D880-A910-4909-B9B0-E067460F002B}" type="datetime8">
              <a:rPr lang="fa-IR" smtClean="0"/>
              <a:pPr/>
              <a:t>16/ژانويه/26</a:t>
            </a:fld>
            <a:endParaRPr lang="fa-IR"/>
          </a:p>
        </p:txBody>
      </p:sp>
      <p:sp>
        <p:nvSpPr>
          <p:cNvPr id="6" name="Footer Placeholder 5"/>
          <p:cNvSpPr>
            <a:spLocks noGrp="1"/>
          </p:cNvSpPr>
          <p:nvPr>
            <p:ph type="ftr" sz="quarter" idx="11"/>
          </p:nvPr>
        </p:nvSpPr>
        <p:spPr>
          <a:xfrm>
            <a:off x="301752" y="6410848"/>
            <a:ext cx="3584448" cy="365760"/>
          </a:xfrm>
        </p:spPr>
        <p:txBody>
          <a:bodyPr/>
          <a:lstStyle/>
          <a:p>
            <a:endParaRPr lang="fa-I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AC65AC65-4D41-46FB-A3CA-D0D2C276712E}" type="datetime8">
              <a:rPr lang="fa-IR" smtClean="0"/>
              <a:pPr/>
              <a:t>16/ژانويه/26</a:t>
            </a:fld>
            <a:endParaRPr lang="fa-IR"/>
          </a:p>
        </p:txBody>
      </p:sp>
      <p:sp>
        <p:nvSpPr>
          <p:cNvPr id="17" name="Footer Placeholder 16"/>
          <p:cNvSpPr>
            <a:spLocks noGrp="1"/>
          </p:cNvSpPr>
          <p:nvPr>
            <p:ph type="ftr" sz="quarter" idx="11"/>
          </p:nvPr>
        </p:nvSpPr>
        <p:spPr/>
        <p:txBody>
          <a:bodyPr/>
          <a:lstStyle/>
          <a:p>
            <a:endParaRPr lang="fa-IR"/>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816DC3E8-027D-45BD-BFF7-948F93A10FED}" type="slidenum">
              <a:rPr lang="fa-IR" smtClean="0"/>
              <a:pPr/>
              <a:t>‹#›</a:t>
            </a:fld>
            <a:endParaRPr lang="fa-IR"/>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7E9F785-F738-4737-B1E2-66B255C1AAA8}" type="datetime8">
              <a:rPr lang="fa-IR" smtClean="0"/>
              <a:pPr/>
              <a:t>16/ژانويه/26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816DC3E8-027D-45BD-BFF7-948F93A10FED}" type="slidenum">
              <a:rPr lang="fa-IR" smtClean="0"/>
              <a:pPr/>
              <a:t>‹#›</a:t>
            </a:fld>
            <a:endParaRPr lang="fa-IR"/>
          </a:p>
        </p:txBody>
      </p:sp>
    </p:spTree>
  </p:cSld>
  <p:clrMapOvr>
    <a:overrideClrMapping bg1="lt1" tx1="dk1" bg2="lt2" tx2="dk2" accent1="accent1" accent2="accent2" accent3="accent3" accent4="accent4" accent5="accent5" accent6="accent6" hlink="hlink" folHlink="folHlink"/>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816DC3E8-027D-45BD-BFF7-948F93A10FED}" type="slidenum">
              <a:rPr lang="fa-IR" smtClean="0"/>
              <a:pPr/>
              <a:t>‹#›</a:t>
            </a:fld>
            <a:endParaRPr lang="fa-IR"/>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78D79C9-7B04-4196-B096-411CA8521E58}" type="datetime8">
              <a:rPr lang="fa-IR" smtClean="0"/>
              <a:pPr/>
              <a:t>16/ژانويه/26</a:t>
            </a:fld>
            <a:endParaRPr lang="fa-IR"/>
          </a:p>
        </p:txBody>
      </p:sp>
      <p:sp>
        <p:nvSpPr>
          <p:cNvPr id="5" name="Footer Placeholder 4"/>
          <p:cNvSpPr>
            <a:spLocks noGrp="1"/>
          </p:cNvSpPr>
          <p:nvPr>
            <p:ph type="ftr" sz="quarter" idx="11"/>
          </p:nvPr>
        </p:nvSpPr>
        <p:spPr/>
        <p:txBody>
          <a:bodyPr/>
          <a:lstStyle/>
          <a:p>
            <a:endParaRPr lang="fa-IR"/>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DA14C310-A628-4BFB-89C8-4AD18BFE663C}" type="datetime8">
              <a:rPr lang="fa-IR" smtClean="0"/>
              <a:pPr/>
              <a:t>16/ژانويه/26</a:t>
            </a:fld>
            <a:endParaRPr lang="fa-IR"/>
          </a:p>
        </p:txBody>
      </p:sp>
      <p:sp>
        <p:nvSpPr>
          <p:cNvPr id="20" name="Footer Placeholder 19"/>
          <p:cNvSpPr>
            <a:spLocks noGrp="1"/>
          </p:cNvSpPr>
          <p:nvPr>
            <p:ph type="ftr" sz="quarter" idx="11"/>
          </p:nvPr>
        </p:nvSpPr>
        <p:spPr/>
        <p:txBody>
          <a:bodyPr/>
          <a:lstStyle>
            <a:extLst/>
          </a:lstStyle>
          <a:p>
            <a:endParaRPr lang="fa-IR"/>
          </a:p>
        </p:txBody>
      </p:sp>
      <p:sp>
        <p:nvSpPr>
          <p:cNvPr id="10" name="Slide Number Placeholder 9"/>
          <p:cNvSpPr>
            <a:spLocks noGrp="1"/>
          </p:cNvSpPr>
          <p:nvPr>
            <p:ph type="sldNum" sz="quarter" idx="12"/>
          </p:nvPr>
        </p:nvSpPr>
        <p:spPr/>
        <p:txBody>
          <a:bodyPr/>
          <a:lstStyle>
            <a:extLst/>
          </a:lstStyle>
          <a:p>
            <a:fld id="{816DC3E8-027D-45BD-BFF7-948F93A10FED}" type="slidenum">
              <a:rPr lang="fa-IR" smtClean="0"/>
              <a:pPr/>
              <a:t>‹#›</a:t>
            </a:fld>
            <a:endParaRPr lang="fa-IR"/>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BD85DE1-4972-47E0-BF94-7C90945227D2}" type="datetime8">
              <a:rPr lang="fa-IR" smtClean="0"/>
              <a:pPr/>
              <a:t>16/ژانويه/26</a:t>
            </a:fld>
            <a:endParaRPr lang="fa-IR"/>
          </a:p>
        </p:txBody>
      </p:sp>
      <p:sp>
        <p:nvSpPr>
          <p:cNvPr id="5" name="Footer Placeholder 4"/>
          <p:cNvSpPr>
            <a:spLocks noGrp="1"/>
          </p:cNvSpPr>
          <p:nvPr>
            <p:ph type="ftr" sz="quarter" idx="11"/>
          </p:nvPr>
        </p:nvSpPr>
        <p:spPr/>
        <p:txBody>
          <a:bodyPr/>
          <a:lstStyle>
            <a:extLst/>
          </a:lstStyle>
          <a:p>
            <a:endParaRPr lang="fa-IR"/>
          </a:p>
        </p:txBody>
      </p:sp>
      <p:sp>
        <p:nvSpPr>
          <p:cNvPr id="6" name="Slide Number Placeholder 5"/>
          <p:cNvSpPr>
            <a:spLocks noGrp="1"/>
          </p:cNvSpPr>
          <p:nvPr>
            <p:ph type="sldNum" sz="quarter" idx="12"/>
          </p:nvPr>
        </p:nvSpPr>
        <p:spPr/>
        <p:txBody>
          <a:bodyPr/>
          <a:lstStyle>
            <a:extLst/>
          </a:lstStyle>
          <a:p>
            <a:fld id="{816DC3E8-027D-45BD-BFF7-948F93A10FED}" type="slidenum">
              <a:rPr lang="fa-IR" smtClean="0"/>
              <a:pPr/>
              <a:t>‹#›</a:t>
            </a:fld>
            <a:endParaRPr lang="fa-IR"/>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6464869F-9030-4711-A273-2526B1A8DC44}" type="datetime8">
              <a:rPr lang="fa-IR" smtClean="0"/>
              <a:pPr/>
              <a:t>16/ژانويه/26</a:t>
            </a:fld>
            <a:endParaRPr lang="fa-IR"/>
          </a:p>
        </p:txBody>
      </p:sp>
      <p:sp>
        <p:nvSpPr>
          <p:cNvPr id="5" name="Footer Placeholder 4"/>
          <p:cNvSpPr>
            <a:spLocks noGrp="1"/>
          </p:cNvSpPr>
          <p:nvPr>
            <p:ph type="ftr" sz="quarter" idx="11"/>
          </p:nvPr>
        </p:nvSpPr>
        <p:spPr/>
        <p:txBody>
          <a:bodyPr/>
          <a:lstStyle>
            <a:extLst/>
          </a:lstStyle>
          <a:p>
            <a:endParaRPr lang="fa-IR"/>
          </a:p>
        </p:txBody>
      </p:sp>
      <p:sp>
        <p:nvSpPr>
          <p:cNvPr id="6" name="Slide Number Placeholder 5"/>
          <p:cNvSpPr>
            <a:spLocks noGrp="1"/>
          </p:cNvSpPr>
          <p:nvPr>
            <p:ph type="sldNum" sz="quarter" idx="12"/>
          </p:nvPr>
        </p:nvSpPr>
        <p:spPr/>
        <p:txBody>
          <a:bodyPr/>
          <a:lstStyle>
            <a:extLst/>
          </a:lstStyle>
          <a:p>
            <a:fld id="{816DC3E8-027D-45BD-BFF7-948F93A10FED}" type="slidenum">
              <a:rPr lang="fa-IR" smtClean="0"/>
              <a:pPr/>
              <a:t>‹#›</a:t>
            </a:fld>
            <a:endParaRPr lang="fa-IR"/>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5E55C929-3448-4FA6-B1A9-69A0A6795146}" type="datetime8">
              <a:rPr lang="fa-IR" smtClean="0"/>
              <a:pPr/>
              <a:t>16/ژانويه/26</a:t>
            </a:fld>
            <a:endParaRPr lang="fa-IR"/>
          </a:p>
        </p:txBody>
      </p:sp>
      <p:sp>
        <p:nvSpPr>
          <p:cNvPr id="6" name="Footer Placeholder 5"/>
          <p:cNvSpPr>
            <a:spLocks noGrp="1"/>
          </p:cNvSpPr>
          <p:nvPr>
            <p:ph type="ftr" sz="quarter" idx="11"/>
          </p:nvPr>
        </p:nvSpPr>
        <p:spPr/>
        <p:txBody>
          <a:bodyPr/>
          <a:lstStyle>
            <a:extLst/>
          </a:lstStyle>
          <a:p>
            <a:endParaRPr lang="fa-IR"/>
          </a:p>
        </p:txBody>
      </p:sp>
      <p:sp>
        <p:nvSpPr>
          <p:cNvPr id="7" name="Slide Number Placeholder 6"/>
          <p:cNvSpPr>
            <a:spLocks noGrp="1"/>
          </p:cNvSpPr>
          <p:nvPr>
            <p:ph type="sldNum" sz="quarter" idx="12"/>
          </p:nvPr>
        </p:nvSpPr>
        <p:spPr/>
        <p:txBody>
          <a:bodyPr/>
          <a:lstStyle>
            <a:extLst/>
          </a:lstStyle>
          <a:p>
            <a:fld id="{816DC3E8-027D-45BD-BFF7-948F93A10FED}" type="slidenum">
              <a:rPr lang="fa-IR" smtClean="0"/>
              <a:pPr/>
              <a:t>‹#›</a:t>
            </a:fld>
            <a:endParaRPr lang="fa-IR"/>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7A8F96B3-ECEF-4F88-B57F-A9774D692E49}" type="datetime8">
              <a:rPr lang="fa-IR" smtClean="0"/>
              <a:pPr/>
              <a:t>16/ژانويه/26</a:t>
            </a:fld>
            <a:endParaRPr lang="fa-IR"/>
          </a:p>
        </p:txBody>
      </p:sp>
      <p:sp>
        <p:nvSpPr>
          <p:cNvPr id="8" name="Footer Placeholder 7"/>
          <p:cNvSpPr>
            <a:spLocks noGrp="1"/>
          </p:cNvSpPr>
          <p:nvPr>
            <p:ph type="ftr" sz="quarter" idx="11"/>
          </p:nvPr>
        </p:nvSpPr>
        <p:spPr/>
        <p:txBody>
          <a:bodyPr/>
          <a:lstStyle>
            <a:extLst/>
          </a:lstStyle>
          <a:p>
            <a:endParaRPr lang="fa-IR"/>
          </a:p>
        </p:txBody>
      </p:sp>
      <p:sp>
        <p:nvSpPr>
          <p:cNvPr id="9" name="Slide Number Placeholder 8"/>
          <p:cNvSpPr>
            <a:spLocks noGrp="1"/>
          </p:cNvSpPr>
          <p:nvPr>
            <p:ph type="sldNum" sz="quarter" idx="12"/>
          </p:nvPr>
        </p:nvSpPr>
        <p:spPr/>
        <p:txBody>
          <a:bodyPr/>
          <a:lstStyle>
            <a:extLst/>
          </a:lstStyle>
          <a:p>
            <a:fld id="{816DC3E8-027D-45BD-BFF7-948F93A10FED}" type="slidenum">
              <a:rPr lang="fa-IR" smtClean="0"/>
              <a:pPr/>
              <a:t>‹#›</a:t>
            </a:fld>
            <a:endParaRPr lang="fa-IR"/>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E5B7A82E-27B7-477B-8543-47EC8D2BBAEF}" type="datetime8">
              <a:rPr lang="fa-IR" smtClean="0"/>
              <a:pPr/>
              <a:t>16/ژانويه/26</a:t>
            </a:fld>
            <a:endParaRPr lang="fa-IR"/>
          </a:p>
        </p:txBody>
      </p:sp>
      <p:sp>
        <p:nvSpPr>
          <p:cNvPr id="4" name="Footer Placeholder 3"/>
          <p:cNvSpPr>
            <a:spLocks noGrp="1"/>
          </p:cNvSpPr>
          <p:nvPr>
            <p:ph type="ftr" sz="quarter" idx="11"/>
          </p:nvPr>
        </p:nvSpPr>
        <p:spPr/>
        <p:txBody>
          <a:bodyPr/>
          <a:lstStyle>
            <a:extLst/>
          </a:lstStyle>
          <a:p>
            <a:endParaRPr lang="fa-IR"/>
          </a:p>
        </p:txBody>
      </p:sp>
      <p:sp>
        <p:nvSpPr>
          <p:cNvPr id="5" name="Slide Number Placeholder 4"/>
          <p:cNvSpPr>
            <a:spLocks noGrp="1"/>
          </p:cNvSpPr>
          <p:nvPr>
            <p:ph type="sldNum" sz="quarter" idx="12"/>
          </p:nvPr>
        </p:nvSpPr>
        <p:spPr/>
        <p:txBody>
          <a:bodyPr/>
          <a:lstStyle>
            <a:extLst/>
          </a:lstStyle>
          <a:p>
            <a:fld id="{816DC3E8-027D-45BD-BFF7-948F93A10FED}" type="slidenum">
              <a:rPr lang="fa-IR" smtClean="0"/>
              <a:pPr/>
              <a:t>‹#›</a:t>
            </a:fld>
            <a:endParaRPr lang="fa-IR"/>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17F4F251-25A9-4B4B-84D8-2C6CA4264A63}" type="datetime8">
              <a:rPr lang="fa-IR" smtClean="0"/>
              <a:pPr/>
              <a:t>16/ژانويه/26</a:t>
            </a:fld>
            <a:endParaRPr lang="fa-IR"/>
          </a:p>
        </p:txBody>
      </p:sp>
      <p:sp>
        <p:nvSpPr>
          <p:cNvPr id="3" name="Footer Placeholder 2"/>
          <p:cNvSpPr>
            <a:spLocks noGrp="1"/>
          </p:cNvSpPr>
          <p:nvPr>
            <p:ph type="ftr" sz="quarter" idx="11"/>
          </p:nvPr>
        </p:nvSpPr>
        <p:spPr/>
        <p:txBody>
          <a:bodyPr/>
          <a:lstStyle>
            <a:extLst/>
          </a:lstStyle>
          <a:p>
            <a:endParaRPr lang="fa-IR"/>
          </a:p>
        </p:txBody>
      </p:sp>
      <p:sp>
        <p:nvSpPr>
          <p:cNvPr id="4" name="Slide Number Placeholder 3"/>
          <p:cNvSpPr>
            <a:spLocks noGrp="1"/>
          </p:cNvSpPr>
          <p:nvPr>
            <p:ph type="sldNum" sz="quarter" idx="12"/>
          </p:nvPr>
        </p:nvSpPr>
        <p:spPr/>
        <p:txBody>
          <a:bodyPr/>
          <a:lstStyle>
            <a:extLst/>
          </a:lstStyle>
          <a:p>
            <a:fld id="{816DC3E8-027D-45BD-BFF7-948F93A10FED}" type="slidenum">
              <a:rPr lang="fa-IR" smtClean="0"/>
              <a:pPr/>
              <a:t>‹#›</a:t>
            </a:fld>
            <a:endParaRPr lang="fa-IR"/>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7130F8E-F65E-490F-9E96-DC738839374F}" type="datetime8">
              <a:rPr lang="fa-IR" smtClean="0"/>
              <a:pPr/>
              <a:t>16/ژانويه/26</a:t>
            </a:fld>
            <a:endParaRPr lang="fa-IR"/>
          </a:p>
        </p:txBody>
      </p:sp>
      <p:sp>
        <p:nvSpPr>
          <p:cNvPr id="6" name="Footer Placeholder 5"/>
          <p:cNvSpPr>
            <a:spLocks noGrp="1"/>
          </p:cNvSpPr>
          <p:nvPr>
            <p:ph type="ftr" sz="quarter" idx="11"/>
          </p:nvPr>
        </p:nvSpPr>
        <p:spPr/>
        <p:txBody>
          <a:bodyPr/>
          <a:lstStyle>
            <a:extLst/>
          </a:lstStyle>
          <a:p>
            <a:endParaRPr lang="fa-IR"/>
          </a:p>
        </p:txBody>
      </p:sp>
      <p:sp>
        <p:nvSpPr>
          <p:cNvPr id="7" name="Slide Number Placeholder 6"/>
          <p:cNvSpPr>
            <a:spLocks noGrp="1"/>
          </p:cNvSpPr>
          <p:nvPr>
            <p:ph type="sldNum" sz="quarter" idx="12"/>
          </p:nvPr>
        </p:nvSpPr>
        <p:spPr/>
        <p:txBody>
          <a:bodyPr/>
          <a:lstStyle>
            <a:extLst/>
          </a:lstStyle>
          <a:p>
            <a:fld id="{816DC3E8-027D-45BD-BFF7-948F93A10FED}" type="slidenum">
              <a:rPr lang="fa-IR" smtClean="0"/>
              <a:pPr/>
              <a:t>‹#›</a:t>
            </a:fld>
            <a:endParaRPr lang="fa-I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CA3FEA33-DE23-47F0-9284-BEE1884DAE88}" type="datetime8">
              <a:rPr lang="fa-IR" smtClean="0"/>
              <a:pPr/>
              <a:t>16/ژانويه/26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a:xfrm>
            <a:off x="4361688" y="1026372"/>
            <a:ext cx="457200" cy="441325"/>
          </a:xfrm>
        </p:spPr>
        <p:txBody>
          <a:bodyPr/>
          <a:lstStyle/>
          <a:p>
            <a:fld id="{816DC3E8-027D-45BD-BFF7-948F93A10FED}" type="slidenum">
              <a:rPr lang="fa-IR" smtClean="0"/>
              <a:pPr/>
              <a:t>‹#›</a:t>
            </a:fld>
            <a:endParaRPr lang="fa-IR"/>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DC2808DF-2250-43DD-A20C-7BDAC9642174}" type="datetime8">
              <a:rPr lang="fa-IR" smtClean="0"/>
              <a:pPr/>
              <a:t>16/ژانويه/26</a:t>
            </a:fld>
            <a:endParaRPr lang="fa-IR"/>
          </a:p>
        </p:txBody>
      </p:sp>
      <p:sp>
        <p:nvSpPr>
          <p:cNvPr id="6" name="Footer Placeholder 5"/>
          <p:cNvSpPr>
            <a:spLocks noGrp="1"/>
          </p:cNvSpPr>
          <p:nvPr>
            <p:ph type="ftr" sz="quarter" idx="11"/>
          </p:nvPr>
        </p:nvSpPr>
        <p:spPr/>
        <p:txBody>
          <a:bodyPr/>
          <a:lstStyle>
            <a:extLst/>
          </a:lstStyle>
          <a:p>
            <a:endParaRPr lang="fa-IR"/>
          </a:p>
        </p:txBody>
      </p:sp>
      <p:sp>
        <p:nvSpPr>
          <p:cNvPr id="7" name="Slide Number Placeholder 6"/>
          <p:cNvSpPr>
            <a:spLocks noGrp="1"/>
          </p:cNvSpPr>
          <p:nvPr>
            <p:ph type="sldNum" sz="quarter" idx="12"/>
          </p:nvPr>
        </p:nvSpPr>
        <p:spPr/>
        <p:txBody>
          <a:bodyPr/>
          <a:lstStyle>
            <a:extLst/>
          </a:lstStyle>
          <a:p>
            <a:fld id="{816DC3E8-027D-45BD-BFF7-948F93A10FED}" type="slidenum">
              <a:rPr lang="fa-IR" smtClean="0"/>
              <a:pPr/>
              <a:t>‹#›</a:t>
            </a:fld>
            <a:endParaRPr lang="fa-IR"/>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DFE1888-3020-49CC-91C9-F8DCC009D936}" type="datetime8">
              <a:rPr lang="fa-IR" smtClean="0"/>
              <a:pPr/>
              <a:t>16/ژانويه/26</a:t>
            </a:fld>
            <a:endParaRPr lang="fa-IR"/>
          </a:p>
        </p:txBody>
      </p:sp>
      <p:sp>
        <p:nvSpPr>
          <p:cNvPr id="5" name="Footer Placeholder 4"/>
          <p:cNvSpPr>
            <a:spLocks noGrp="1"/>
          </p:cNvSpPr>
          <p:nvPr>
            <p:ph type="ftr" sz="quarter" idx="11"/>
          </p:nvPr>
        </p:nvSpPr>
        <p:spPr/>
        <p:txBody>
          <a:bodyPr/>
          <a:lstStyle>
            <a:extLst/>
          </a:lstStyle>
          <a:p>
            <a:endParaRPr lang="fa-IR"/>
          </a:p>
        </p:txBody>
      </p:sp>
      <p:sp>
        <p:nvSpPr>
          <p:cNvPr id="6" name="Slide Number Placeholder 5"/>
          <p:cNvSpPr>
            <a:spLocks noGrp="1"/>
          </p:cNvSpPr>
          <p:nvPr>
            <p:ph type="sldNum" sz="quarter" idx="12"/>
          </p:nvPr>
        </p:nvSpPr>
        <p:spPr/>
        <p:txBody>
          <a:bodyPr/>
          <a:lstStyle>
            <a:extLst/>
          </a:lstStyle>
          <a:p>
            <a:fld id="{816DC3E8-027D-45BD-BFF7-948F93A10FED}" type="slidenum">
              <a:rPr lang="fa-IR" smtClean="0"/>
              <a:pPr/>
              <a:t>‹#›</a:t>
            </a:fld>
            <a:endParaRPr lang="fa-IR"/>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C093BCF-152C-4DD9-8FD3-293E8BC7F122}" type="datetime8">
              <a:rPr lang="fa-IR" smtClean="0"/>
              <a:pPr/>
              <a:t>16/ژانويه/26</a:t>
            </a:fld>
            <a:endParaRPr lang="fa-IR"/>
          </a:p>
        </p:txBody>
      </p:sp>
      <p:sp>
        <p:nvSpPr>
          <p:cNvPr id="5" name="Footer Placeholder 4"/>
          <p:cNvSpPr>
            <a:spLocks noGrp="1"/>
          </p:cNvSpPr>
          <p:nvPr>
            <p:ph type="ftr" sz="quarter" idx="11"/>
          </p:nvPr>
        </p:nvSpPr>
        <p:spPr/>
        <p:txBody>
          <a:bodyPr/>
          <a:lstStyle>
            <a:extLst/>
          </a:lstStyle>
          <a:p>
            <a:endParaRPr lang="fa-IR"/>
          </a:p>
        </p:txBody>
      </p:sp>
      <p:sp>
        <p:nvSpPr>
          <p:cNvPr id="6" name="Slide Number Placeholder 5"/>
          <p:cNvSpPr>
            <a:spLocks noGrp="1"/>
          </p:cNvSpPr>
          <p:nvPr>
            <p:ph type="sldNum" sz="quarter" idx="12"/>
          </p:nvPr>
        </p:nvSpPr>
        <p:spPr/>
        <p:txBody>
          <a:bodyPr/>
          <a:lstStyle>
            <a:extLst/>
          </a:lstStyle>
          <a:p>
            <a:fld id="{816DC3E8-027D-45BD-BFF7-948F93A10FED}" type="slidenum">
              <a:rPr lang="fa-IR" smtClean="0"/>
              <a:pPr/>
              <a:t>‹#›</a:t>
            </a:fld>
            <a:endParaRPr lang="fa-IR"/>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E7F51B9C-1E17-487A-8AE2-0D83FB0ADCD2}" type="datetime8">
              <a:rPr lang="fa-IR" smtClean="0"/>
              <a:pPr/>
              <a:t>16/ژانويه/26</a:t>
            </a:fld>
            <a:endParaRPr lang="fa-IR"/>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fa-IR"/>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816DC3E8-027D-45BD-BFF7-948F93A10FED}" type="slidenum">
              <a:rPr lang="fa-IR" smtClean="0"/>
              <a:pPr/>
              <a:t>‹#›</a:t>
            </a:fld>
            <a:endParaRPr lang="fa-IR"/>
          </a:p>
        </p:txBody>
      </p:sp>
    </p:spTree>
  </p:cSld>
  <p:clrMapOvr>
    <a:overrideClrMapping bg1="lt1" tx1="dk1" bg2="lt2" tx2="dk2" accent1="accent1" accent2="accent2" accent3="accent3" accent4="accent4" accent5="accent5" accent6="accent6" hlink="hlink" folHlink="folHlink"/>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11D1139-7E95-471C-9798-3622624A190A}" type="datetime8">
              <a:rPr lang="fa-IR" smtClean="0"/>
              <a:pPr/>
              <a:t>16/ژانويه/26</a:t>
            </a:fld>
            <a:endParaRPr lang="fa-IR"/>
          </a:p>
        </p:txBody>
      </p:sp>
      <p:sp>
        <p:nvSpPr>
          <p:cNvPr id="5" name="Footer Placeholder 4"/>
          <p:cNvSpPr>
            <a:spLocks noGrp="1"/>
          </p:cNvSpPr>
          <p:nvPr>
            <p:ph type="ftr" sz="quarter" idx="11"/>
          </p:nvPr>
        </p:nvSpPr>
        <p:spPr/>
        <p:txBody>
          <a:bodyPr/>
          <a:lstStyle>
            <a:extLst/>
          </a:lstStyle>
          <a:p>
            <a:endParaRPr lang="fa-IR"/>
          </a:p>
        </p:txBody>
      </p:sp>
      <p:sp>
        <p:nvSpPr>
          <p:cNvPr id="6" name="Slide Number Placeholder 5"/>
          <p:cNvSpPr>
            <a:spLocks noGrp="1"/>
          </p:cNvSpPr>
          <p:nvPr>
            <p:ph type="sldNum" sz="quarter" idx="12"/>
          </p:nvPr>
        </p:nvSpPr>
        <p:spPr/>
        <p:txBody>
          <a:bodyPr/>
          <a:lstStyle>
            <a:extLst/>
          </a:lstStyle>
          <a:p>
            <a:fld id="{816DC3E8-027D-45BD-BFF7-948F93A10FED}" type="slidenum">
              <a:rPr lang="fa-IR" smtClean="0"/>
              <a:pPr/>
              <a:t>‹#›</a:t>
            </a:fld>
            <a:endParaRPr lang="fa-IR"/>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00E7C4BD-860E-43BE-9239-5F62F0AE0EF6}" type="datetime8">
              <a:rPr lang="fa-IR" smtClean="0"/>
              <a:pPr/>
              <a:t>16/ژانويه/26</a:t>
            </a:fld>
            <a:endParaRPr lang="fa-IR"/>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fa-IR"/>
          </a:p>
        </p:txBody>
      </p:sp>
      <p:sp>
        <p:nvSpPr>
          <p:cNvPr id="6" name="Slide Number Placeholder 5"/>
          <p:cNvSpPr>
            <a:spLocks noGrp="1"/>
          </p:cNvSpPr>
          <p:nvPr>
            <p:ph type="sldNum" sz="quarter" idx="12"/>
          </p:nvPr>
        </p:nvSpPr>
        <p:spPr>
          <a:xfrm>
            <a:off x="6733952" y="6555112"/>
            <a:ext cx="588336" cy="228600"/>
          </a:xfrm>
        </p:spPr>
        <p:txBody>
          <a:bodyPr/>
          <a:lstStyle>
            <a:extLst/>
          </a:lstStyle>
          <a:p>
            <a:fld id="{816DC3E8-027D-45BD-BFF7-948F93A10FED}" type="slidenum">
              <a:rPr lang="fa-IR" smtClean="0"/>
              <a:pPr/>
              <a:t>‹#›</a:t>
            </a:fld>
            <a:endParaRPr lang="fa-IR"/>
          </a:p>
        </p:txBody>
      </p:sp>
    </p:spTree>
  </p:cSld>
  <p:clrMapOvr>
    <a:overrideClrMapping bg1="lt1" tx1="dk1" bg2="lt2" tx2="dk2" accent1="accent1" accent2="accent2" accent3="accent3" accent4="accent4" accent5="accent5" accent6="accent6" hlink="hlink" folHlink="folHlink"/>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4D28B8C-1433-4925-8E5B-99BC6AB175CF}" type="datetime8">
              <a:rPr lang="fa-IR" smtClean="0"/>
              <a:pPr/>
              <a:t>16/ژانويه/26</a:t>
            </a:fld>
            <a:endParaRPr lang="fa-IR"/>
          </a:p>
        </p:txBody>
      </p:sp>
      <p:sp>
        <p:nvSpPr>
          <p:cNvPr id="6" name="Footer Placeholder 5"/>
          <p:cNvSpPr>
            <a:spLocks noGrp="1"/>
          </p:cNvSpPr>
          <p:nvPr>
            <p:ph type="ftr" sz="quarter" idx="11"/>
          </p:nvPr>
        </p:nvSpPr>
        <p:spPr/>
        <p:txBody>
          <a:bodyPr/>
          <a:lstStyle>
            <a:extLst/>
          </a:lstStyle>
          <a:p>
            <a:endParaRPr lang="fa-IR"/>
          </a:p>
        </p:txBody>
      </p:sp>
      <p:sp>
        <p:nvSpPr>
          <p:cNvPr id="7" name="Slide Number Placeholder 6"/>
          <p:cNvSpPr>
            <a:spLocks noGrp="1"/>
          </p:cNvSpPr>
          <p:nvPr>
            <p:ph type="sldNum" sz="quarter" idx="12"/>
          </p:nvPr>
        </p:nvSpPr>
        <p:spPr/>
        <p:txBody>
          <a:bodyPr/>
          <a:lstStyle>
            <a:extLst/>
          </a:lstStyle>
          <a:p>
            <a:fld id="{816DC3E8-027D-45BD-BFF7-948F93A10FED}" type="slidenum">
              <a:rPr lang="fa-IR" smtClean="0"/>
              <a:pPr/>
              <a:t>‹#›</a:t>
            </a:fld>
            <a:endParaRPr lang="fa-IR"/>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3A095BF9-EB0D-48A0-882B-324947BE9B74}" type="datetime8">
              <a:rPr lang="fa-IR" smtClean="0"/>
              <a:pPr/>
              <a:t>16/ژانويه/26</a:t>
            </a:fld>
            <a:endParaRPr lang="fa-IR"/>
          </a:p>
        </p:txBody>
      </p:sp>
      <p:sp>
        <p:nvSpPr>
          <p:cNvPr id="8" name="Footer Placeholder 7"/>
          <p:cNvSpPr>
            <a:spLocks noGrp="1"/>
          </p:cNvSpPr>
          <p:nvPr>
            <p:ph type="ftr" sz="quarter" idx="11"/>
          </p:nvPr>
        </p:nvSpPr>
        <p:spPr/>
        <p:txBody>
          <a:bodyPr/>
          <a:lstStyle>
            <a:extLst/>
          </a:lstStyle>
          <a:p>
            <a:endParaRPr lang="fa-IR"/>
          </a:p>
        </p:txBody>
      </p:sp>
      <p:sp>
        <p:nvSpPr>
          <p:cNvPr id="9" name="Slide Number Placeholder 8"/>
          <p:cNvSpPr>
            <a:spLocks noGrp="1"/>
          </p:cNvSpPr>
          <p:nvPr>
            <p:ph type="sldNum" sz="quarter" idx="12"/>
          </p:nvPr>
        </p:nvSpPr>
        <p:spPr/>
        <p:txBody>
          <a:bodyPr/>
          <a:lstStyle>
            <a:extLst/>
          </a:lstStyle>
          <a:p>
            <a:fld id="{816DC3E8-027D-45BD-BFF7-948F93A10FED}" type="slidenum">
              <a:rPr lang="fa-IR" smtClean="0"/>
              <a:pPr/>
              <a:t>‹#›</a:t>
            </a:fld>
            <a:endParaRPr lang="fa-IR"/>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990BC84E-55D9-4835-A6BF-0D9EF542DEC9}" type="datetime8">
              <a:rPr lang="fa-IR" smtClean="0"/>
              <a:pPr/>
              <a:t>16/ژانويه/26</a:t>
            </a:fld>
            <a:endParaRPr lang="fa-IR"/>
          </a:p>
        </p:txBody>
      </p:sp>
      <p:sp>
        <p:nvSpPr>
          <p:cNvPr id="4" name="Footer Placeholder 3"/>
          <p:cNvSpPr>
            <a:spLocks noGrp="1"/>
          </p:cNvSpPr>
          <p:nvPr>
            <p:ph type="ftr" sz="quarter" idx="11"/>
          </p:nvPr>
        </p:nvSpPr>
        <p:spPr/>
        <p:txBody>
          <a:bodyPr/>
          <a:lstStyle>
            <a:extLst/>
          </a:lstStyle>
          <a:p>
            <a:endParaRPr lang="fa-IR"/>
          </a:p>
        </p:txBody>
      </p:sp>
      <p:sp>
        <p:nvSpPr>
          <p:cNvPr id="5" name="Slide Number Placeholder 4"/>
          <p:cNvSpPr>
            <a:spLocks noGrp="1"/>
          </p:cNvSpPr>
          <p:nvPr>
            <p:ph type="sldNum" sz="quarter" idx="12"/>
          </p:nvPr>
        </p:nvSpPr>
        <p:spPr/>
        <p:txBody>
          <a:bodyPr/>
          <a:lstStyle>
            <a:extLst/>
          </a:lstStyle>
          <a:p>
            <a:fld id="{816DC3E8-027D-45BD-BFF7-948F93A10FED}" type="slidenum">
              <a:rPr lang="fa-IR" smtClean="0"/>
              <a:pPr/>
              <a:t>‹#›</a:t>
            </a:fld>
            <a:endParaRPr lang="fa-IR"/>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CD2F421D-5774-476E-B9C6-4D4F74075C34}" type="datetime8">
              <a:rPr lang="fa-IR" smtClean="0"/>
              <a:pPr/>
              <a:t>16/ژانويه/26</a:t>
            </a:fld>
            <a:endParaRPr lang="fa-IR"/>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fa-IR"/>
          </a:p>
        </p:txBody>
      </p:sp>
      <p:sp>
        <p:nvSpPr>
          <p:cNvPr id="4" name="Slide Number Placeholder 3"/>
          <p:cNvSpPr>
            <a:spLocks noGrp="1"/>
          </p:cNvSpPr>
          <p:nvPr>
            <p:ph type="sldNum" sz="quarter" idx="12"/>
          </p:nvPr>
        </p:nvSpPr>
        <p:spPr/>
        <p:txBody>
          <a:bodyPr/>
          <a:lstStyle>
            <a:extLst/>
          </a:lstStyle>
          <a:p>
            <a:fld id="{816DC3E8-027D-45BD-BFF7-948F93A10FED}" type="slidenum">
              <a:rPr lang="fa-IR" smtClean="0"/>
              <a:pPr/>
              <a:t>‹#›</a:t>
            </a:fld>
            <a:endParaRPr lang="fa-I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fa-IR"/>
          </a:p>
        </p:txBody>
      </p:sp>
      <p:sp>
        <p:nvSpPr>
          <p:cNvPr id="4" name="Date Placeholder 3"/>
          <p:cNvSpPr>
            <a:spLocks noGrp="1"/>
          </p:cNvSpPr>
          <p:nvPr>
            <p:ph type="dt" sz="half" idx="10"/>
          </p:nvPr>
        </p:nvSpPr>
        <p:spPr/>
        <p:txBody>
          <a:bodyPr/>
          <a:lstStyle/>
          <a:p>
            <a:fld id="{2E0A93AB-DAF7-42EF-B411-7F3F713BA8AB}" type="datetime8">
              <a:rPr lang="fa-IR" smtClean="0"/>
              <a:pPr/>
              <a:t>16/ژانويه/26</a:t>
            </a:fld>
            <a:endParaRPr lang="fa-IR"/>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816DC3E8-027D-45BD-BFF7-948F93A10FED}" type="slidenum">
              <a:rPr lang="fa-IR" smtClean="0"/>
              <a:pPr/>
              <a:t>‹#›</a:t>
            </a:fld>
            <a:endParaRPr lang="fa-IR"/>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33BA06DE-4B61-4387-93E8-DFE69E0624DE}" type="datetime8">
              <a:rPr lang="fa-IR" smtClean="0"/>
              <a:pPr/>
              <a:t>16/ژانويه/26</a:t>
            </a:fld>
            <a:endParaRPr lang="fa-IR"/>
          </a:p>
        </p:txBody>
      </p:sp>
      <p:sp>
        <p:nvSpPr>
          <p:cNvPr id="6" name="Footer Placeholder 5"/>
          <p:cNvSpPr>
            <a:spLocks noGrp="1"/>
          </p:cNvSpPr>
          <p:nvPr>
            <p:ph type="ftr" sz="quarter" idx="11"/>
          </p:nvPr>
        </p:nvSpPr>
        <p:spPr/>
        <p:txBody>
          <a:bodyPr/>
          <a:lstStyle>
            <a:extLst/>
          </a:lstStyle>
          <a:p>
            <a:endParaRPr lang="fa-IR"/>
          </a:p>
        </p:txBody>
      </p:sp>
      <p:sp>
        <p:nvSpPr>
          <p:cNvPr id="7" name="Slide Number Placeholder 6"/>
          <p:cNvSpPr>
            <a:spLocks noGrp="1"/>
          </p:cNvSpPr>
          <p:nvPr>
            <p:ph type="sldNum" sz="quarter" idx="12"/>
          </p:nvPr>
        </p:nvSpPr>
        <p:spPr/>
        <p:txBody>
          <a:bodyPr/>
          <a:lstStyle>
            <a:extLst/>
          </a:lstStyle>
          <a:p>
            <a:fld id="{816DC3E8-027D-45BD-BFF7-948F93A10FED}" type="slidenum">
              <a:rPr lang="fa-IR" smtClean="0"/>
              <a:pPr/>
              <a:t>‹#›</a:t>
            </a:fld>
            <a:endParaRPr lang="fa-IR"/>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45E75415-4721-4ED3-8543-6FAB350A4D6A}" type="datetime8">
              <a:rPr lang="fa-IR" smtClean="0"/>
              <a:pPr/>
              <a:t>16/ژانويه/26</a:t>
            </a:fld>
            <a:endParaRPr lang="fa-IR"/>
          </a:p>
        </p:txBody>
      </p:sp>
      <p:sp>
        <p:nvSpPr>
          <p:cNvPr id="6" name="Footer Placeholder 5"/>
          <p:cNvSpPr>
            <a:spLocks noGrp="1"/>
          </p:cNvSpPr>
          <p:nvPr>
            <p:ph type="ftr" sz="quarter" idx="11"/>
          </p:nvPr>
        </p:nvSpPr>
        <p:spPr/>
        <p:txBody>
          <a:bodyPr/>
          <a:lstStyle>
            <a:extLst/>
          </a:lstStyle>
          <a:p>
            <a:endParaRPr lang="fa-IR"/>
          </a:p>
        </p:txBody>
      </p:sp>
      <p:sp>
        <p:nvSpPr>
          <p:cNvPr id="7" name="Slide Number Placeholder 6"/>
          <p:cNvSpPr>
            <a:spLocks noGrp="1"/>
          </p:cNvSpPr>
          <p:nvPr>
            <p:ph type="sldNum" sz="quarter" idx="12"/>
          </p:nvPr>
        </p:nvSpPr>
        <p:spPr/>
        <p:txBody>
          <a:bodyPr/>
          <a:lstStyle>
            <a:extLst/>
          </a:lstStyle>
          <a:p>
            <a:fld id="{816DC3E8-027D-45BD-BFF7-948F93A10FED}" type="slidenum">
              <a:rPr lang="fa-IR" smtClean="0"/>
              <a:pPr/>
              <a:t>‹#›</a:t>
            </a:fld>
            <a:endParaRPr lang="fa-IR"/>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70909AC-A9CA-4FD4-B521-ED0D5150AF03}" type="datetime8">
              <a:rPr lang="fa-IR" smtClean="0"/>
              <a:pPr/>
              <a:t>16/ژانويه/26</a:t>
            </a:fld>
            <a:endParaRPr lang="fa-IR"/>
          </a:p>
        </p:txBody>
      </p:sp>
      <p:sp>
        <p:nvSpPr>
          <p:cNvPr id="5" name="Footer Placeholder 4"/>
          <p:cNvSpPr>
            <a:spLocks noGrp="1"/>
          </p:cNvSpPr>
          <p:nvPr>
            <p:ph type="ftr" sz="quarter" idx="11"/>
          </p:nvPr>
        </p:nvSpPr>
        <p:spPr/>
        <p:txBody>
          <a:bodyPr/>
          <a:lstStyle>
            <a:extLst/>
          </a:lstStyle>
          <a:p>
            <a:endParaRPr lang="fa-IR"/>
          </a:p>
        </p:txBody>
      </p:sp>
      <p:sp>
        <p:nvSpPr>
          <p:cNvPr id="6" name="Slide Number Placeholder 5"/>
          <p:cNvSpPr>
            <a:spLocks noGrp="1"/>
          </p:cNvSpPr>
          <p:nvPr>
            <p:ph type="sldNum" sz="quarter" idx="12"/>
          </p:nvPr>
        </p:nvSpPr>
        <p:spPr/>
        <p:txBody>
          <a:bodyPr/>
          <a:lstStyle>
            <a:extLst/>
          </a:lstStyle>
          <a:p>
            <a:fld id="{816DC3E8-027D-45BD-BFF7-948F93A10FED}" type="slidenum">
              <a:rPr lang="fa-IR" smtClean="0"/>
              <a:pPr/>
              <a:t>‹#›</a:t>
            </a:fld>
            <a:endParaRPr lang="fa-IR"/>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5E9AD923-7C64-4E34-8303-03A8BF0FB5BC}" type="datetime8">
              <a:rPr lang="fa-IR" smtClean="0"/>
              <a:pPr/>
              <a:t>16/ژانويه/26</a:t>
            </a:fld>
            <a:endParaRPr lang="fa-IR"/>
          </a:p>
        </p:txBody>
      </p:sp>
      <p:sp>
        <p:nvSpPr>
          <p:cNvPr id="5" name="Footer Placeholder 4"/>
          <p:cNvSpPr>
            <a:spLocks noGrp="1"/>
          </p:cNvSpPr>
          <p:nvPr>
            <p:ph type="ftr" sz="quarter" idx="11"/>
          </p:nvPr>
        </p:nvSpPr>
        <p:spPr>
          <a:xfrm>
            <a:off x="457200" y="6556248"/>
            <a:ext cx="3657600" cy="228600"/>
          </a:xfrm>
        </p:spPr>
        <p:txBody>
          <a:bodyPr/>
          <a:lstStyle>
            <a:extLst/>
          </a:lstStyle>
          <a:p>
            <a:endParaRPr lang="fa-IR"/>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816DC3E8-027D-45BD-BFF7-948F93A10FED}" type="slidenum">
              <a:rPr lang="fa-IR" smtClean="0"/>
              <a:pPr/>
              <a:t>‹#›</a:t>
            </a:fld>
            <a:endParaRPr lang="fa-IR"/>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89122" name="AutoShape 2"/>
          <p:cNvSpPr>
            <a:spLocks noChangeArrowheads="1"/>
          </p:cNvSpPr>
          <p:nvPr/>
        </p:nvSpPr>
        <p:spPr bwMode="auto">
          <a:xfrm>
            <a:off x="304800" y="381000"/>
            <a:ext cx="8534400" cy="5943600"/>
          </a:xfrm>
          <a:prstGeom prst="roundRect">
            <a:avLst>
              <a:gd name="adj" fmla="val 16667"/>
            </a:avLst>
          </a:prstGeom>
          <a:noFill/>
          <a:ln w="28575">
            <a:solidFill>
              <a:schemeClr val="accent2"/>
            </a:solidFill>
            <a:round/>
            <a:headEnd/>
            <a:tailEnd/>
          </a:ln>
          <a:effectLst/>
        </p:spPr>
        <p:txBody>
          <a:bodyPr wrap="none" anchor="ctr"/>
          <a:lstStyle/>
          <a:p>
            <a:endParaRPr lang="en-US"/>
          </a:p>
        </p:txBody>
      </p:sp>
      <p:sp>
        <p:nvSpPr>
          <p:cNvPr id="389123" name="AutoShape 3"/>
          <p:cNvSpPr>
            <a:spLocks noChangeArrowheads="1"/>
          </p:cNvSpPr>
          <p:nvPr/>
        </p:nvSpPr>
        <p:spPr bwMode="auto">
          <a:xfrm>
            <a:off x="381000" y="457200"/>
            <a:ext cx="8382000" cy="5791200"/>
          </a:xfrm>
          <a:prstGeom prst="roundRect">
            <a:avLst>
              <a:gd name="adj" fmla="val 16667"/>
            </a:avLst>
          </a:prstGeom>
          <a:noFill/>
          <a:ln w="9525">
            <a:solidFill>
              <a:schemeClr val="accent1"/>
            </a:solidFill>
            <a:round/>
            <a:headEnd/>
            <a:tailEnd/>
          </a:ln>
          <a:effectLst/>
        </p:spPr>
        <p:txBody>
          <a:bodyPr wrap="none" anchor="ctr"/>
          <a:lstStyle/>
          <a:p>
            <a:endParaRPr lang="en-US"/>
          </a:p>
        </p:txBody>
      </p:sp>
      <p:sp>
        <p:nvSpPr>
          <p:cNvPr id="389124" name="Line 4"/>
          <p:cNvSpPr>
            <a:spLocks noChangeShapeType="1"/>
          </p:cNvSpPr>
          <p:nvPr/>
        </p:nvSpPr>
        <p:spPr bwMode="auto">
          <a:xfrm>
            <a:off x="1447800" y="2514600"/>
            <a:ext cx="6934200" cy="0"/>
          </a:xfrm>
          <a:prstGeom prst="line">
            <a:avLst/>
          </a:prstGeom>
          <a:noFill/>
          <a:ln w="12700">
            <a:solidFill>
              <a:schemeClr val="hlink"/>
            </a:solidFill>
            <a:round/>
            <a:headEnd/>
            <a:tailEnd/>
          </a:ln>
          <a:effectLst/>
        </p:spPr>
        <p:txBody>
          <a:bodyPr/>
          <a:lstStyle/>
          <a:p>
            <a:endParaRPr lang="en-US"/>
          </a:p>
        </p:txBody>
      </p:sp>
      <p:sp>
        <p:nvSpPr>
          <p:cNvPr id="389125" name="AutoShape 5"/>
          <p:cNvSpPr>
            <a:spLocks noChangeArrowheads="1"/>
          </p:cNvSpPr>
          <p:nvPr/>
        </p:nvSpPr>
        <p:spPr bwMode="auto">
          <a:xfrm>
            <a:off x="-2667000" y="1981200"/>
            <a:ext cx="3657600" cy="3657600"/>
          </a:xfrm>
          <a:custGeom>
            <a:avLst/>
            <a:gdLst>
              <a:gd name="G0" fmla="+- 14556 0 0"/>
              <a:gd name="G1" fmla="+- -31111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G27 -32000"/>
              <a:gd name="T13" fmla="*/ T12 w 64000"/>
              <a:gd name="T14" fmla="+- 0 G11 -32000"/>
              <a:gd name="T15" fmla="*/ G11 h 64000"/>
              <a:gd name="T16" fmla="+- 0 G25 -32000"/>
              <a:gd name="T17" fmla="*/ T16 w 64000"/>
              <a:gd name="T18" fmla="+- 0 G14 -32000"/>
              <a:gd name="T19" fmla="*/ G14 h 64000"/>
            </a:gdLst>
            <a:ahLst/>
            <a:cxnLst>
              <a:cxn ang="0">
                <a:pos x="46556" y="3502"/>
              </a:cxn>
              <a:cxn ang="0">
                <a:pos x="64000" y="32000"/>
              </a:cxn>
              <a:cxn ang="0">
                <a:pos x="46556" y="60497"/>
              </a:cxn>
              <a:cxn ang="0">
                <a:pos x="46556" y="60497"/>
              </a:cxn>
              <a:cxn ang="0">
                <a:pos x="46555" y="60497"/>
              </a:cxn>
              <a:cxn ang="0">
                <a:pos x="46556" y="60498"/>
              </a:cxn>
              <a:cxn ang="0">
                <a:pos x="46556" y="3502"/>
              </a:cxn>
              <a:cxn ang="0">
                <a:pos x="46555" y="3502"/>
              </a:cxn>
              <a:cxn ang="0">
                <a:pos x="46556" y="3502"/>
              </a:cxn>
            </a:cxnLst>
            <a:rect l="T13" t="T15" r="T17" b="T19"/>
            <a:pathLst>
              <a:path w="64000" h="64000">
                <a:moveTo>
                  <a:pt x="46556" y="3502"/>
                </a:moveTo>
                <a:cubicBezTo>
                  <a:pt x="57262" y="8970"/>
                  <a:pt x="64000" y="19978"/>
                  <a:pt x="64000" y="32000"/>
                </a:cubicBezTo>
                <a:cubicBezTo>
                  <a:pt x="64000" y="44021"/>
                  <a:pt x="57262" y="55029"/>
                  <a:pt x="46556" y="60497"/>
                </a:cubicBezTo>
                <a:cubicBezTo>
                  <a:pt x="46556" y="60497"/>
                  <a:pt x="46556" y="60497"/>
                  <a:pt x="46555" y="60497"/>
                </a:cubicBezTo>
                <a:lnTo>
                  <a:pt x="46556" y="60498"/>
                </a:lnTo>
                <a:lnTo>
                  <a:pt x="46556" y="3502"/>
                </a:lnTo>
                <a:lnTo>
                  <a:pt x="46555" y="3502"/>
                </a:lnTo>
                <a:cubicBezTo>
                  <a:pt x="46556" y="3502"/>
                  <a:pt x="46556" y="3502"/>
                  <a:pt x="46556" y="3502"/>
                </a:cubicBezTo>
                <a:close/>
              </a:path>
            </a:pathLst>
          </a:custGeom>
          <a:solidFill>
            <a:schemeClr val="accent2">
              <a:alpha val="58000"/>
            </a:schemeClr>
          </a:solidFill>
          <a:ln w="9525">
            <a:noFill/>
            <a:miter lim="800000"/>
            <a:headEnd/>
            <a:tailEnd/>
          </a:ln>
        </p:spPr>
        <p:txBody>
          <a:bodyPr/>
          <a:lstStyle/>
          <a:p>
            <a:pPr eaLnBrk="1" hangingPunct="1"/>
            <a:endParaRPr lang="en-US" sz="2400">
              <a:latin typeface="Times New Roman" pitchFamily="18" charset="0"/>
            </a:endParaRPr>
          </a:p>
        </p:txBody>
      </p:sp>
      <p:sp>
        <p:nvSpPr>
          <p:cNvPr id="389126" name="AutoShape 6"/>
          <p:cNvSpPr>
            <a:spLocks noChangeArrowheads="1"/>
          </p:cNvSpPr>
          <p:nvPr/>
        </p:nvSpPr>
        <p:spPr bwMode="auto">
          <a:xfrm>
            <a:off x="-3352800" y="533400"/>
            <a:ext cx="4038600" cy="4038600"/>
          </a:xfrm>
          <a:custGeom>
            <a:avLst/>
            <a:gdLst>
              <a:gd name="G0" fmla="+- 21057 0 0"/>
              <a:gd name="G1" fmla="+- -28403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G27 -32000"/>
              <a:gd name="T13" fmla="*/ T12 w 64000"/>
              <a:gd name="T14" fmla="+- 0 G11 -32000"/>
              <a:gd name="T15" fmla="*/ G11 h 64000"/>
              <a:gd name="T16" fmla="+- 0 G25 -32000"/>
              <a:gd name="T17" fmla="*/ T16 w 64000"/>
              <a:gd name="T18" fmla="+- 0 G14 -32000"/>
              <a:gd name="T19" fmla="*/ G14 h 64000"/>
            </a:gdLst>
            <a:ahLst/>
            <a:cxnLst>
              <a:cxn ang="0">
                <a:pos x="53057" y="7904"/>
              </a:cxn>
              <a:cxn ang="0">
                <a:pos x="64000" y="32000"/>
              </a:cxn>
              <a:cxn ang="0">
                <a:pos x="53057" y="56095"/>
              </a:cxn>
              <a:cxn ang="0">
                <a:pos x="53057" y="56095"/>
              </a:cxn>
              <a:cxn ang="0">
                <a:pos x="53056" y="56095"/>
              </a:cxn>
              <a:cxn ang="0">
                <a:pos x="53057" y="56096"/>
              </a:cxn>
              <a:cxn ang="0">
                <a:pos x="53057" y="7904"/>
              </a:cxn>
              <a:cxn ang="0">
                <a:pos x="53056" y="7904"/>
              </a:cxn>
              <a:cxn ang="0">
                <a:pos x="53057" y="7904"/>
              </a:cxn>
            </a:cxnLst>
            <a:rect l="T13" t="T15" r="T17" b="T19"/>
            <a:pathLst>
              <a:path w="64000" h="64000">
                <a:moveTo>
                  <a:pt x="53057" y="7904"/>
                </a:moveTo>
                <a:cubicBezTo>
                  <a:pt x="60010" y="13981"/>
                  <a:pt x="64000" y="22765"/>
                  <a:pt x="64000" y="32000"/>
                </a:cubicBezTo>
                <a:cubicBezTo>
                  <a:pt x="64000" y="41234"/>
                  <a:pt x="60010" y="50018"/>
                  <a:pt x="53057" y="56095"/>
                </a:cubicBezTo>
                <a:cubicBezTo>
                  <a:pt x="53057" y="56095"/>
                  <a:pt x="53057" y="56095"/>
                  <a:pt x="53056" y="56095"/>
                </a:cubicBezTo>
                <a:lnTo>
                  <a:pt x="53057" y="56096"/>
                </a:lnTo>
                <a:lnTo>
                  <a:pt x="53057" y="7904"/>
                </a:lnTo>
                <a:lnTo>
                  <a:pt x="53056" y="7904"/>
                </a:lnTo>
                <a:cubicBezTo>
                  <a:pt x="53057" y="7904"/>
                  <a:pt x="53057" y="7904"/>
                  <a:pt x="53057" y="7904"/>
                </a:cubicBezTo>
                <a:close/>
              </a:path>
            </a:pathLst>
          </a:custGeom>
          <a:solidFill>
            <a:schemeClr val="hlink">
              <a:alpha val="60001"/>
            </a:schemeClr>
          </a:solidFill>
          <a:ln w="9525">
            <a:noFill/>
            <a:miter lim="800000"/>
            <a:headEnd/>
            <a:tailEnd/>
          </a:ln>
        </p:spPr>
        <p:txBody>
          <a:bodyPr/>
          <a:lstStyle/>
          <a:p>
            <a:pPr eaLnBrk="1" hangingPunct="1"/>
            <a:endParaRPr lang="en-US"/>
          </a:p>
        </p:txBody>
      </p:sp>
      <p:sp>
        <p:nvSpPr>
          <p:cNvPr id="389127" name="Rectangle 7"/>
          <p:cNvSpPr>
            <a:spLocks noGrp="1" noChangeArrowheads="1"/>
          </p:cNvSpPr>
          <p:nvPr>
            <p:ph type="ctrTitle"/>
          </p:nvPr>
        </p:nvSpPr>
        <p:spPr>
          <a:xfrm>
            <a:off x="1443038" y="985838"/>
            <a:ext cx="7015162" cy="1444625"/>
          </a:xfrm>
        </p:spPr>
        <p:txBody>
          <a:bodyPr/>
          <a:lstStyle>
            <a:lvl1pPr>
              <a:defRPr/>
            </a:lvl1pPr>
          </a:lstStyle>
          <a:p>
            <a:r>
              <a:rPr lang="en-US" smtClean="0"/>
              <a:t>Click to edit Master title style</a:t>
            </a:r>
            <a:endParaRPr lang="en-US"/>
          </a:p>
        </p:txBody>
      </p:sp>
      <p:sp>
        <p:nvSpPr>
          <p:cNvPr id="389128" name="Rectangle 8"/>
          <p:cNvSpPr>
            <a:spLocks noGrp="1" noChangeArrowheads="1"/>
          </p:cNvSpPr>
          <p:nvPr>
            <p:ph type="subTitle" idx="1"/>
          </p:nvPr>
        </p:nvSpPr>
        <p:spPr>
          <a:xfrm>
            <a:off x="1443038" y="3048000"/>
            <a:ext cx="7015162" cy="1752600"/>
          </a:xfrm>
        </p:spPr>
        <p:txBody>
          <a:bodyPr/>
          <a:lstStyle>
            <a:lvl1pPr marL="0" indent="0">
              <a:buFont typeface="Wingdings" pitchFamily="2" charset="2"/>
              <a:buNone/>
              <a:defRPr/>
            </a:lvl1pPr>
          </a:lstStyle>
          <a:p>
            <a:r>
              <a:rPr lang="en-US" smtClean="0"/>
              <a:t>Click to edit Master subtitle style</a:t>
            </a:r>
            <a:endParaRPr lang="en-US"/>
          </a:p>
        </p:txBody>
      </p:sp>
      <p:sp>
        <p:nvSpPr>
          <p:cNvPr id="389129" name="Rectangle 9"/>
          <p:cNvSpPr>
            <a:spLocks noGrp="1" noChangeArrowheads="1"/>
          </p:cNvSpPr>
          <p:nvPr>
            <p:ph type="dt" sz="half" idx="2"/>
          </p:nvPr>
        </p:nvSpPr>
        <p:spPr/>
        <p:txBody>
          <a:bodyPr/>
          <a:lstStyle>
            <a:lvl1pPr>
              <a:defRPr/>
            </a:lvl1pPr>
          </a:lstStyle>
          <a:p>
            <a:fld id="{8F474EEA-E49E-4577-9399-B3957BE2FF1B}" type="datetime8">
              <a:rPr lang="fa-IR" smtClean="0"/>
              <a:pPr/>
              <a:t>16/ژانويه/26</a:t>
            </a:fld>
            <a:endParaRPr lang="fa-IR"/>
          </a:p>
        </p:txBody>
      </p:sp>
      <p:sp>
        <p:nvSpPr>
          <p:cNvPr id="389130" name="Rectangle 10"/>
          <p:cNvSpPr>
            <a:spLocks noGrp="1" noChangeArrowheads="1"/>
          </p:cNvSpPr>
          <p:nvPr>
            <p:ph type="ftr" sz="quarter" idx="3"/>
          </p:nvPr>
        </p:nvSpPr>
        <p:spPr/>
        <p:txBody>
          <a:bodyPr/>
          <a:lstStyle>
            <a:lvl1pPr>
              <a:defRPr/>
            </a:lvl1pPr>
          </a:lstStyle>
          <a:p>
            <a:endParaRPr lang="fa-IR"/>
          </a:p>
        </p:txBody>
      </p:sp>
      <p:sp>
        <p:nvSpPr>
          <p:cNvPr id="389131" name="Rectangle 11"/>
          <p:cNvSpPr>
            <a:spLocks noGrp="1" noChangeArrowheads="1"/>
          </p:cNvSpPr>
          <p:nvPr>
            <p:ph type="sldNum" sz="quarter" idx="4"/>
          </p:nvPr>
        </p:nvSpPr>
        <p:spPr/>
        <p:txBody>
          <a:bodyPr/>
          <a:lstStyle>
            <a:lvl1pPr>
              <a:defRPr/>
            </a:lvl1pPr>
          </a:lstStyle>
          <a:p>
            <a:fld id="{816DC3E8-027D-45BD-BFF7-948F93A10FED}" type="slidenum">
              <a:rPr lang="fa-IR" smtClean="0"/>
              <a:pPr/>
              <a:t>‹#›</a:t>
            </a:fld>
            <a:endParaRPr lang="fa-IR"/>
          </a:p>
        </p:txBody>
      </p:sp>
      <p:sp>
        <p:nvSpPr>
          <p:cNvPr id="389132" name="AutoShape 12"/>
          <p:cNvSpPr>
            <a:spLocks noChangeArrowheads="1"/>
          </p:cNvSpPr>
          <p:nvPr/>
        </p:nvSpPr>
        <p:spPr bwMode="auto">
          <a:xfrm>
            <a:off x="304800" y="381000"/>
            <a:ext cx="8534400" cy="5943600"/>
          </a:xfrm>
          <a:prstGeom prst="roundRect">
            <a:avLst>
              <a:gd name="adj" fmla="val 16667"/>
            </a:avLst>
          </a:prstGeom>
          <a:noFill/>
          <a:ln w="28575">
            <a:solidFill>
              <a:schemeClr val="accent2"/>
            </a:solidFill>
            <a:round/>
            <a:headEnd/>
            <a:tailEnd/>
          </a:ln>
          <a:effectLst/>
        </p:spPr>
        <p:txBody>
          <a:bodyPr wrap="none" anchor="ctr"/>
          <a:lstStyle/>
          <a:p>
            <a:endParaRPr lang="en-US"/>
          </a:p>
        </p:txBody>
      </p:sp>
      <p:sp>
        <p:nvSpPr>
          <p:cNvPr id="389133" name="AutoShape 13"/>
          <p:cNvSpPr>
            <a:spLocks noChangeArrowheads="1"/>
          </p:cNvSpPr>
          <p:nvPr/>
        </p:nvSpPr>
        <p:spPr bwMode="auto">
          <a:xfrm>
            <a:off x="381000" y="457200"/>
            <a:ext cx="8382000" cy="5791200"/>
          </a:xfrm>
          <a:prstGeom prst="roundRect">
            <a:avLst>
              <a:gd name="adj" fmla="val 16667"/>
            </a:avLst>
          </a:prstGeom>
          <a:noFill/>
          <a:ln w="9525">
            <a:solidFill>
              <a:schemeClr val="accent1"/>
            </a:solidFill>
            <a:round/>
            <a:headEnd/>
            <a:tailEnd/>
          </a:ln>
          <a:effectLst/>
        </p:spPr>
        <p:txBody>
          <a:bodyPr wrap="none" anchor="ctr"/>
          <a:lstStyle/>
          <a:p>
            <a:endParaRPr lang="en-US"/>
          </a:p>
        </p:txBody>
      </p:sp>
      <p:sp>
        <p:nvSpPr>
          <p:cNvPr id="389134" name="Line 14"/>
          <p:cNvSpPr>
            <a:spLocks noChangeShapeType="1"/>
          </p:cNvSpPr>
          <p:nvPr/>
        </p:nvSpPr>
        <p:spPr bwMode="auto">
          <a:xfrm>
            <a:off x="1447800" y="2514600"/>
            <a:ext cx="6934200" cy="0"/>
          </a:xfrm>
          <a:prstGeom prst="line">
            <a:avLst/>
          </a:prstGeom>
          <a:noFill/>
          <a:ln w="12700">
            <a:solidFill>
              <a:schemeClr val="hlink"/>
            </a:solidFill>
            <a:round/>
            <a:headEnd/>
            <a:tailEnd/>
          </a:ln>
          <a:effectLst/>
        </p:spPr>
        <p:txBody>
          <a:bodyPr/>
          <a:lstStyle/>
          <a:p>
            <a:endParaRPr lang="en-US"/>
          </a:p>
        </p:txBody>
      </p:sp>
      <p:sp>
        <p:nvSpPr>
          <p:cNvPr id="389135" name="AutoShape 15"/>
          <p:cNvSpPr>
            <a:spLocks noChangeArrowheads="1"/>
          </p:cNvSpPr>
          <p:nvPr/>
        </p:nvSpPr>
        <p:spPr bwMode="auto">
          <a:xfrm>
            <a:off x="-2667000" y="1981200"/>
            <a:ext cx="3657600" cy="3657600"/>
          </a:xfrm>
          <a:custGeom>
            <a:avLst/>
            <a:gdLst>
              <a:gd name="G0" fmla="+- 14556 0 0"/>
              <a:gd name="G1" fmla="+- -31111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G27 -32000"/>
              <a:gd name="T13" fmla="*/ T12 w 64000"/>
              <a:gd name="T14" fmla="+- 0 G11 -32000"/>
              <a:gd name="T15" fmla="*/ G11 h 64000"/>
              <a:gd name="T16" fmla="+- 0 G25 -32000"/>
              <a:gd name="T17" fmla="*/ T16 w 64000"/>
              <a:gd name="T18" fmla="+- 0 G14 -32000"/>
              <a:gd name="T19" fmla="*/ G14 h 64000"/>
            </a:gdLst>
            <a:ahLst/>
            <a:cxnLst>
              <a:cxn ang="0">
                <a:pos x="46556" y="3502"/>
              </a:cxn>
              <a:cxn ang="0">
                <a:pos x="64000" y="32000"/>
              </a:cxn>
              <a:cxn ang="0">
                <a:pos x="46556" y="60497"/>
              </a:cxn>
              <a:cxn ang="0">
                <a:pos x="46556" y="60497"/>
              </a:cxn>
              <a:cxn ang="0">
                <a:pos x="46555" y="60497"/>
              </a:cxn>
              <a:cxn ang="0">
                <a:pos x="46556" y="60498"/>
              </a:cxn>
              <a:cxn ang="0">
                <a:pos x="46556" y="3502"/>
              </a:cxn>
              <a:cxn ang="0">
                <a:pos x="46555" y="3502"/>
              </a:cxn>
              <a:cxn ang="0">
                <a:pos x="46556" y="3502"/>
              </a:cxn>
            </a:cxnLst>
            <a:rect l="T13" t="T15" r="T17" b="T19"/>
            <a:pathLst>
              <a:path w="64000" h="64000">
                <a:moveTo>
                  <a:pt x="46556" y="3502"/>
                </a:moveTo>
                <a:cubicBezTo>
                  <a:pt x="57262" y="8970"/>
                  <a:pt x="64000" y="19978"/>
                  <a:pt x="64000" y="32000"/>
                </a:cubicBezTo>
                <a:cubicBezTo>
                  <a:pt x="64000" y="44021"/>
                  <a:pt x="57262" y="55029"/>
                  <a:pt x="46556" y="60497"/>
                </a:cubicBezTo>
                <a:cubicBezTo>
                  <a:pt x="46556" y="60497"/>
                  <a:pt x="46556" y="60497"/>
                  <a:pt x="46555" y="60497"/>
                </a:cubicBezTo>
                <a:lnTo>
                  <a:pt x="46556" y="60498"/>
                </a:lnTo>
                <a:lnTo>
                  <a:pt x="46556" y="3502"/>
                </a:lnTo>
                <a:lnTo>
                  <a:pt x="46555" y="3502"/>
                </a:lnTo>
                <a:cubicBezTo>
                  <a:pt x="46556" y="3502"/>
                  <a:pt x="46556" y="3502"/>
                  <a:pt x="46556" y="3502"/>
                </a:cubicBezTo>
                <a:close/>
              </a:path>
            </a:pathLst>
          </a:custGeom>
          <a:solidFill>
            <a:schemeClr val="accent2">
              <a:alpha val="58000"/>
            </a:schemeClr>
          </a:solidFill>
          <a:ln w="9525">
            <a:noFill/>
            <a:miter lim="800000"/>
            <a:headEnd/>
            <a:tailEnd/>
          </a:ln>
        </p:spPr>
        <p:txBody>
          <a:bodyPr/>
          <a:lstStyle/>
          <a:p>
            <a:pPr eaLnBrk="1" hangingPunct="1"/>
            <a:endParaRPr lang="en-US" sz="2400">
              <a:latin typeface="Times New Roman" pitchFamily="18" charset="0"/>
            </a:endParaRPr>
          </a:p>
        </p:txBody>
      </p:sp>
      <p:sp>
        <p:nvSpPr>
          <p:cNvPr id="389136" name="AutoShape 16"/>
          <p:cNvSpPr>
            <a:spLocks noChangeArrowheads="1"/>
          </p:cNvSpPr>
          <p:nvPr/>
        </p:nvSpPr>
        <p:spPr bwMode="auto">
          <a:xfrm>
            <a:off x="-3352800" y="533400"/>
            <a:ext cx="4038600" cy="4038600"/>
          </a:xfrm>
          <a:custGeom>
            <a:avLst/>
            <a:gdLst>
              <a:gd name="G0" fmla="+- 21057 0 0"/>
              <a:gd name="G1" fmla="+- -28403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G27 -32000"/>
              <a:gd name="T13" fmla="*/ T12 w 64000"/>
              <a:gd name="T14" fmla="+- 0 G11 -32000"/>
              <a:gd name="T15" fmla="*/ G11 h 64000"/>
              <a:gd name="T16" fmla="+- 0 G25 -32000"/>
              <a:gd name="T17" fmla="*/ T16 w 64000"/>
              <a:gd name="T18" fmla="+- 0 G14 -32000"/>
              <a:gd name="T19" fmla="*/ G14 h 64000"/>
            </a:gdLst>
            <a:ahLst/>
            <a:cxnLst>
              <a:cxn ang="0">
                <a:pos x="53057" y="7904"/>
              </a:cxn>
              <a:cxn ang="0">
                <a:pos x="64000" y="32000"/>
              </a:cxn>
              <a:cxn ang="0">
                <a:pos x="53057" y="56095"/>
              </a:cxn>
              <a:cxn ang="0">
                <a:pos x="53057" y="56095"/>
              </a:cxn>
              <a:cxn ang="0">
                <a:pos x="53056" y="56095"/>
              </a:cxn>
              <a:cxn ang="0">
                <a:pos x="53057" y="56096"/>
              </a:cxn>
              <a:cxn ang="0">
                <a:pos x="53057" y="7904"/>
              </a:cxn>
              <a:cxn ang="0">
                <a:pos x="53056" y="7904"/>
              </a:cxn>
              <a:cxn ang="0">
                <a:pos x="53057" y="7904"/>
              </a:cxn>
            </a:cxnLst>
            <a:rect l="T13" t="T15" r="T17" b="T19"/>
            <a:pathLst>
              <a:path w="64000" h="64000">
                <a:moveTo>
                  <a:pt x="53057" y="7904"/>
                </a:moveTo>
                <a:cubicBezTo>
                  <a:pt x="60010" y="13981"/>
                  <a:pt x="64000" y="22765"/>
                  <a:pt x="64000" y="32000"/>
                </a:cubicBezTo>
                <a:cubicBezTo>
                  <a:pt x="64000" y="41234"/>
                  <a:pt x="60010" y="50018"/>
                  <a:pt x="53057" y="56095"/>
                </a:cubicBezTo>
                <a:cubicBezTo>
                  <a:pt x="53057" y="56095"/>
                  <a:pt x="53057" y="56095"/>
                  <a:pt x="53056" y="56095"/>
                </a:cubicBezTo>
                <a:lnTo>
                  <a:pt x="53057" y="56096"/>
                </a:lnTo>
                <a:lnTo>
                  <a:pt x="53057" y="7904"/>
                </a:lnTo>
                <a:lnTo>
                  <a:pt x="53056" y="7904"/>
                </a:lnTo>
                <a:cubicBezTo>
                  <a:pt x="53057" y="7904"/>
                  <a:pt x="53057" y="7904"/>
                  <a:pt x="53057" y="7904"/>
                </a:cubicBezTo>
                <a:close/>
              </a:path>
            </a:pathLst>
          </a:custGeom>
          <a:solidFill>
            <a:schemeClr val="hlink">
              <a:alpha val="60001"/>
            </a:schemeClr>
          </a:solidFill>
          <a:ln w="9525">
            <a:noFill/>
            <a:miter lim="800000"/>
            <a:headEnd/>
            <a:tailEnd/>
          </a:ln>
        </p:spPr>
        <p:txBody>
          <a:bodyPr/>
          <a:lstStyle/>
          <a:p>
            <a:pPr eaLnBrk="1" hangingPunct="1"/>
            <a:endParaRPr lang="en-US"/>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84C93C7F-A1D5-487B-9E2C-DDAD5A0903A6}" type="datetime8">
              <a:rPr lang="fa-IR" smtClean="0"/>
              <a:pPr/>
              <a:t>16/ژانويه/26</a:t>
            </a:fld>
            <a:endParaRPr lang="fa-IR"/>
          </a:p>
        </p:txBody>
      </p:sp>
      <p:sp>
        <p:nvSpPr>
          <p:cNvPr id="5" name="Footer Placeholder 4"/>
          <p:cNvSpPr>
            <a:spLocks noGrp="1"/>
          </p:cNvSpPr>
          <p:nvPr>
            <p:ph type="ftr" sz="quarter" idx="11"/>
          </p:nvPr>
        </p:nvSpPr>
        <p:spPr/>
        <p:txBody>
          <a:bodyPr/>
          <a:lstStyle>
            <a:lvl1pPr>
              <a:defRPr/>
            </a:lvl1pPr>
          </a:lstStyle>
          <a:p>
            <a:endParaRPr lang="fa-IR"/>
          </a:p>
        </p:txBody>
      </p:sp>
      <p:sp>
        <p:nvSpPr>
          <p:cNvPr id="6" name="Slide Number Placeholder 5"/>
          <p:cNvSpPr>
            <a:spLocks noGrp="1"/>
          </p:cNvSpPr>
          <p:nvPr>
            <p:ph type="sldNum" sz="quarter" idx="12"/>
          </p:nvPr>
        </p:nvSpPr>
        <p:spPr/>
        <p:txBody>
          <a:bodyPr/>
          <a:lstStyle>
            <a:lvl1pPr>
              <a:defRPr/>
            </a:lvl1pPr>
          </a:lstStyle>
          <a:p>
            <a:fld id="{816DC3E8-027D-45BD-BFF7-948F93A10FED}" type="slidenum">
              <a:rPr lang="fa-IR" smtClean="0"/>
              <a:pPr/>
              <a:t>‹#›</a:t>
            </a:fld>
            <a:endParaRPr lang="fa-IR"/>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1A3ABA38-CDFB-4A5D-8168-AA102DD0553A}" type="datetime8">
              <a:rPr lang="fa-IR" smtClean="0"/>
              <a:pPr/>
              <a:t>16/ژانويه/26</a:t>
            </a:fld>
            <a:endParaRPr lang="fa-IR"/>
          </a:p>
        </p:txBody>
      </p:sp>
      <p:sp>
        <p:nvSpPr>
          <p:cNvPr id="5" name="Footer Placeholder 4"/>
          <p:cNvSpPr>
            <a:spLocks noGrp="1"/>
          </p:cNvSpPr>
          <p:nvPr>
            <p:ph type="ftr" sz="quarter" idx="11"/>
          </p:nvPr>
        </p:nvSpPr>
        <p:spPr/>
        <p:txBody>
          <a:bodyPr/>
          <a:lstStyle>
            <a:lvl1pPr>
              <a:defRPr/>
            </a:lvl1pPr>
          </a:lstStyle>
          <a:p>
            <a:endParaRPr lang="fa-IR"/>
          </a:p>
        </p:txBody>
      </p:sp>
      <p:sp>
        <p:nvSpPr>
          <p:cNvPr id="6" name="Slide Number Placeholder 5"/>
          <p:cNvSpPr>
            <a:spLocks noGrp="1"/>
          </p:cNvSpPr>
          <p:nvPr>
            <p:ph type="sldNum" sz="quarter" idx="12"/>
          </p:nvPr>
        </p:nvSpPr>
        <p:spPr/>
        <p:txBody>
          <a:bodyPr/>
          <a:lstStyle>
            <a:lvl1pPr>
              <a:defRPr/>
            </a:lvl1pPr>
          </a:lstStyle>
          <a:p>
            <a:fld id="{816DC3E8-027D-45BD-BFF7-948F93A10FED}" type="slidenum">
              <a:rPr lang="fa-IR" smtClean="0"/>
              <a:pPr/>
              <a:t>‹#›</a:t>
            </a:fld>
            <a:endParaRPr lang="fa-IR"/>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70013" y="1827213"/>
            <a:ext cx="3579812"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2225" y="1827213"/>
            <a:ext cx="35814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39E239DB-2E02-43EF-AE9E-8E83E1037E70}" type="datetime8">
              <a:rPr lang="fa-IR" smtClean="0"/>
              <a:pPr/>
              <a:t>16/ژانويه/26</a:t>
            </a:fld>
            <a:endParaRPr lang="fa-IR"/>
          </a:p>
        </p:txBody>
      </p:sp>
      <p:sp>
        <p:nvSpPr>
          <p:cNvPr id="6" name="Footer Placeholder 5"/>
          <p:cNvSpPr>
            <a:spLocks noGrp="1"/>
          </p:cNvSpPr>
          <p:nvPr>
            <p:ph type="ftr" sz="quarter" idx="11"/>
          </p:nvPr>
        </p:nvSpPr>
        <p:spPr/>
        <p:txBody>
          <a:bodyPr/>
          <a:lstStyle>
            <a:lvl1pPr>
              <a:defRPr/>
            </a:lvl1pPr>
          </a:lstStyle>
          <a:p>
            <a:endParaRPr lang="fa-IR"/>
          </a:p>
        </p:txBody>
      </p:sp>
      <p:sp>
        <p:nvSpPr>
          <p:cNvPr id="7" name="Slide Number Placeholder 6"/>
          <p:cNvSpPr>
            <a:spLocks noGrp="1"/>
          </p:cNvSpPr>
          <p:nvPr>
            <p:ph type="sldNum" sz="quarter" idx="12"/>
          </p:nvPr>
        </p:nvSpPr>
        <p:spPr/>
        <p:txBody>
          <a:bodyPr/>
          <a:lstStyle>
            <a:lvl1pPr>
              <a:defRPr/>
            </a:lvl1pPr>
          </a:lstStyle>
          <a:p>
            <a:fld id="{816DC3E8-027D-45BD-BFF7-948F93A10FED}" type="slidenum">
              <a:rPr lang="fa-IR" smtClean="0"/>
              <a:pPr/>
              <a:t>‹#›</a:t>
            </a:fld>
            <a:endParaRPr lang="fa-IR"/>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521EF9BC-CB10-42D2-948F-EFFA8D5C89BA}" type="datetime8">
              <a:rPr lang="fa-IR" smtClean="0"/>
              <a:pPr/>
              <a:t>16/ژانويه/26</a:t>
            </a:fld>
            <a:endParaRPr lang="fa-IR"/>
          </a:p>
        </p:txBody>
      </p:sp>
      <p:sp>
        <p:nvSpPr>
          <p:cNvPr id="8" name="Footer Placeholder 7"/>
          <p:cNvSpPr>
            <a:spLocks noGrp="1"/>
          </p:cNvSpPr>
          <p:nvPr>
            <p:ph type="ftr" sz="quarter" idx="11"/>
          </p:nvPr>
        </p:nvSpPr>
        <p:spPr/>
        <p:txBody>
          <a:bodyPr/>
          <a:lstStyle>
            <a:lvl1pPr>
              <a:defRPr/>
            </a:lvl1pPr>
          </a:lstStyle>
          <a:p>
            <a:endParaRPr lang="fa-IR"/>
          </a:p>
        </p:txBody>
      </p:sp>
      <p:sp>
        <p:nvSpPr>
          <p:cNvPr id="9" name="Slide Number Placeholder 8"/>
          <p:cNvSpPr>
            <a:spLocks noGrp="1"/>
          </p:cNvSpPr>
          <p:nvPr>
            <p:ph type="sldNum" sz="quarter" idx="12"/>
          </p:nvPr>
        </p:nvSpPr>
        <p:spPr/>
        <p:txBody>
          <a:bodyPr/>
          <a:lstStyle>
            <a:lvl1pPr>
              <a:defRPr/>
            </a:lvl1pPr>
          </a:lstStyle>
          <a:p>
            <a:fld id="{816DC3E8-027D-45BD-BFF7-948F93A10FED}" type="slidenum">
              <a:rPr lang="fa-IR" smtClean="0"/>
              <a:pPr/>
              <a:t>‹#›</a:t>
            </a:fld>
            <a:endParaRPr lang="fa-IR"/>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BC3F202E-6367-4B5D-83FA-BC879694D30C}" type="datetime8">
              <a:rPr lang="fa-IR" smtClean="0"/>
              <a:pPr/>
              <a:t>16/ژانويه/26</a:t>
            </a:fld>
            <a:endParaRPr lang="fa-IR"/>
          </a:p>
        </p:txBody>
      </p:sp>
      <p:sp>
        <p:nvSpPr>
          <p:cNvPr id="4" name="Footer Placeholder 3"/>
          <p:cNvSpPr>
            <a:spLocks noGrp="1"/>
          </p:cNvSpPr>
          <p:nvPr>
            <p:ph type="ftr" sz="quarter" idx="11"/>
          </p:nvPr>
        </p:nvSpPr>
        <p:spPr/>
        <p:txBody>
          <a:bodyPr/>
          <a:lstStyle>
            <a:lvl1pPr>
              <a:defRPr/>
            </a:lvl1pPr>
          </a:lstStyle>
          <a:p>
            <a:endParaRPr lang="fa-IR"/>
          </a:p>
        </p:txBody>
      </p:sp>
      <p:sp>
        <p:nvSpPr>
          <p:cNvPr id="5" name="Slide Number Placeholder 4"/>
          <p:cNvSpPr>
            <a:spLocks noGrp="1"/>
          </p:cNvSpPr>
          <p:nvPr>
            <p:ph type="sldNum" sz="quarter" idx="12"/>
          </p:nvPr>
        </p:nvSpPr>
        <p:spPr/>
        <p:txBody>
          <a:bodyPr/>
          <a:lstStyle>
            <a:lvl1pPr>
              <a:defRPr/>
            </a:lvl1pPr>
          </a:lstStyle>
          <a:p>
            <a:fld id="{816DC3E8-027D-45BD-BFF7-948F93A10FED}" type="slidenum">
              <a:rPr lang="fa-IR" smtClean="0"/>
              <a:pPr/>
              <a:t>‹#›</a:t>
            </a:fld>
            <a:endParaRPr lang="fa-I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AAA06176-5094-43F2-B3C2-FA65DD3421F6}" type="datetime8">
              <a:rPr lang="fa-IR" smtClean="0"/>
              <a:pPr/>
              <a:t>16/ژانويه/26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816DC3E8-027D-45BD-BFF7-948F93A10FED}" type="slidenum">
              <a:rPr lang="fa-IR" smtClean="0"/>
              <a:pPr/>
              <a:t>‹#›</a:t>
            </a:fld>
            <a:endParaRPr lang="fa-IR"/>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CE140481-6C28-4518-8A78-3EBEBB050D10}" type="datetime8">
              <a:rPr lang="fa-IR" smtClean="0"/>
              <a:pPr/>
              <a:t>16/ژانويه/26</a:t>
            </a:fld>
            <a:endParaRPr lang="fa-IR"/>
          </a:p>
        </p:txBody>
      </p:sp>
      <p:sp>
        <p:nvSpPr>
          <p:cNvPr id="3" name="Footer Placeholder 2"/>
          <p:cNvSpPr>
            <a:spLocks noGrp="1"/>
          </p:cNvSpPr>
          <p:nvPr>
            <p:ph type="ftr" sz="quarter" idx="11"/>
          </p:nvPr>
        </p:nvSpPr>
        <p:spPr/>
        <p:txBody>
          <a:bodyPr/>
          <a:lstStyle>
            <a:lvl1pPr>
              <a:defRPr/>
            </a:lvl1pPr>
          </a:lstStyle>
          <a:p>
            <a:endParaRPr lang="fa-IR"/>
          </a:p>
        </p:txBody>
      </p:sp>
      <p:sp>
        <p:nvSpPr>
          <p:cNvPr id="4" name="Slide Number Placeholder 3"/>
          <p:cNvSpPr>
            <a:spLocks noGrp="1"/>
          </p:cNvSpPr>
          <p:nvPr>
            <p:ph type="sldNum" sz="quarter" idx="12"/>
          </p:nvPr>
        </p:nvSpPr>
        <p:spPr/>
        <p:txBody>
          <a:bodyPr/>
          <a:lstStyle>
            <a:lvl1pPr>
              <a:defRPr/>
            </a:lvl1pPr>
          </a:lstStyle>
          <a:p>
            <a:fld id="{816DC3E8-027D-45BD-BFF7-948F93A10FED}" type="slidenum">
              <a:rPr lang="fa-IR" smtClean="0"/>
              <a:pPr/>
              <a:t>‹#›</a:t>
            </a:fld>
            <a:endParaRPr lang="fa-IR"/>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390FC97B-4E8B-4EE5-B654-92DD840249E0}" type="datetime8">
              <a:rPr lang="fa-IR" smtClean="0"/>
              <a:pPr/>
              <a:t>16/ژانويه/26</a:t>
            </a:fld>
            <a:endParaRPr lang="fa-IR"/>
          </a:p>
        </p:txBody>
      </p:sp>
      <p:sp>
        <p:nvSpPr>
          <p:cNvPr id="6" name="Footer Placeholder 5"/>
          <p:cNvSpPr>
            <a:spLocks noGrp="1"/>
          </p:cNvSpPr>
          <p:nvPr>
            <p:ph type="ftr" sz="quarter" idx="11"/>
          </p:nvPr>
        </p:nvSpPr>
        <p:spPr/>
        <p:txBody>
          <a:bodyPr/>
          <a:lstStyle>
            <a:lvl1pPr>
              <a:defRPr/>
            </a:lvl1pPr>
          </a:lstStyle>
          <a:p>
            <a:endParaRPr lang="fa-IR"/>
          </a:p>
        </p:txBody>
      </p:sp>
      <p:sp>
        <p:nvSpPr>
          <p:cNvPr id="7" name="Slide Number Placeholder 6"/>
          <p:cNvSpPr>
            <a:spLocks noGrp="1"/>
          </p:cNvSpPr>
          <p:nvPr>
            <p:ph type="sldNum" sz="quarter" idx="12"/>
          </p:nvPr>
        </p:nvSpPr>
        <p:spPr/>
        <p:txBody>
          <a:bodyPr/>
          <a:lstStyle>
            <a:lvl1pPr>
              <a:defRPr/>
            </a:lvl1pPr>
          </a:lstStyle>
          <a:p>
            <a:fld id="{816DC3E8-027D-45BD-BFF7-948F93A10FED}" type="slidenum">
              <a:rPr lang="fa-IR" smtClean="0"/>
              <a:pPr/>
              <a:t>‹#›</a:t>
            </a:fld>
            <a:endParaRPr lang="fa-IR"/>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B0EB9375-9C46-49C9-A792-0D8F8713BEDF}" type="datetime8">
              <a:rPr lang="fa-IR" smtClean="0"/>
              <a:pPr/>
              <a:t>16/ژانويه/26</a:t>
            </a:fld>
            <a:endParaRPr lang="fa-IR"/>
          </a:p>
        </p:txBody>
      </p:sp>
      <p:sp>
        <p:nvSpPr>
          <p:cNvPr id="6" name="Footer Placeholder 5"/>
          <p:cNvSpPr>
            <a:spLocks noGrp="1"/>
          </p:cNvSpPr>
          <p:nvPr>
            <p:ph type="ftr" sz="quarter" idx="11"/>
          </p:nvPr>
        </p:nvSpPr>
        <p:spPr/>
        <p:txBody>
          <a:bodyPr/>
          <a:lstStyle>
            <a:lvl1pPr>
              <a:defRPr/>
            </a:lvl1pPr>
          </a:lstStyle>
          <a:p>
            <a:endParaRPr lang="fa-IR"/>
          </a:p>
        </p:txBody>
      </p:sp>
      <p:sp>
        <p:nvSpPr>
          <p:cNvPr id="7" name="Slide Number Placeholder 6"/>
          <p:cNvSpPr>
            <a:spLocks noGrp="1"/>
          </p:cNvSpPr>
          <p:nvPr>
            <p:ph type="sldNum" sz="quarter" idx="12"/>
          </p:nvPr>
        </p:nvSpPr>
        <p:spPr/>
        <p:txBody>
          <a:bodyPr/>
          <a:lstStyle>
            <a:lvl1pPr>
              <a:defRPr/>
            </a:lvl1pPr>
          </a:lstStyle>
          <a:p>
            <a:fld id="{816DC3E8-027D-45BD-BFF7-948F93A10FED}" type="slidenum">
              <a:rPr lang="fa-IR" smtClean="0"/>
              <a:pPr/>
              <a:t>‹#›</a:t>
            </a:fld>
            <a:endParaRPr lang="fa-IR"/>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6DE85BAF-92D7-4146-9939-33ECCFCC98F3}" type="datetime8">
              <a:rPr lang="fa-IR" smtClean="0"/>
              <a:pPr/>
              <a:t>16/ژانويه/26</a:t>
            </a:fld>
            <a:endParaRPr lang="fa-IR"/>
          </a:p>
        </p:txBody>
      </p:sp>
      <p:sp>
        <p:nvSpPr>
          <p:cNvPr id="5" name="Footer Placeholder 4"/>
          <p:cNvSpPr>
            <a:spLocks noGrp="1"/>
          </p:cNvSpPr>
          <p:nvPr>
            <p:ph type="ftr" sz="quarter" idx="11"/>
          </p:nvPr>
        </p:nvSpPr>
        <p:spPr/>
        <p:txBody>
          <a:bodyPr/>
          <a:lstStyle>
            <a:lvl1pPr>
              <a:defRPr/>
            </a:lvl1pPr>
          </a:lstStyle>
          <a:p>
            <a:endParaRPr lang="fa-IR"/>
          </a:p>
        </p:txBody>
      </p:sp>
      <p:sp>
        <p:nvSpPr>
          <p:cNvPr id="6" name="Slide Number Placeholder 5"/>
          <p:cNvSpPr>
            <a:spLocks noGrp="1"/>
          </p:cNvSpPr>
          <p:nvPr>
            <p:ph type="sldNum" sz="quarter" idx="12"/>
          </p:nvPr>
        </p:nvSpPr>
        <p:spPr/>
        <p:txBody>
          <a:bodyPr/>
          <a:lstStyle>
            <a:lvl1pPr>
              <a:defRPr/>
            </a:lvl1pPr>
          </a:lstStyle>
          <a:p>
            <a:fld id="{816DC3E8-027D-45BD-BFF7-948F93A10FED}" type="slidenum">
              <a:rPr lang="fa-IR" smtClean="0"/>
              <a:pPr/>
              <a:t>‹#›</a:t>
            </a:fld>
            <a:endParaRPr lang="fa-IR"/>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6413" y="301625"/>
            <a:ext cx="1827212" cy="56403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370013" y="301625"/>
            <a:ext cx="5334000" cy="56403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B330CECE-B9DE-4FA4-A595-8DB5A19AAB2E}" type="datetime8">
              <a:rPr lang="fa-IR" smtClean="0"/>
              <a:pPr/>
              <a:t>16/ژانويه/26</a:t>
            </a:fld>
            <a:endParaRPr lang="fa-IR"/>
          </a:p>
        </p:txBody>
      </p:sp>
      <p:sp>
        <p:nvSpPr>
          <p:cNvPr id="5" name="Footer Placeholder 4"/>
          <p:cNvSpPr>
            <a:spLocks noGrp="1"/>
          </p:cNvSpPr>
          <p:nvPr>
            <p:ph type="ftr" sz="quarter" idx="11"/>
          </p:nvPr>
        </p:nvSpPr>
        <p:spPr/>
        <p:txBody>
          <a:bodyPr/>
          <a:lstStyle>
            <a:lvl1pPr>
              <a:defRPr/>
            </a:lvl1pPr>
          </a:lstStyle>
          <a:p>
            <a:endParaRPr lang="fa-IR"/>
          </a:p>
        </p:txBody>
      </p:sp>
      <p:sp>
        <p:nvSpPr>
          <p:cNvPr id="6" name="Slide Number Placeholder 5"/>
          <p:cNvSpPr>
            <a:spLocks noGrp="1"/>
          </p:cNvSpPr>
          <p:nvPr>
            <p:ph type="sldNum" sz="quarter" idx="12"/>
          </p:nvPr>
        </p:nvSpPr>
        <p:spPr/>
        <p:txBody>
          <a:bodyPr/>
          <a:lstStyle>
            <a:lvl1pPr>
              <a:defRPr/>
            </a:lvl1pPr>
          </a:lstStyle>
          <a:p>
            <a:fld id="{816DC3E8-027D-45BD-BFF7-948F93A10FED}" type="slidenum">
              <a:rPr lang="fa-IR" smtClean="0"/>
              <a:pPr/>
              <a:t>‹#›</a:t>
            </a:fld>
            <a:endParaRPr lang="fa-IR"/>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DAD285CE-A2E8-4B11-A950-D30CE4453C5E}" type="datetime8">
              <a:rPr lang="fa-IR" smtClean="0"/>
              <a:pPr/>
              <a:t>16/ژانويه/26</a:t>
            </a:fld>
            <a:endParaRPr lang="fa-IR"/>
          </a:p>
        </p:txBody>
      </p:sp>
      <p:sp>
        <p:nvSpPr>
          <p:cNvPr id="17" name="Footer Placeholder 16"/>
          <p:cNvSpPr>
            <a:spLocks noGrp="1"/>
          </p:cNvSpPr>
          <p:nvPr>
            <p:ph type="ftr" sz="quarter" idx="11"/>
          </p:nvPr>
        </p:nvSpPr>
        <p:spPr/>
        <p:txBody>
          <a:bodyPr/>
          <a:lstStyle/>
          <a:p>
            <a:endParaRPr lang="fa-IR"/>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816DC3E8-027D-45BD-BFF7-948F93A10FED}" type="slidenum">
              <a:rPr lang="fa-IR" smtClean="0"/>
              <a:pPr/>
              <a:t>‹#›</a:t>
            </a:fld>
            <a:endParaRPr lang="fa-IR"/>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4BBEB2B1-DFDB-4CDF-9857-DD9A3CC06FDB}" type="datetime8">
              <a:rPr lang="fa-IR" smtClean="0"/>
              <a:pPr/>
              <a:t>16/ژانويه/26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a:xfrm>
            <a:off x="4361688" y="1026372"/>
            <a:ext cx="457200" cy="441325"/>
          </a:xfrm>
        </p:spPr>
        <p:txBody>
          <a:bodyPr/>
          <a:lstStyle/>
          <a:p>
            <a:fld id="{816DC3E8-027D-45BD-BFF7-948F93A10FED}" type="slidenum">
              <a:rPr lang="fa-IR" smtClean="0"/>
              <a:pPr/>
              <a:t>‹#›</a:t>
            </a:fld>
            <a:endParaRPr lang="fa-IR"/>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fa-IR"/>
          </a:p>
        </p:txBody>
      </p:sp>
      <p:sp>
        <p:nvSpPr>
          <p:cNvPr id="4" name="Date Placeholder 3"/>
          <p:cNvSpPr>
            <a:spLocks noGrp="1"/>
          </p:cNvSpPr>
          <p:nvPr>
            <p:ph type="dt" sz="half" idx="10"/>
          </p:nvPr>
        </p:nvSpPr>
        <p:spPr/>
        <p:txBody>
          <a:bodyPr/>
          <a:lstStyle/>
          <a:p>
            <a:fld id="{1F342DD9-AD8F-4D86-90B4-9C4415BD82B2}" type="datetime8">
              <a:rPr lang="fa-IR" smtClean="0"/>
              <a:pPr/>
              <a:t>16/ژانويه/26</a:t>
            </a:fld>
            <a:endParaRPr lang="fa-IR"/>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816DC3E8-027D-45BD-BFF7-948F93A10FED}" type="slidenum">
              <a:rPr lang="fa-IR" smtClean="0"/>
              <a:pPr/>
              <a:t>‹#›</a:t>
            </a:fld>
            <a:endParaRPr lang="fa-IR"/>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6A861E15-9F90-4AB6-A60B-65A73F2D8FC8}" type="datetime8">
              <a:rPr lang="fa-IR" smtClean="0"/>
              <a:pPr/>
              <a:t>16/ژانويه/26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816DC3E8-027D-45BD-BFF7-948F93A10FED}" type="slidenum">
              <a:rPr lang="fa-IR" smtClean="0"/>
              <a:pPr/>
              <a:t>‹#›</a:t>
            </a:fld>
            <a:endParaRPr lang="fa-IR"/>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299EB521-1CC2-453F-8938-4117265C5C76}" type="datetime8">
              <a:rPr lang="fa-IR" smtClean="0"/>
              <a:pPr/>
              <a:t>16/ژانويه/26</a:t>
            </a:fld>
            <a:endParaRPr lang="fa-IR"/>
          </a:p>
        </p:txBody>
      </p:sp>
      <p:sp>
        <p:nvSpPr>
          <p:cNvPr id="8" name="Footer Placeholder 7"/>
          <p:cNvSpPr>
            <a:spLocks noGrp="1"/>
          </p:cNvSpPr>
          <p:nvPr>
            <p:ph type="ftr" sz="quarter" idx="11"/>
          </p:nvPr>
        </p:nvSpPr>
        <p:spPr>
          <a:xfrm>
            <a:off x="304800" y="6409944"/>
            <a:ext cx="3581400" cy="365760"/>
          </a:xfrm>
        </p:spPr>
        <p:txBody>
          <a:bodyPr/>
          <a:lstStyle/>
          <a:p>
            <a:endParaRPr lang="fa-IR"/>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816DC3E8-027D-45BD-BFF7-948F93A10FED}" type="slidenum">
              <a:rPr lang="fa-IR" smtClean="0"/>
              <a:pPr/>
              <a:t>‹#›</a:t>
            </a:fld>
            <a:endParaRPr lang="fa-IR"/>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44B6B6CF-A2B2-4675-BE9D-E9CD727E5F98}" type="datetime8">
              <a:rPr lang="fa-IR" smtClean="0"/>
              <a:pPr/>
              <a:t>16/ژانويه/26</a:t>
            </a:fld>
            <a:endParaRPr lang="fa-IR"/>
          </a:p>
        </p:txBody>
      </p:sp>
      <p:sp>
        <p:nvSpPr>
          <p:cNvPr id="8" name="Footer Placeholder 7"/>
          <p:cNvSpPr>
            <a:spLocks noGrp="1"/>
          </p:cNvSpPr>
          <p:nvPr>
            <p:ph type="ftr" sz="quarter" idx="11"/>
          </p:nvPr>
        </p:nvSpPr>
        <p:spPr>
          <a:xfrm>
            <a:off x="304800" y="6409944"/>
            <a:ext cx="3581400" cy="365760"/>
          </a:xfrm>
        </p:spPr>
        <p:txBody>
          <a:bodyPr/>
          <a:lstStyle/>
          <a:p>
            <a:endParaRPr lang="fa-IR"/>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816DC3E8-027D-45BD-BFF7-948F93A10FED}" type="slidenum">
              <a:rPr lang="fa-IR" smtClean="0"/>
              <a:pPr/>
              <a:t>‹#›</a:t>
            </a:fld>
            <a:endParaRPr lang="fa-IR"/>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2777820-4D2C-4606-95CE-F855D6E804DC}" type="datetime8">
              <a:rPr lang="fa-IR" smtClean="0"/>
              <a:pPr/>
              <a:t>16/ژانويه/26</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a:xfrm>
            <a:off x="4343400" y="1036020"/>
            <a:ext cx="457200" cy="441325"/>
          </a:xfrm>
        </p:spPr>
        <p:txBody>
          <a:bodyPr/>
          <a:lstStyle/>
          <a:p>
            <a:fld id="{816DC3E8-027D-45BD-BFF7-948F93A10FED}" type="slidenum">
              <a:rPr lang="fa-IR" smtClean="0"/>
              <a:pPr/>
              <a:t>‹#›</a:t>
            </a:fld>
            <a:endParaRPr lang="fa-IR"/>
          </a:p>
        </p:txBody>
      </p:sp>
    </p:spTree>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D22CCB96-7540-4779-8CCD-04F55A4DFE31}" type="datetime8">
              <a:rPr lang="fa-IR" smtClean="0"/>
              <a:pPr/>
              <a:t>16/ژانويه/26</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816DC3E8-027D-45BD-BFF7-948F93A10FED}" type="slidenum">
              <a:rPr lang="fa-IR" smtClean="0"/>
              <a:pPr/>
              <a:t>‹#›</a:t>
            </a:fld>
            <a:endParaRPr lang="fa-IR"/>
          </a:p>
        </p:txBody>
      </p:sp>
    </p:spTree>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816DC3E8-027D-45BD-BFF7-948F93A10FED}" type="slidenum">
              <a:rPr lang="fa-IR" smtClean="0"/>
              <a:pPr/>
              <a:t>‹#›</a:t>
            </a:fld>
            <a:endParaRPr lang="fa-IR"/>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097D3787-809C-4586-98E9-5135A25DBFF5}" type="datetime8">
              <a:rPr lang="fa-IR" smtClean="0"/>
              <a:pPr/>
              <a:t>16/ژانويه/26</a:t>
            </a:fld>
            <a:endParaRPr lang="fa-IR"/>
          </a:p>
        </p:txBody>
      </p:sp>
      <p:sp>
        <p:nvSpPr>
          <p:cNvPr id="6" name="Footer Placeholder 5"/>
          <p:cNvSpPr>
            <a:spLocks noGrp="1"/>
          </p:cNvSpPr>
          <p:nvPr>
            <p:ph type="ftr" sz="quarter" idx="11"/>
          </p:nvPr>
        </p:nvSpPr>
        <p:spPr>
          <a:xfrm>
            <a:off x="301752" y="6410848"/>
            <a:ext cx="3383280" cy="365760"/>
          </a:xfrm>
        </p:spPr>
        <p:txBody>
          <a:bodyPr/>
          <a:lstStyle/>
          <a:p>
            <a:endParaRPr lang="fa-IR"/>
          </a:p>
        </p:txBody>
      </p:sp>
    </p:spTree>
  </p:cSld>
  <p:clrMapOvr>
    <a:overrideClrMapping bg1="lt1" tx1="dk1" bg2="lt2" tx2="dk2" accent1="accent1" accent2="accent2" accent3="accent3" accent4="accent4" accent5="accent5" accent6="accent6" hlink="hlink" folHlink="folHlink"/>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816DC3E8-027D-45BD-BFF7-948F93A10FED}" type="slidenum">
              <a:rPr lang="fa-IR" smtClean="0"/>
              <a:pPr/>
              <a:t>‹#›</a:t>
            </a:fld>
            <a:endParaRPr lang="fa-IR"/>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F852B61C-7C44-4A93-B1E5-6897B1BE73BF}" type="datetime8">
              <a:rPr lang="fa-IR" smtClean="0"/>
              <a:pPr/>
              <a:t>16/ژانويه/26</a:t>
            </a:fld>
            <a:endParaRPr lang="fa-IR"/>
          </a:p>
        </p:txBody>
      </p:sp>
      <p:sp>
        <p:nvSpPr>
          <p:cNvPr id="6" name="Footer Placeholder 5"/>
          <p:cNvSpPr>
            <a:spLocks noGrp="1"/>
          </p:cNvSpPr>
          <p:nvPr>
            <p:ph type="ftr" sz="quarter" idx="11"/>
          </p:nvPr>
        </p:nvSpPr>
        <p:spPr>
          <a:xfrm>
            <a:off x="301752" y="6410848"/>
            <a:ext cx="3584448" cy="365760"/>
          </a:xfrm>
        </p:spPr>
        <p:txBody>
          <a:bodyPr/>
          <a:lstStyle/>
          <a:p>
            <a:endParaRPr lang="fa-IR"/>
          </a:p>
        </p:txBody>
      </p:sp>
    </p:spTree>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9FA4BC3-7FEB-4379-BA25-EDFE0B51D0D3}" type="datetime8">
              <a:rPr lang="fa-IR" smtClean="0"/>
              <a:pPr/>
              <a:t>16/ژانويه/26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816DC3E8-027D-45BD-BFF7-948F93A10FED}" type="slidenum">
              <a:rPr lang="fa-IR" smtClean="0"/>
              <a:pPr/>
              <a:t>‹#›</a:t>
            </a:fld>
            <a:endParaRPr lang="fa-IR"/>
          </a:p>
        </p:txBody>
      </p:sp>
    </p:spTree>
  </p:cSld>
  <p:clrMapOvr>
    <a:overrideClrMapping bg1="lt1" tx1="dk1" bg2="lt2" tx2="dk2" accent1="accent1" accent2="accent2" accent3="accent3" accent4="accent4" accent5="accent5" accent6="accent6" hlink="hlink" folHlink="folHlink"/>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816DC3E8-027D-45BD-BFF7-948F93A10FED}" type="slidenum">
              <a:rPr lang="fa-IR" smtClean="0"/>
              <a:pPr/>
              <a:t>‹#›</a:t>
            </a:fld>
            <a:endParaRPr lang="fa-IR"/>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338F44E-CB1E-4FA1-9945-1B68CE0204E7}" type="datetime8">
              <a:rPr lang="fa-IR" smtClean="0"/>
              <a:pPr/>
              <a:t>16/ژانويه/26</a:t>
            </a:fld>
            <a:endParaRPr lang="fa-IR"/>
          </a:p>
        </p:txBody>
      </p:sp>
      <p:sp>
        <p:nvSpPr>
          <p:cNvPr id="5" name="Footer Placeholder 4"/>
          <p:cNvSpPr>
            <a:spLocks noGrp="1"/>
          </p:cNvSpPr>
          <p:nvPr>
            <p:ph type="ftr" sz="quarter" idx="11"/>
          </p:nvPr>
        </p:nvSpPr>
        <p:spPr/>
        <p:txBody>
          <a:bodyPr/>
          <a:lstStyle/>
          <a:p>
            <a:endParaRPr lang="fa-IR"/>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25632595-3E3D-4C2A-96E0-5AF05E87D8E2}" type="datetime8">
              <a:rPr lang="fa-IR" smtClean="0"/>
              <a:pPr/>
              <a:t>16/ژانويه/26</a:t>
            </a:fld>
            <a:endParaRPr lang="fa-IR"/>
          </a:p>
        </p:txBody>
      </p:sp>
      <p:sp>
        <p:nvSpPr>
          <p:cNvPr id="17" name="Footer Placeholder 16"/>
          <p:cNvSpPr>
            <a:spLocks noGrp="1"/>
          </p:cNvSpPr>
          <p:nvPr>
            <p:ph type="ftr" sz="quarter" idx="11"/>
          </p:nvPr>
        </p:nvSpPr>
        <p:spPr/>
        <p:txBody>
          <a:bodyPr/>
          <a:lstStyle/>
          <a:p>
            <a:endParaRPr lang="fa-IR"/>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816DC3E8-027D-45BD-BFF7-948F93A10FED}" type="slidenum">
              <a:rPr lang="fa-IR" smtClean="0"/>
              <a:pPr/>
              <a:t>‹#›</a:t>
            </a:fld>
            <a:endParaRPr lang="fa-IR"/>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8EEE893B-8417-4EE1-86EA-7952ABBE3AD6}" type="datetime8">
              <a:rPr lang="fa-IR" smtClean="0"/>
              <a:pPr/>
              <a:t>16/ژانويه/26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816DC3E8-027D-45BD-BFF7-948F93A10FED}" type="slidenum">
              <a:rPr lang="fa-IR" smtClean="0"/>
              <a:pPr/>
              <a:t>‹#›</a:t>
            </a:fld>
            <a:endParaRPr lang="fa-IR"/>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9CECB11E-DB1F-432A-A88C-58F0D28074A4}" type="datetime8">
              <a:rPr lang="fa-IR" smtClean="0"/>
              <a:pPr/>
              <a:t>16/ژانويه/26</a:t>
            </a:fld>
            <a:endParaRPr lang="fa-IR"/>
          </a:p>
        </p:txBody>
      </p:sp>
      <p:sp>
        <p:nvSpPr>
          <p:cNvPr id="5" name="Footer Placeholder 4"/>
          <p:cNvSpPr>
            <a:spLocks noGrp="1"/>
          </p:cNvSpPr>
          <p:nvPr>
            <p:ph type="ftr" sz="quarter" idx="11"/>
          </p:nvPr>
        </p:nvSpPr>
        <p:spPr>
          <a:xfrm>
            <a:off x="800100" y="6172200"/>
            <a:ext cx="4000500" cy="457200"/>
          </a:xfrm>
        </p:spPr>
        <p:txBody>
          <a:bodyPr/>
          <a:lstStyle/>
          <a:p>
            <a:endParaRPr lang="fa-IR"/>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816DC3E8-027D-45BD-BFF7-948F93A10FED}" type="slidenum">
              <a:rPr lang="fa-IR" smtClean="0"/>
              <a:pPr/>
              <a:t>‹#›</a:t>
            </a:fld>
            <a:endParaRPr lang="fa-IR"/>
          </a:p>
        </p:txBody>
      </p:sp>
    </p:spTree>
  </p:cSld>
  <p:clrMapOvr>
    <a:overrideClrMapping bg1="lt1" tx1="dk1" bg2="lt2" tx2="dk2" accent1="accent1" accent2="accent2" accent3="accent3" accent4="accent4" accent5="accent5" accent6="accent6" hlink="hlink" folHlink="folHlink"/>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D98159A8-8321-4639-9E31-130CC548CF46}" type="datetime8">
              <a:rPr lang="fa-IR" smtClean="0"/>
              <a:pPr/>
              <a:t>16/ژانويه/26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816DC3E8-027D-45BD-BFF7-948F93A10FED}" type="slidenum">
              <a:rPr lang="fa-IR" smtClean="0"/>
              <a:pPr/>
              <a:t>‹#›</a:t>
            </a:fld>
            <a:endParaRPr lang="fa-IR"/>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8418A04-F704-49B8-A6DC-9B89D63DD8FE}" type="datetime8">
              <a:rPr lang="fa-IR" smtClean="0"/>
              <a:pPr/>
              <a:t>16/ژانويه/26</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a:xfrm>
            <a:off x="4343400" y="1036020"/>
            <a:ext cx="457200" cy="441325"/>
          </a:xfrm>
        </p:spPr>
        <p:txBody>
          <a:bodyPr/>
          <a:lstStyle/>
          <a:p>
            <a:fld id="{816DC3E8-027D-45BD-BFF7-948F93A10FED}" type="slidenum">
              <a:rPr lang="fa-IR" smtClean="0"/>
              <a:pPr/>
              <a:t>‹#›</a:t>
            </a:fld>
            <a:endParaRPr lang="fa-IR"/>
          </a:p>
        </p:txBody>
      </p:sp>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12CBE4C0-EF92-40CB-BE8E-88A4C0AAEB5B}" type="datetime8">
              <a:rPr lang="fa-IR" smtClean="0"/>
              <a:pPr/>
              <a:t>16/ژانويه/26</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816DC3E8-027D-45BD-BFF7-948F93A10FED}" type="slidenum">
              <a:rPr lang="fa-IR" smtClean="0"/>
              <a:pPr/>
              <a:t>‹#›</a:t>
            </a:fld>
            <a:endParaRPr lang="fa-IR"/>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7CFF670-26DC-45BC-BE3D-D10A995B3D00}" type="datetime8">
              <a:rPr lang="fa-IR" smtClean="0"/>
              <a:pPr/>
              <a:t>16/ژانويه/26</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816DC3E8-027D-45BD-BFF7-948F93A10FED}" type="slidenum">
              <a:rPr lang="fa-IR" smtClean="0"/>
              <a:pPr/>
              <a:t>‹#›</a:t>
            </a:fld>
            <a:endParaRPr lang="fa-IR"/>
          </a:p>
        </p:txBody>
      </p:sp>
    </p:spTree>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55C617-FB8F-420F-B458-5F19BB2A137D}" type="datetime8">
              <a:rPr lang="fa-IR" smtClean="0"/>
              <a:pPr/>
              <a:t>16/ژانويه/26</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816DC3E8-027D-45BD-BFF7-948F93A10FED}" type="slidenum">
              <a:rPr lang="fa-IR" smtClean="0"/>
              <a:pPr/>
              <a:t>‹#›</a:t>
            </a:fld>
            <a:endParaRPr lang="fa-IR"/>
          </a:p>
        </p:txBody>
      </p:sp>
    </p:spTree>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BC64AE4-D921-49A0-B2A4-AC1D25BDEE1A}" type="datetime8">
              <a:rPr lang="fa-IR" smtClean="0"/>
              <a:pPr/>
              <a:t>16/ژانويه/26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816DC3E8-027D-45BD-BFF7-948F93A10FED}" type="slidenum">
              <a:rPr lang="fa-IR" smtClean="0"/>
              <a:pPr/>
              <a:t>‹#›</a:t>
            </a:fld>
            <a:endParaRPr lang="fa-IR"/>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988B3CF4-3DB5-45D9-9041-74460214CB36}" type="datetime8">
              <a:rPr lang="fa-IR" smtClean="0"/>
              <a:pPr/>
              <a:t>16/ژانويه/26</a:t>
            </a:fld>
            <a:endParaRPr lang="fa-IR"/>
          </a:p>
        </p:txBody>
      </p:sp>
      <p:sp>
        <p:nvSpPr>
          <p:cNvPr id="6" name="Footer Placeholder 5"/>
          <p:cNvSpPr>
            <a:spLocks noGrp="1"/>
          </p:cNvSpPr>
          <p:nvPr>
            <p:ph type="ftr" sz="quarter" idx="11"/>
          </p:nvPr>
        </p:nvSpPr>
        <p:spPr>
          <a:xfrm>
            <a:off x="914400" y="6172200"/>
            <a:ext cx="3886200" cy="457200"/>
          </a:xfrm>
        </p:spPr>
        <p:txBody>
          <a:bodyPr/>
          <a:lstStyle/>
          <a:p>
            <a:endParaRPr lang="fa-IR"/>
          </a:p>
        </p:txBody>
      </p:sp>
      <p:sp>
        <p:nvSpPr>
          <p:cNvPr id="7" name="Slide Number Placeholder 6"/>
          <p:cNvSpPr>
            <a:spLocks noGrp="1"/>
          </p:cNvSpPr>
          <p:nvPr>
            <p:ph type="sldNum" sz="quarter" idx="12"/>
          </p:nvPr>
        </p:nvSpPr>
        <p:spPr>
          <a:xfrm>
            <a:off x="146304" y="6208776"/>
            <a:ext cx="457200" cy="457200"/>
          </a:xfrm>
        </p:spPr>
        <p:txBody>
          <a:bodyPr/>
          <a:lstStyle/>
          <a:p>
            <a:fld id="{816DC3E8-027D-45BD-BFF7-948F93A10FED}" type="slidenum">
              <a:rPr lang="fa-IR" smtClean="0"/>
              <a:pPr/>
              <a:t>‹#›</a:t>
            </a:fld>
            <a:endParaRPr lang="fa-IR"/>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2344F47-04E4-4F6F-8532-2B1E8BDA88D2}" type="datetime8">
              <a:rPr lang="fa-IR" smtClean="0"/>
              <a:pPr/>
              <a:t>16/ژانويه/26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816DC3E8-027D-45BD-BFF7-948F93A10FED}" type="slidenum">
              <a:rPr lang="fa-IR" smtClean="0"/>
              <a:pPr/>
              <a:t>‹#›</a:t>
            </a:fld>
            <a:endParaRPr lang="fa-IR"/>
          </a:p>
        </p:txBody>
      </p:sp>
    </p:spTree>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E06FCC7-6AB4-4576-8C4F-784BD4FDBF66}" type="datetime8">
              <a:rPr lang="fa-IR" smtClean="0"/>
              <a:pPr/>
              <a:t>16/ژانويه/26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816DC3E8-027D-45BD-BFF7-948F93A10FED}" type="slidenum">
              <a:rPr lang="fa-IR" smtClean="0"/>
              <a:pPr/>
              <a:t>‹#›</a:t>
            </a:fld>
            <a:endParaRPr lang="fa-IR"/>
          </a:p>
        </p:txBody>
      </p:sp>
    </p:spTree>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28858CE7-5D60-499D-9473-CCCDE5E7E395}" type="datetime8">
              <a:rPr lang="fa-IR" smtClean="0"/>
              <a:pPr/>
              <a:t>16/ژانويه/26</a:t>
            </a:fld>
            <a:endParaRPr lang="fa-IR"/>
          </a:p>
        </p:txBody>
      </p:sp>
      <p:sp>
        <p:nvSpPr>
          <p:cNvPr id="17" name="Footer Placeholder 16"/>
          <p:cNvSpPr>
            <a:spLocks noGrp="1"/>
          </p:cNvSpPr>
          <p:nvPr>
            <p:ph type="ftr" sz="quarter" idx="11"/>
          </p:nvPr>
        </p:nvSpPr>
        <p:spPr/>
        <p:txBody>
          <a:bodyPr/>
          <a:lstStyle/>
          <a:p>
            <a:endParaRPr lang="fa-IR"/>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816DC3E8-027D-45BD-BFF7-948F93A10FED}" type="slidenum">
              <a:rPr lang="fa-IR" smtClean="0"/>
              <a:pPr/>
              <a:t>‹#›</a:t>
            </a:fld>
            <a:endParaRPr lang="fa-IR"/>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0E55D79D-CC71-4B06-97B6-5EE2E3055B76}" type="datetime8">
              <a:rPr lang="fa-IR" smtClean="0"/>
              <a:pPr/>
              <a:t>16/ژانويه/26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a:xfrm>
            <a:off x="4361688" y="1026372"/>
            <a:ext cx="457200" cy="441325"/>
          </a:xfrm>
        </p:spPr>
        <p:txBody>
          <a:bodyPr/>
          <a:lstStyle/>
          <a:p>
            <a:fld id="{816DC3E8-027D-45BD-BFF7-948F93A10FED}" type="slidenum">
              <a:rPr lang="fa-IR" smtClean="0"/>
              <a:pPr/>
              <a:t>‹#›</a:t>
            </a:fld>
            <a:endParaRPr lang="fa-IR"/>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fa-IR"/>
          </a:p>
        </p:txBody>
      </p:sp>
      <p:sp>
        <p:nvSpPr>
          <p:cNvPr id="4" name="Date Placeholder 3"/>
          <p:cNvSpPr>
            <a:spLocks noGrp="1"/>
          </p:cNvSpPr>
          <p:nvPr>
            <p:ph type="dt" sz="half" idx="10"/>
          </p:nvPr>
        </p:nvSpPr>
        <p:spPr/>
        <p:txBody>
          <a:bodyPr/>
          <a:lstStyle/>
          <a:p>
            <a:fld id="{77F2B66C-9BC3-4EBD-BF7A-A369F088950D}" type="datetime8">
              <a:rPr lang="fa-IR" smtClean="0"/>
              <a:pPr/>
              <a:t>16/ژانويه/26</a:t>
            </a:fld>
            <a:endParaRPr lang="fa-IR"/>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816DC3E8-027D-45BD-BFF7-948F93A10FED}" type="slidenum">
              <a:rPr lang="fa-IR" smtClean="0"/>
              <a:pPr/>
              <a:t>‹#›</a:t>
            </a:fld>
            <a:endParaRPr lang="fa-IR"/>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1401925F-703D-439A-ABED-7FAC83C9089B}" type="datetime8">
              <a:rPr lang="fa-IR" smtClean="0"/>
              <a:pPr/>
              <a:t>16/ژانويه/26</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816DC3E8-027D-45BD-BFF7-948F93A10FED}" type="slidenum">
              <a:rPr lang="fa-IR" smtClean="0"/>
              <a:pPr/>
              <a:t>‹#›</a:t>
            </a:fld>
            <a:endParaRPr lang="fa-IR"/>
          </a:p>
        </p:txBody>
      </p:sp>
    </p:spTree>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115DD150-BD5F-419E-8CB0-B1A2D0F5EAAB}" type="datetime8">
              <a:rPr lang="fa-IR" smtClean="0"/>
              <a:pPr/>
              <a:t>16/ژانويه/26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816DC3E8-027D-45BD-BFF7-948F93A10FED}" type="slidenum">
              <a:rPr lang="fa-IR" smtClean="0"/>
              <a:pPr/>
              <a:t>‹#›</a:t>
            </a:fld>
            <a:endParaRPr lang="fa-IR"/>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25FD4848-8E8D-445B-9D2D-6C99E4E7A453}" type="datetime8">
              <a:rPr lang="fa-IR" smtClean="0"/>
              <a:pPr/>
              <a:t>16/ژانويه/26</a:t>
            </a:fld>
            <a:endParaRPr lang="fa-IR"/>
          </a:p>
        </p:txBody>
      </p:sp>
      <p:sp>
        <p:nvSpPr>
          <p:cNvPr id="8" name="Footer Placeholder 7"/>
          <p:cNvSpPr>
            <a:spLocks noGrp="1"/>
          </p:cNvSpPr>
          <p:nvPr>
            <p:ph type="ftr" sz="quarter" idx="11"/>
          </p:nvPr>
        </p:nvSpPr>
        <p:spPr>
          <a:xfrm>
            <a:off x="304800" y="6409944"/>
            <a:ext cx="3581400" cy="365760"/>
          </a:xfrm>
        </p:spPr>
        <p:txBody>
          <a:bodyPr/>
          <a:lstStyle/>
          <a:p>
            <a:endParaRPr lang="fa-IR"/>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816DC3E8-027D-45BD-BFF7-948F93A10FED}" type="slidenum">
              <a:rPr lang="fa-IR" smtClean="0"/>
              <a:pPr/>
              <a:t>‹#›</a:t>
            </a:fld>
            <a:endParaRPr lang="fa-IR"/>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DCC7BBE-A059-407A-9266-A0D5CF107A37}" type="datetime8">
              <a:rPr lang="fa-IR" smtClean="0"/>
              <a:pPr/>
              <a:t>16/ژانويه/26</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a:xfrm>
            <a:off x="4343400" y="1036020"/>
            <a:ext cx="457200" cy="441325"/>
          </a:xfrm>
        </p:spPr>
        <p:txBody>
          <a:bodyPr/>
          <a:lstStyle/>
          <a:p>
            <a:fld id="{816DC3E8-027D-45BD-BFF7-948F93A10FED}" type="slidenum">
              <a:rPr lang="fa-IR" smtClean="0"/>
              <a:pPr/>
              <a:t>‹#›</a:t>
            </a:fld>
            <a:endParaRPr lang="fa-IR"/>
          </a:p>
        </p:txBody>
      </p:sp>
    </p:spTree>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25A2A8BB-DE2C-4B11-BDA6-C636E4E5472E}" type="datetime8">
              <a:rPr lang="fa-IR" smtClean="0"/>
              <a:pPr/>
              <a:t>16/ژانويه/26</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816DC3E8-027D-45BD-BFF7-948F93A10FED}" type="slidenum">
              <a:rPr lang="fa-IR" smtClean="0"/>
              <a:pPr/>
              <a:t>‹#›</a:t>
            </a:fld>
            <a:endParaRPr lang="fa-IR"/>
          </a:p>
        </p:txBody>
      </p:sp>
    </p:spTree>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816DC3E8-027D-45BD-BFF7-948F93A10FED}" type="slidenum">
              <a:rPr lang="fa-IR" smtClean="0"/>
              <a:pPr/>
              <a:t>‹#›</a:t>
            </a:fld>
            <a:endParaRPr lang="fa-IR"/>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3CE33937-8CB6-4577-AFFE-876F58028CA8}" type="datetime8">
              <a:rPr lang="fa-IR" smtClean="0"/>
              <a:pPr/>
              <a:t>16/ژانويه/26</a:t>
            </a:fld>
            <a:endParaRPr lang="fa-IR"/>
          </a:p>
        </p:txBody>
      </p:sp>
      <p:sp>
        <p:nvSpPr>
          <p:cNvPr id="6" name="Footer Placeholder 5"/>
          <p:cNvSpPr>
            <a:spLocks noGrp="1"/>
          </p:cNvSpPr>
          <p:nvPr>
            <p:ph type="ftr" sz="quarter" idx="11"/>
          </p:nvPr>
        </p:nvSpPr>
        <p:spPr>
          <a:xfrm>
            <a:off x="301752" y="6410848"/>
            <a:ext cx="3383280" cy="365760"/>
          </a:xfrm>
        </p:spPr>
        <p:txBody>
          <a:bodyPr/>
          <a:lstStyle/>
          <a:p>
            <a:endParaRPr lang="fa-IR"/>
          </a:p>
        </p:txBody>
      </p:sp>
    </p:spTree>
  </p:cSld>
  <p:clrMapOvr>
    <a:overrideClrMapping bg1="lt1" tx1="dk1" bg2="lt2" tx2="dk2" accent1="accent1" accent2="accent2" accent3="accent3" accent4="accent4" accent5="accent5" accent6="accent6" hlink="hlink" folHlink="folHlink"/>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816DC3E8-027D-45BD-BFF7-948F93A10FED}" type="slidenum">
              <a:rPr lang="fa-IR" smtClean="0"/>
              <a:pPr/>
              <a:t>‹#›</a:t>
            </a:fld>
            <a:endParaRPr lang="fa-IR"/>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92FBA496-0CD6-4B14-889E-A8EF3540F516}" type="datetime8">
              <a:rPr lang="fa-IR" smtClean="0"/>
              <a:pPr/>
              <a:t>16/ژانويه/26</a:t>
            </a:fld>
            <a:endParaRPr lang="fa-IR"/>
          </a:p>
        </p:txBody>
      </p:sp>
      <p:sp>
        <p:nvSpPr>
          <p:cNvPr id="6" name="Footer Placeholder 5"/>
          <p:cNvSpPr>
            <a:spLocks noGrp="1"/>
          </p:cNvSpPr>
          <p:nvPr>
            <p:ph type="ftr" sz="quarter" idx="11"/>
          </p:nvPr>
        </p:nvSpPr>
        <p:spPr>
          <a:xfrm>
            <a:off x="301752" y="6410848"/>
            <a:ext cx="3584448" cy="365760"/>
          </a:xfrm>
        </p:spPr>
        <p:txBody>
          <a:bodyPr/>
          <a:lstStyle/>
          <a:p>
            <a:endParaRPr lang="fa-IR"/>
          </a:p>
        </p:txBody>
      </p:sp>
    </p:spTree>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7DF1336-AC49-42C3-8488-F4BB7B578F68}" type="datetime8">
              <a:rPr lang="fa-IR" smtClean="0"/>
              <a:pPr/>
              <a:t>16/ژانويه/26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816DC3E8-027D-45BD-BFF7-948F93A10FED}" type="slidenum">
              <a:rPr lang="fa-IR" smtClean="0"/>
              <a:pPr/>
              <a:t>‹#›</a:t>
            </a:fld>
            <a:endParaRPr lang="fa-IR"/>
          </a:p>
        </p:txBody>
      </p:sp>
    </p:spTree>
  </p:cSld>
  <p:clrMapOvr>
    <a:overrideClrMapping bg1="lt1" tx1="dk1" bg2="lt2" tx2="dk2" accent1="accent1" accent2="accent2" accent3="accent3" accent4="accent4" accent5="accent5" accent6="accent6" hlink="hlink" folHlink="folHlink"/>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816DC3E8-027D-45BD-BFF7-948F93A10FED}" type="slidenum">
              <a:rPr lang="fa-IR" smtClean="0"/>
              <a:pPr/>
              <a:t>‹#›</a:t>
            </a:fld>
            <a:endParaRPr lang="fa-IR"/>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F727DA0-EF77-4B89-9023-9BFD3D684E88}" type="datetime8">
              <a:rPr lang="fa-IR" smtClean="0"/>
              <a:pPr/>
              <a:t>16/ژانويه/26</a:t>
            </a:fld>
            <a:endParaRPr lang="fa-IR"/>
          </a:p>
        </p:txBody>
      </p:sp>
      <p:sp>
        <p:nvSpPr>
          <p:cNvPr id="5" name="Footer Placeholder 4"/>
          <p:cNvSpPr>
            <a:spLocks noGrp="1"/>
          </p:cNvSpPr>
          <p:nvPr>
            <p:ph type="ftr" sz="quarter" idx="11"/>
          </p:nvPr>
        </p:nvSpPr>
        <p:spPr/>
        <p:txBody>
          <a:bodyPr/>
          <a:lstStyle/>
          <a:p>
            <a:endParaRPr lang="fa-IR"/>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9D3F2954-1274-4970-BA1E-86BD0A3C67B0}" type="datetime8">
              <a:rPr lang="fa-IR" smtClean="0"/>
              <a:pPr/>
              <a:t>16/ژانويه/26</a:t>
            </a:fld>
            <a:endParaRPr lang="fa-IR"/>
          </a:p>
        </p:txBody>
      </p:sp>
      <p:sp>
        <p:nvSpPr>
          <p:cNvPr id="20" name="Footer Placeholder 19"/>
          <p:cNvSpPr>
            <a:spLocks noGrp="1"/>
          </p:cNvSpPr>
          <p:nvPr>
            <p:ph type="ftr" sz="quarter" idx="11"/>
          </p:nvPr>
        </p:nvSpPr>
        <p:spPr/>
        <p:txBody>
          <a:bodyPr/>
          <a:lstStyle>
            <a:extLst/>
          </a:lstStyle>
          <a:p>
            <a:endParaRPr lang="fa-IR"/>
          </a:p>
        </p:txBody>
      </p:sp>
      <p:sp>
        <p:nvSpPr>
          <p:cNvPr id="10" name="Slide Number Placeholder 9"/>
          <p:cNvSpPr>
            <a:spLocks noGrp="1"/>
          </p:cNvSpPr>
          <p:nvPr>
            <p:ph type="sldNum" sz="quarter" idx="12"/>
          </p:nvPr>
        </p:nvSpPr>
        <p:spPr/>
        <p:txBody>
          <a:bodyPr/>
          <a:lstStyle>
            <a:extLst/>
          </a:lstStyle>
          <a:p>
            <a:fld id="{816DC3E8-027D-45BD-BFF7-948F93A10FED}" type="slidenum">
              <a:rPr lang="fa-IR" smtClean="0"/>
              <a:pPr/>
              <a:t>‹#›</a:t>
            </a:fld>
            <a:endParaRPr lang="fa-IR"/>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C3EEACC-3D62-4544-9356-B3E31449BD59}" type="datetime8">
              <a:rPr lang="fa-IR" smtClean="0"/>
              <a:pPr/>
              <a:t>16/ژانويه/26</a:t>
            </a:fld>
            <a:endParaRPr lang="fa-IR"/>
          </a:p>
        </p:txBody>
      </p:sp>
      <p:sp>
        <p:nvSpPr>
          <p:cNvPr id="5" name="Footer Placeholder 4"/>
          <p:cNvSpPr>
            <a:spLocks noGrp="1"/>
          </p:cNvSpPr>
          <p:nvPr>
            <p:ph type="ftr" sz="quarter" idx="11"/>
          </p:nvPr>
        </p:nvSpPr>
        <p:spPr/>
        <p:txBody>
          <a:bodyPr/>
          <a:lstStyle>
            <a:extLst/>
          </a:lstStyle>
          <a:p>
            <a:endParaRPr lang="fa-IR"/>
          </a:p>
        </p:txBody>
      </p:sp>
      <p:sp>
        <p:nvSpPr>
          <p:cNvPr id="6" name="Slide Number Placeholder 5"/>
          <p:cNvSpPr>
            <a:spLocks noGrp="1"/>
          </p:cNvSpPr>
          <p:nvPr>
            <p:ph type="sldNum" sz="quarter" idx="12"/>
          </p:nvPr>
        </p:nvSpPr>
        <p:spPr/>
        <p:txBody>
          <a:bodyPr/>
          <a:lstStyle>
            <a:extLst/>
          </a:lstStyle>
          <a:p>
            <a:fld id="{816DC3E8-027D-45BD-BFF7-948F93A10FED}" type="slidenum">
              <a:rPr lang="fa-IR" smtClean="0"/>
              <a:pPr/>
              <a:t>‹#›</a:t>
            </a:fld>
            <a:endParaRPr lang="fa-I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816DC3E8-027D-45BD-BFF7-948F93A10FED}" type="slidenum">
              <a:rPr lang="fa-IR" smtClean="0"/>
              <a:pPr/>
              <a:t>‹#›</a:t>
            </a:fld>
            <a:endParaRPr lang="fa-IR"/>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B9F9CA99-F0E7-4243-8DF9-5A4A41E6E3E8}" type="datetime8">
              <a:rPr lang="fa-IR" smtClean="0"/>
              <a:pPr/>
              <a:t>16/ژانويه/26</a:t>
            </a:fld>
            <a:endParaRPr lang="fa-IR"/>
          </a:p>
        </p:txBody>
      </p:sp>
      <p:sp>
        <p:nvSpPr>
          <p:cNvPr id="6" name="Footer Placeholder 5"/>
          <p:cNvSpPr>
            <a:spLocks noGrp="1"/>
          </p:cNvSpPr>
          <p:nvPr>
            <p:ph type="ftr" sz="quarter" idx="11"/>
          </p:nvPr>
        </p:nvSpPr>
        <p:spPr>
          <a:xfrm>
            <a:off x="301752" y="6410848"/>
            <a:ext cx="3383280" cy="365760"/>
          </a:xfrm>
        </p:spPr>
        <p:txBody>
          <a:bodyPr/>
          <a:lstStyle/>
          <a:p>
            <a:endParaRPr lang="fa-IR"/>
          </a:p>
        </p:txBody>
      </p:sp>
    </p:spTree>
  </p:cSld>
  <p:clrMapOvr>
    <a:overrideClrMapping bg1="lt1" tx1="dk1" bg2="lt2" tx2="dk2" accent1="accent1" accent2="accent2" accent3="accent3" accent4="accent4" accent5="accent5" accent6="accent6" hlink="hlink" folHlink="folHlink"/>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2E811517-71A6-4E78-A63C-705D1A97F1D3}" type="datetime8">
              <a:rPr lang="fa-IR" smtClean="0"/>
              <a:pPr/>
              <a:t>16/ژانويه/26</a:t>
            </a:fld>
            <a:endParaRPr lang="fa-IR"/>
          </a:p>
        </p:txBody>
      </p:sp>
      <p:sp>
        <p:nvSpPr>
          <p:cNvPr id="5" name="Footer Placeholder 4"/>
          <p:cNvSpPr>
            <a:spLocks noGrp="1"/>
          </p:cNvSpPr>
          <p:nvPr>
            <p:ph type="ftr" sz="quarter" idx="11"/>
          </p:nvPr>
        </p:nvSpPr>
        <p:spPr/>
        <p:txBody>
          <a:bodyPr/>
          <a:lstStyle>
            <a:extLst/>
          </a:lstStyle>
          <a:p>
            <a:endParaRPr lang="fa-IR"/>
          </a:p>
        </p:txBody>
      </p:sp>
      <p:sp>
        <p:nvSpPr>
          <p:cNvPr id="6" name="Slide Number Placeholder 5"/>
          <p:cNvSpPr>
            <a:spLocks noGrp="1"/>
          </p:cNvSpPr>
          <p:nvPr>
            <p:ph type="sldNum" sz="quarter" idx="12"/>
          </p:nvPr>
        </p:nvSpPr>
        <p:spPr/>
        <p:txBody>
          <a:bodyPr/>
          <a:lstStyle>
            <a:extLst/>
          </a:lstStyle>
          <a:p>
            <a:fld id="{816DC3E8-027D-45BD-BFF7-948F93A10FED}" type="slidenum">
              <a:rPr lang="fa-IR" smtClean="0"/>
              <a:pPr/>
              <a:t>‹#›</a:t>
            </a:fld>
            <a:endParaRPr lang="fa-IR"/>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666A380-BF5B-4741-A163-353C3DFF99E3}" type="datetime8">
              <a:rPr lang="fa-IR" smtClean="0"/>
              <a:pPr/>
              <a:t>16/ژانويه/26</a:t>
            </a:fld>
            <a:endParaRPr lang="fa-IR"/>
          </a:p>
        </p:txBody>
      </p:sp>
      <p:sp>
        <p:nvSpPr>
          <p:cNvPr id="6" name="Footer Placeholder 5"/>
          <p:cNvSpPr>
            <a:spLocks noGrp="1"/>
          </p:cNvSpPr>
          <p:nvPr>
            <p:ph type="ftr" sz="quarter" idx="11"/>
          </p:nvPr>
        </p:nvSpPr>
        <p:spPr/>
        <p:txBody>
          <a:bodyPr/>
          <a:lstStyle>
            <a:extLst/>
          </a:lstStyle>
          <a:p>
            <a:endParaRPr lang="fa-IR"/>
          </a:p>
        </p:txBody>
      </p:sp>
      <p:sp>
        <p:nvSpPr>
          <p:cNvPr id="7" name="Slide Number Placeholder 6"/>
          <p:cNvSpPr>
            <a:spLocks noGrp="1"/>
          </p:cNvSpPr>
          <p:nvPr>
            <p:ph type="sldNum" sz="quarter" idx="12"/>
          </p:nvPr>
        </p:nvSpPr>
        <p:spPr/>
        <p:txBody>
          <a:bodyPr/>
          <a:lstStyle>
            <a:extLst/>
          </a:lstStyle>
          <a:p>
            <a:fld id="{816DC3E8-027D-45BD-BFF7-948F93A10FED}" type="slidenum">
              <a:rPr lang="fa-IR" smtClean="0"/>
              <a:pPr/>
              <a:t>‹#›</a:t>
            </a:fld>
            <a:endParaRPr lang="fa-IR"/>
          </a:p>
        </p:txBody>
      </p:sp>
    </p:spTree>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A534282C-8AA3-4247-8E31-0E24D54F97A3}" type="datetime8">
              <a:rPr lang="fa-IR" smtClean="0"/>
              <a:pPr/>
              <a:t>16/ژانويه/26</a:t>
            </a:fld>
            <a:endParaRPr lang="fa-IR"/>
          </a:p>
        </p:txBody>
      </p:sp>
      <p:sp>
        <p:nvSpPr>
          <p:cNvPr id="8" name="Footer Placeholder 7"/>
          <p:cNvSpPr>
            <a:spLocks noGrp="1"/>
          </p:cNvSpPr>
          <p:nvPr>
            <p:ph type="ftr" sz="quarter" idx="11"/>
          </p:nvPr>
        </p:nvSpPr>
        <p:spPr/>
        <p:txBody>
          <a:bodyPr/>
          <a:lstStyle>
            <a:extLst/>
          </a:lstStyle>
          <a:p>
            <a:endParaRPr lang="fa-IR"/>
          </a:p>
        </p:txBody>
      </p:sp>
      <p:sp>
        <p:nvSpPr>
          <p:cNvPr id="9" name="Slide Number Placeholder 8"/>
          <p:cNvSpPr>
            <a:spLocks noGrp="1"/>
          </p:cNvSpPr>
          <p:nvPr>
            <p:ph type="sldNum" sz="quarter" idx="12"/>
          </p:nvPr>
        </p:nvSpPr>
        <p:spPr/>
        <p:txBody>
          <a:bodyPr/>
          <a:lstStyle>
            <a:extLst/>
          </a:lstStyle>
          <a:p>
            <a:fld id="{816DC3E8-027D-45BD-BFF7-948F93A10FED}" type="slidenum">
              <a:rPr lang="fa-IR" smtClean="0"/>
              <a:pPr/>
              <a:t>‹#›</a:t>
            </a:fld>
            <a:endParaRPr lang="fa-IR"/>
          </a:p>
        </p:txBody>
      </p:sp>
    </p:spTree>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16817E7-123D-4B79-93EF-51A151333D77}" type="datetime8">
              <a:rPr lang="fa-IR" smtClean="0"/>
              <a:pPr/>
              <a:t>16/ژانويه/26</a:t>
            </a:fld>
            <a:endParaRPr lang="fa-IR"/>
          </a:p>
        </p:txBody>
      </p:sp>
      <p:sp>
        <p:nvSpPr>
          <p:cNvPr id="4" name="Footer Placeholder 3"/>
          <p:cNvSpPr>
            <a:spLocks noGrp="1"/>
          </p:cNvSpPr>
          <p:nvPr>
            <p:ph type="ftr" sz="quarter" idx="11"/>
          </p:nvPr>
        </p:nvSpPr>
        <p:spPr/>
        <p:txBody>
          <a:bodyPr/>
          <a:lstStyle>
            <a:extLst/>
          </a:lstStyle>
          <a:p>
            <a:endParaRPr lang="fa-IR"/>
          </a:p>
        </p:txBody>
      </p:sp>
      <p:sp>
        <p:nvSpPr>
          <p:cNvPr id="5" name="Slide Number Placeholder 4"/>
          <p:cNvSpPr>
            <a:spLocks noGrp="1"/>
          </p:cNvSpPr>
          <p:nvPr>
            <p:ph type="sldNum" sz="quarter" idx="12"/>
          </p:nvPr>
        </p:nvSpPr>
        <p:spPr/>
        <p:txBody>
          <a:bodyPr/>
          <a:lstStyle>
            <a:extLst/>
          </a:lstStyle>
          <a:p>
            <a:fld id="{816DC3E8-027D-45BD-BFF7-948F93A10FED}" type="slidenum">
              <a:rPr lang="fa-IR" smtClean="0"/>
              <a:pPr/>
              <a:t>‹#›</a:t>
            </a:fld>
            <a:endParaRPr lang="fa-IR"/>
          </a:p>
        </p:txBody>
      </p:sp>
    </p:spTree>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797B4896-E50F-4C2F-A248-F62FC3995568}" type="datetime8">
              <a:rPr lang="fa-IR" smtClean="0"/>
              <a:pPr/>
              <a:t>16/ژانويه/26</a:t>
            </a:fld>
            <a:endParaRPr lang="fa-IR"/>
          </a:p>
        </p:txBody>
      </p:sp>
      <p:sp>
        <p:nvSpPr>
          <p:cNvPr id="3" name="Footer Placeholder 2"/>
          <p:cNvSpPr>
            <a:spLocks noGrp="1"/>
          </p:cNvSpPr>
          <p:nvPr>
            <p:ph type="ftr" sz="quarter" idx="11"/>
          </p:nvPr>
        </p:nvSpPr>
        <p:spPr/>
        <p:txBody>
          <a:bodyPr/>
          <a:lstStyle>
            <a:extLst/>
          </a:lstStyle>
          <a:p>
            <a:endParaRPr lang="fa-IR"/>
          </a:p>
        </p:txBody>
      </p:sp>
      <p:sp>
        <p:nvSpPr>
          <p:cNvPr id="4" name="Slide Number Placeholder 3"/>
          <p:cNvSpPr>
            <a:spLocks noGrp="1"/>
          </p:cNvSpPr>
          <p:nvPr>
            <p:ph type="sldNum" sz="quarter" idx="12"/>
          </p:nvPr>
        </p:nvSpPr>
        <p:spPr/>
        <p:txBody>
          <a:bodyPr/>
          <a:lstStyle>
            <a:extLst/>
          </a:lstStyle>
          <a:p>
            <a:fld id="{816DC3E8-027D-45BD-BFF7-948F93A10FED}" type="slidenum">
              <a:rPr lang="fa-IR" smtClean="0"/>
              <a:pPr/>
              <a:t>‹#›</a:t>
            </a:fld>
            <a:endParaRPr lang="fa-IR"/>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ECCA9B5B-1A55-45C5-BD68-24AE92FD33B8}" type="datetime8">
              <a:rPr lang="fa-IR" smtClean="0"/>
              <a:pPr/>
              <a:t>16/ژانويه/26</a:t>
            </a:fld>
            <a:endParaRPr lang="fa-IR"/>
          </a:p>
        </p:txBody>
      </p:sp>
      <p:sp>
        <p:nvSpPr>
          <p:cNvPr id="6" name="Footer Placeholder 5"/>
          <p:cNvSpPr>
            <a:spLocks noGrp="1"/>
          </p:cNvSpPr>
          <p:nvPr>
            <p:ph type="ftr" sz="quarter" idx="11"/>
          </p:nvPr>
        </p:nvSpPr>
        <p:spPr/>
        <p:txBody>
          <a:bodyPr/>
          <a:lstStyle>
            <a:extLst/>
          </a:lstStyle>
          <a:p>
            <a:endParaRPr lang="fa-IR"/>
          </a:p>
        </p:txBody>
      </p:sp>
      <p:sp>
        <p:nvSpPr>
          <p:cNvPr id="7" name="Slide Number Placeholder 6"/>
          <p:cNvSpPr>
            <a:spLocks noGrp="1"/>
          </p:cNvSpPr>
          <p:nvPr>
            <p:ph type="sldNum" sz="quarter" idx="12"/>
          </p:nvPr>
        </p:nvSpPr>
        <p:spPr/>
        <p:txBody>
          <a:bodyPr/>
          <a:lstStyle>
            <a:extLst/>
          </a:lstStyle>
          <a:p>
            <a:fld id="{816DC3E8-027D-45BD-BFF7-948F93A10FED}" type="slidenum">
              <a:rPr lang="fa-IR" smtClean="0"/>
              <a:pPr/>
              <a:t>‹#›</a:t>
            </a:fld>
            <a:endParaRPr lang="fa-IR"/>
          </a:p>
        </p:txBody>
      </p:sp>
    </p:spTree>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7292CE9C-B422-4805-AAC0-D7895E5E29EF}" type="datetime8">
              <a:rPr lang="fa-IR" smtClean="0"/>
              <a:pPr/>
              <a:t>16/ژانويه/26</a:t>
            </a:fld>
            <a:endParaRPr lang="fa-IR"/>
          </a:p>
        </p:txBody>
      </p:sp>
      <p:sp>
        <p:nvSpPr>
          <p:cNvPr id="6" name="Footer Placeholder 5"/>
          <p:cNvSpPr>
            <a:spLocks noGrp="1"/>
          </p:cNvSpPr>
          <p:nvPr>
            <p:ph type="ftr" sz="quarter" idx="11"/>
          </p:nvPr>
        </p:nvSpPr>
        <p:spPr/>
        <p:txBody>
          <a:bodyPr/>
          <a:lstStyle>
            <a:extLst/>
          </a:lstStyle>
          <a:p>
            <a:endParaRPr lang="fa-IR"/>
          </a:p>
        </p:txBody>
      </p:sp>
      <p:sp>
        <p:nvSpPr>
          <p:cNvPr id="7" name="Slide Number Placeholder 6"/>
          <p:cNvSpPr>
            <a:spLocks noGrp="1"/>
          </p:cNvSpPr>
          <p:nvPr>
            <p:ph type="sldNum" sz="quarter" idx="12"/>
          </p:nvPr>
        </p:nvSpPr>
        <p:spPr/>
        <p:txBody>
          <a:bodyPr/>
          <a:lstStyle>
            <a:extLst/>
          </a:lstStyle>
          <a:p>
            <a:fld id="{816DC3E8-027D-45BD-BFF7-948F93A10FED}" type="slidenum">
              <a:rPr lang="fa-IR" smtClean="0"/>
              <a:pPr/>
              <a:t>‹#›</a:t>
            </a:fld>
            <a:endParaRPr lang="fa-IR"/>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8BC342E-FD1B-49D6-8791-CE485BA913AB}" type="datetime8">
              <a:rPr lang="fa-IR" smtClean="0"/>
              <a:pPr/>
              <a:t>16/ژانويه/26</a:t>
            </a:fld>
            <a:endParaRPr lang="fa-IR"/>
          </a:p>
        </p:txBody>
      </p:sp>
      <p:sp>
        <p:nvSpPr>
          <p:cNvPr id="5" name="Footer Placeholder 4"/>
          <p:cNvSpPr>
            <a:spLocks noGrp="1"/>
          </p:cNvSpPr>
          <p:nvPr>
            <p:ph type="ftr" sz="quarter" idx="11"/>
          </p:nvPr>
        </p:nvSpPr>
        <p:spPr/>
        <p:txBody>
          <a:bodyPr/>
          <a:lstStyle>
            <a:extLst/>
          </a:lstStyle>
          <a:p>
            <a:endParaRPr lang="fa-IR"/>
          </a:p>
        </p:txBody>
      </p:sp>
      <p:sp>
        <p:nvSpPr>
          <p:cNvPr id="6" name="Slide Number Placeholder 5"/>
          <p:cNvSpPr>
            <a:spLocks noGrp="1"/>
          </p:cNvSpPr>
          <p:nvPr>
            <p:ph type="sldNum" sz="quarter" idx="12"/>
          </p:nvPr>
        </p:nvSpPr>
        <p:spPr/>
        <p:txBody>
          <a:bodyPr/>
          <a:lstStyle>
            <a:extLst/>
          </a:lstStyle>
          <a:p>
            <a:fld id="{816DC3E8-027D-45BD-BFF7-948F93A10FED}" type="slidenum">
              <a:rPr lang="fa-IR" smtClean="0"/>
              <a:pPr/>
              <a:t>‹#›</a:t>
            </a:fld>
            <a:endParaRPr lang="fa-IR"/>
          </a:p>
        </p:txBody>
      </p:sp>
    </p:spTree>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4F5793F-EAEA-44DF-87F7-3F4A20F42075}" type="datetime8">
              <a:rPr lang="fa-IR" smtClean="0"/>
              <a:pPr/>
              <a:t>16/ژانويه/26</a:t>
            </a:fld>
            <a:endParaRPr lang="fa-IR"/>
          </a:p>
        </p:txBody>
      </p:sp>
      <p:sp>
        <p:nvSpPr>
          <p:cNvPr id="5" name="Footer Placeholder 4"/>
          <p:cNvSpPr>
            <a:spLocks noGrp="1"/>
          </p:cNvSpPr>
          <p:nvPr>
            <p:ph type="ftr" sz="quarter" idx="11"/>
          </p:nvPr>
        </p:nvSpPr>
        <p:spPr/>
        <p:txBody>
          <a:bodyPr/>
          <a:lstStyle>
            <a:extLst/>
          </a:lstStyle>
          <a:p>
            <a:endParaRPr lang="fa-IR"/>
          </a:p>
        </p:txBody>
      </p:sp>
      <p:sp>
        <p:nvSpPr>
          <p:cNvPr id="6" name="Slide Number Placeholder 5"/>
          <p:cNvSpPr>
            <a:spLocks noGrp="1"/>
          </p:cNvSpPr>
          <p:nvPr>
            <p:ph type="sldNum" sz="quarter" idx="12"/>
          </p:nvPr>
        </p:nvSpPr>
        <p:spPr/>
        <p:txBody>
          <a:bodyPr/>
          <a:lstStyle>
            <a:extLst/>
          </a:lstStyle>
          <a:p>
            <a:fld id="{816DC3E8-027D-45BD-BFF7-948F93A10FED}" type="slidenum">
              <a:rPr lang="fa-IR" smtClean="0"/>
              <a:pPr/>
              <a:t>‹#›</a:t>
            </a:fld>
            <a:endParaRPr lang="fa-IR"/>
          </a:p>
        </p:txBody>
      </p:sp>
    </p:spTree>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1BE49C9E-5A81-4737-96A5-F4335785CB29}" type="datetime8">
              <a:rPr lang="fa-IR" smtClean="0"/>
              <a:pPr/>
              <a:t>16/ژانويه/26</a:t>
            </a:fld>
            <a:endParaRPr lang="fa-IR"/>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fa-IR"/>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816DC3E8-027D-45BD-BFF7-948F93A10FED}" type="slidenum">
              <a:rPr lang="fa-IR" smtClean="0"/>
              <a:pPr/>
              <a:t>‹#›</a:t>
            </a:fld>
            <a:endParaRPr lang="fa-IR"/>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14636C02-9F71-4B6F-8D6A-2F813867CB4A}" type="datetime8">
              <a:rPr lang="fa-IR" smtClean="0"/>
              <a:pPr/>
              <a:t>16/ژانويه/26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816DC3E8-027D-45BD-BFF7-948F93A10FED}" type="slidenum">
              <a:rPr lang="fa-IR" smtClean="0"/>
              <a:pPr/>
              <a:t>‹#›</a:t>
            </a:fld>
            <a:endParaRPr lang="fa-I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816DC3E8-027D-45BD-BFF7-948F93A10FED}" type="slidenum">
              <a:rPr lang="fa-IR" smtClean="0"/>
              <a:pPr/>
              <a:t>‹#›</a:t>
            </a:fld>
            <a:endParaRPr lang="fa-IR"/>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AC708736-ECC7-40E0-93AA-77E2AE169339}" type="datetime8">
              <a:rPr lang="fa-IR" smtClean="0"/>
              <a:pPr/>
              <a:t>16/ژانويه/26</a:t>
            </a:fld>
            <a:endParaRPr lang="fa-IR"/>
          </a:p>
        </p:txBody>
      </p:sp>
      <p:sp>
        <p:nvSpPr>
          <p:cNvPr id="6" name="Footer Placeholder 5"/>
          <p:cNvSpPr>
            <a:spLocks noGrp="1"/>
          </p:cNvSpPr>
          <p:nvPr>
            <p:ph type="ftr" sz="quarter" idx="11"/>
          </p:nvPr>
        </p:nvSpPr>
        <p:spPr>
          <a:xfrm>
            <a:off x="301752" y="6410848"/>
            <a:ext cx="3584448" cy="365760"/>
          </a:xfrm>
        </p:spPr>
        <p:txBody>
          <a:bodyPr/>
          <a:lstStyle/>
          <a:p>
            <a:endParaRPr lang="fa-IR"/>
          </a:p>
        </p:txBody>
      </p:sp>
    </p:spTree>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A1E44AD-F92A-494B-8699-8C6EB768D3FD}" type="datetime8">
              <a:rPr lang="fa-IR" smtClean="0"/>
              <a:pPr/>
              <a:t>16/ژانويه/26</a:t>
            </a:fld>
            <a:endParaRPr lang="fa-IR"/>
          </a:p>
        </p:txBody>
      </p:sp>
      <p:sp>
        <p:nvSpPr>
          <p:cNvPr id="5" name="Footer Placeholder 4"/>
          <p:cNvSpPr>
            <a:spLocks noGrp="1"/>
          </p:cNvSpPr>
          <p:nvPr>
            <p:ph type="ftr" sz="quarter" idx="11"/>
          </p:nvPr>
        </p:nvSpPr>
        <p:spPr/>
        <p:txBody>
          <a:bodyPr/>
          <a:lstStyle>
            <a:extLst/>
          </a:lstStyle>
          <a:p>
            <a:endParaRPr lang="fa-IR"/>
          </a:p>
        </p:txBody>
      </p:sp>
      <p:sp>
        <p:nvSpPr>
          <p:cNvPr id="6" name="Slide Number Placeholder 5"/>
          <p:cNvSpPr>
            <a:spLocks noGrp="1"/>
          </p:cNvSpPr>
          <p:nvPr>
            <p:ph type="sldNum" sz="quarter" idx="12"/>
          </p:nvPr>
        </p:nvSpPr>
        <p:spPr/>
        <p:txBody>
          <a:bodyPr/>
          <a:lstStyle>
            <a:extLst/>
          </a:lstStyle>
          <a:p>
            <a:fld id="{816DC3E8-027D-45BD-BFF7-948F93A10FED}" type="slidenum">
              <a:rPr lang="fa-IR" smtClean="0"/>
              <a:pPr/>
              <a:t>‹#›</a:t>
            </a:fld>
            <a:endParaRPr lang="fa-IR"/>
          </a:p>
        </p:txBody>
      </p:sp>
    </p:spTree>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B1F6C0A8-FDC2-454A-A645-F58CF55F98C3}" type="datetime8">
              <a:rPr lang="fa-IR" smtClean="0"/>
              <a:pPr/>
              <a:t>16/ژانويه/26</a:t>
            </a:fld>
            <a:endParaRPr lang="fa-IR"/>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fa-IR"/>
          </a:p>
        </p:txBody>
      </p:sp>
      <p:sp>
        <p:nvSpPr>
          <p:cNvPr id="6" name="Slide Number Placeholder 5"/>
          <p:cNvSpPr>
            <a:spLocks noGrp="1"/>
          </p:cNvSpPr>
          <p:nvPr>
            <p:ph type="sldNum" sz="quarter" idx="12"/>
          </p:nvPr>
        </p:nvSpPr>
        <p:spPr>
          <a:xfrm>
            <a:off x="6733952" y="6555112"/>
            <a:ext cx="588336" cy="228600"/>
          </a:xfrm>
        </p:spPr>
        <p:txBody>
          <a:bodyPr/>
          <a:lstStyle>
            <a:extLst/>
          </a:lstStyle>
          <a:p>
            <a:fld id="{816DC3E8-027D-45BD-BFF7-948F93A10FED}" type="slidenum">
              <a:rPr lang="fa-IR" smtClean="0"/>
              <a:pPr/>
              <a:t>‹#›</a:t>
            </a:fld>
            <a:endParaRPr lang="fa-IR"/>
          </a:p>
        </p:txBody>
      </p:sp>
    </p:spTree>
  </p:cSld>
  <p:clrMapOvr>
    <a:overrideClrMapping bg1="lt1" tx1="dk1" bg2="lt2" tx2="dk2" accent1="accent1" accent2="accent2" accent3="accent3" accent4="accent4" accent5="accent5" accent6="accent6" hlink="hlink" folHlink="folHlink"/>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83A8096-56B4-4FBD-BFCF-FBC2B52E2BDA}" type="datetime8">
              <a:rPr lang="fa-IR" smtClean="0"/>
              <a:pPr/>
              <a:t>16/ژانويه/26</a:t>
            </a:fld>
            <a:endParaRPr lang="fa-IR"/>
          </a:p>
        </p:txBody>
      </p:sp>
      <p:sp>
        <p:nvSpPr>
          <p:cNvPr id="6" name="Footer Placeholder 5"/>
          <p:cNvSpPr>
            <a:spLocks noGrp="1"/>
          </p:cNvSpPr>
          <p:nvPr>
            <p:ph type="ftr" sz="quarter" idx="11"/>
          </p:nvPr>
        </p:nvSpPr>
        <p:spPr/>
        <p:txBody>
          <a:bodyPr/>
          <a:lstStyle>
            <a:extLst/>
          </a:lstStyle>
          <a:p>
            <a:endParaRPr lang="fa-IR"/>
          </a:p>
        </p:txBody>
      </p:sp>
      <p:sp>
        <p:nvSpPr>
          <p:cNvPr id="7" name="Slide Number Placeholder 6"/>
          <p:cNvSpPr>
            <a:spLocks noGrp="1"/>
          </p:cNvSpPr>
          <p:nvPr>
            <p:ph type="sldNum" sz="quarter" idx="12"/>
          </p:nvPr>
        </p:nvSpPr>
        <p:spPr/>
        <p:txBody>
          <a:bodyPr/>
          <a:lstStyle>
            <a:extLst/>
          </a:lstStyle>
          <a:p>
            <a:fld id="{816DC3E8-027D-45BD-BFF7-948F93A10FED}" type="slidenum">
              <a:rPr lang="fa-IR" smtClean="0"/>
              <a:pPr/>
              <a:t>‹#›</a:t>
            </a:fld>
            <a:endParaRPr lang="fa-IR"/>
          </a:p>
        </p:txBody>
      </p:sp>
    </p:spTree>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65BCF4C3-B43E-496E-A963-925EDC5CB905}" type="datetime8">
              <a:rPr lang="fa-IR" smtClean="0"/>
              <a:pPr/>
              <a:t>16/ژانويه/26</a:t>
            </a:fld>
            <a:endParaRPr lang="fa-IR"/>
          </a:p>
        </p:txBody>
      </p:sp>
      <p:sp>
        <p:nvSpPr>
          <p:cNvPr id="8" name="Footer Placeholder 7"/>
          <p:cNvSpPr>
            <a:spLocks noGrp="1"/>
          </p:cNvSpPr>
          <p:nvPr>
            <p:ph type="ftr" sz="quarter" idx="11"/>
          </p:nvPr>
        </p:nvSpPr>
        <p:spPr/>
        <p:txBody>
          <a:bodyPr/>
          <a:lstStyle>
            <a:extLst/>
          </a:lstStyle>
          <a:p>
            <a:endParaRPr lang="fa-IR"/>
          </a:p>
        </p:txBody>
      </p:sp>
      <p:sp>
        <p:nvSpPr>
          <p:cNvPr id="9" name="Slide Number Placeholder 8"/>
          <p:cNvSpPr>
            <a:spLocks noGrp="1"/>
          </p:cNvSpPr>
          <p:nvPr>
            <p:ph type="sldNum" sz="quarter" idx="12"/>
          </p:nvPr>
        </p:nvSpPr>
        <p:spPr/>
        <p:txBody>
          <a:bodyPr/>
          <a:lstStyle>
            <a:extLst/>
          </a:lstStyle>
          <a:p>
            <a:fld id="{816DC3E8-027D-45BD-BFF7-948F93A10FED}" type="slidenum">
              <a:rPr lang="fa-IR" smtClean="0"/>
              <a:pPr/>
              <a:t>‹#›</a:t>
            </a:fld>
            <a:endParaRPr lang="fa-IR"/>
          </a:p>
        </p:txBody>
      </p:sp>
    </p:spTree>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EC2BA569-1CA4-46BA-8C33-EBA40EA346FB}" type="datetime8">
              <a:rPr lang="fa-IR" smtClean="0"/>
              <a:pPr/>
              <a:t>16/ژانويه/26</a:t>
            </a:fld>
            <a:endParaRPr lang="fa-IR"/>
          </a:p>
        </p:txBody>
      </p:sp>
      <p:sp>
        <p:nvSpPr>
          <p:cNvPr id="4" name="Footer Placeholder 3"/>
          <p:cNvSpPr>
            <a:spLocks noGrp="1"/>
          </p:cNvSpPr>
          <p:nvPr>
            <p:ph type="ftr" sz="quarter" idx="11"/>
          </p:nvPr>
        </p:nvSpPr>
        <p:spPr/>
        <p:txBody>
          <a:bodyPr/>
          <a:lstStyle>
            <a:extLst/>
          </a:lstStyle>
          <a:p>
            <a:endParaRPr lang="fa-IR"/>
          </a:p>
        </p:txBody>
      </p:sp>
      <p:sp>
        <p:nvSpPr>
          <p:cNvPr id="5" name="Slide Number Placeholder 4"/>
          <p:cNvSpPr>
            <a:spLocks noGrp="1"/>
          </p:cNvSpPr>
          <p:nvPr>
            <p:ph type="sldNum" sz="quarter" idx="12"/>
          </p:nvPr>
        </p:nvSpPr>
        <p:spPr/>
        <p:txBody>
          <a:bodyPr/>
          <a:lstStyle>
            <a:extLst/>
          </a:lstStyle>
          <a:p>
            <a:fld id="{816DC3E8-027D-45BD-BFF7-948F93A10FED}" type="slidenum">
              <a:rPr lang="fa-IR" smtClean="0"/>
              <a:pPr/>
              <a:t>‹#›</a:t>
            </a:fld>
            <a:endParaRPr lang="fa-IR"/>
          </a:p>
        </p:txBody>
      </p:sp>
    </p:spTree>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61EDB2A7-D68E-4598-95F3-002A9A65FE9D}" type="datetime8">
              <a:rPr lang="fa-IR" smtClean="0"/>
              <a:pPr/>
              <a:t>16/ژانويه/26</a:t>
            </a:fld>
            <a:endParaRPr lang="fa-IR"/>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fa-IR"/>
          </a:p>
        </p:txBody>
      </p:sp>
      <p:sp>
        <p:nvSpPr>
          <p:cNvPr id="4" name="Slide Number Placeholder 3"/>
          <p:cNvSpPr>
            <a:spLocks noGrp="1"/>
          </p:cNvSpPr>
          <p:nvPr>
            <p:ph type="sldNum" sz="quarter" idx="12"/>
          </p:nvPr>
        </p:nvSpPr>
        <p:spPr/>
        <p:txBody>
          <a:bodyPr/>
          <a:lstStyle>
            <a:extLst/>
          </a:lstStyle>
          <a:p>
            <a:fld id="{816DC3E8-027D-45BD-BFF7-948F93A10FED}" type="slidenum">
              <a:rPr lang="fa-IR" smtClean="0"/>
              <a:pPr/>
              <a:t>‹#›</a:t>
            </a:fld>
            <a:endParaRPr lang="fa-IR"/>
          </a:p>
        </p:txBody>
      </p:sp>
    </p:spTree>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DF209F90-A5CE-4362-ABFB-D587126F48AF}" type="datetime8">
              <a:rPr lang="fa-IR" smtClean="0"/>
              <a:pPr/>
              <a:t>16/ژانويه/26</a:t>
            </a:fld>
            <a:endParaRPr lang="fa-IR"/>
          </a:p>
        </p:txBody>
      </p:sp>
      <p:sp>
        <p:nvSpPr>
          <p:cNvPr id="6" name="Footer Placeholder 5"/>
          <p:cNvSpPr>
            <a:spLocks noGrp="1"/>
          </p:cNvSpPr>
          <p:nvPr>
            <p:ph type="ftr" sz="quarter" idx="11"/>
          </p:nvPr>
        </p:nvSpPr>
        <p:spPr/>
        <p:txBody>
          <a:bodyPr/>
          <a:lstStyle>
            <a:extLst/>
          </a:lstStyle>
          <a:p>
            <a:endParaRPr lang="fa-IR"/>
          </a:p>
        </p:txBody>
      </p:sp>
      <p:sp>
        <p:nvSpPr>
          <p:cNvPr id="7" name="Slide Number Placeholder 6"/>
          <p:cNvSpPr>
            <a:spLocks noGrp="1"/>
          </p:cNvSpPr>
          <p:nvPr>
            <p:ph type="sldNum" sz="quarter" idx="12"/>
          </p:nvPr>
        </p:nvSpPr>
        <p:spPr/>
        <p:txBody>
          <a:bodyPr/>
          <a:lstStyle>
            <a:extLst/>
          </a:lstStyle>
          <a:p>
            <a:fld id="{816DC3E8-027D-45BD-BFF7-948F93A10FED}" type="slidenum">
              <a:rPr lang="fa-IR" smtClean="0"/>
              <a:pPr/>
              <a:t>‹#›</a:t>
            </a:fld>
            <a:endParaRPr lang="fa-IR"/>
          </a:p>
        </p:txBody>
      </p:sp>
    </p:spTree>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2908F567-D0BA-407A-8843-A549A89C27A9}" type="datetime8">
              <a:rPr lang="fa-IR" smtClean="0"/>
              <a:pPr/>
              <a:t>16/ژانويه/26</a:t>
            </a:fld>
            <a:endParaRPr lang="fa-IR"/>
          </a:p>
        </p:txBody>
      </p:sp>
      <p:sp>
        <p:nvSpPr>
          <p:cNvPr id="6" name="Footer Placeholder 5"/>
          <p:cNvSpPr>
            <a:spLocks noGrp="1"/>
          </p:cNvSpPr>
          <p:nvPr>
            <p:ph type="ftr" sz="quarter" idx="11"/>
          </p:nvPr>
        </p:nvSpPr>
        <p:spPr/>
        <p:txBody>
          <a:bodyPr/>
          <a:lstStyle>
            <a:extLst/>
          </a:lstStyle>
          <a:p>
            <a:endParaRPr lang="fa-IR"/>
          </a:p>
        </p:txBody>
      </p:sp>
      <p:sp>
        <p:nvSpPr>
          <p:cNvPr id="7" name="Slide Number Placeholder 6"/>
          <p:cNvSpPr>
            <a:spLocks noGrp="1"/>
          </p:cNvSpPr>
          <p:nvPr>
            <p:ph type="sldNum" sz="quarter" idx="12"/>
          </p:nvPr>
        </p:nvSpPr>
        <p:spPr/>
        <p:txBody>
          <a:bodyPr/>
          <a:lstStyle>
            <a:extLst/>
          </a:lstStyle>
          <a:p>
            <a:fld id="{816DC3E8-027D-45BD-BFF7-948F93A10FED}" type="slidenum">
              <a:rPr lang="fa-IR" smtClean="0"/>
              <a:pPr/>
              <a:t>‹#›</a:t>
            </a:fld>
            <a:endParaRPr lang="fa-IR"/>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FA7FAC6-0FC4-4B71-9960-8B5C848D6524}" type="datetime8">
              <a:rPr lang="fa-IR" smtClean="0"/>
              <a:pPr/>
              <a:t>16/ژانويه/26</a:t>
            </a:fld>
            <a:endParaRPr lang="fa-IR"/>
          </a:p>
        </p:txBody>
      </p:sp>
      <p:sp>
        <p:nvSpPr>
          <p:cNvPr id="5" name="Footer Placeholder 4"/>
          <p:cNvSpPr>
            <a:spLocks noGrp="1"/>
          </p:cNvSpPr>
          <p:nvPr>
            <p:ph type="ftr" sz="quarter" idx="11"/>
          </p:nvPr>
        </p:nvSpPr>
        <p:spPr/>
        <p:txBody>
          <a:bodyPr/>
          <a:lstStyle>
            <a:extLst/>
          </a:lstStyle>
          <a:p>
            <a:endParaRPr lang="fa-IR"/>
          </a:p>
        </p:txBody>
      </p:sp>
      <p:sp>
        <p:nvSpPr>
          <p:cNvPr id="6" name="Slide Number Placeholder 5"/>
          <p:cNvSpPr>
            <a:spLocks noGrp="1"/>
          </p:cNvSpPr>
          <p:nvPr>
            <p:ph type="sldNum" sz="quarter" idx="12"/>
          </p:nvPr>
        </p:nvSpPr>
        <p:spPr/>
        <p:txBody>
          <a:bodyPr/>
          <a:lstStyle>
            <a:extLst/>
          </a:lstStyle>
          <a:p>
            <a:fld id="{816DC3E8-027D-45BD-BFF7-948F93A10FED}" type="slidenum">
              <a:rPr lang="fa-IR" smtClean="0"/>
              <a:pPr/>
              <a:t>‹#›</a:t>
            </a:fld>
            <a:endParaRPr lang="fa-IR"/>
          </a:p>
        </p:txBody>
      </p:sp>
    </p:spTree>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E053E14B-08CE-4FE5-AED6-803F82680582}" type="datetime8">
              <a:rPr lang="fa-IR" smtClean="0"/>
              <a:pPr/>
              <a:t>16/ژانويه/26</a:t>
            </a:fld>
            <a:endParaRPr lang="fa-IR"/>
          </a:p>
        </p:txBody>
      </p:sp>
      <p:sp>
        <p:nvSpPr>
          <p:cNvPr id="5" name="Footer Placeholder 4"/>
          <p:cNvSpPr>
            <a:spLocks noGrp="1"/>
          </p:cNvSpPr>
          <p:nvPr>
            <p:ph type="ftr" sz="quarter" idx="11"/>
          </p:nvPr>
        </p:nvSpPr>
        <p:spPr>
          <a:xfrm>
            <a:off x="457200" y="6556248"/>
            <a:ext cx="3657600" cy="228600"/>
          </a:xfrm>
        </p:spPr>
        <p:txBody>
          <a:bodyPr/>
          <a:lstStyle>
            <a:extLst/>
          </a:lstStyle>
          <a:p>
            <a:endParaRPr lang="fa-IR"/>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816DC3E8-027D-45BD-BFF7-948F93A10FED}" type="slidenum">
              <a:rPr lang="fa-IR" smtClean="0"/>
              <a:pPr/>
              <a:t>‹#›</a:t>
            </a:fld>
            <a:endParaRPr lang="fa-I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D616803-A509-4B50-BD3B-F8C9FC66E9D4}" type="datetime8">
              <a:rPr lang="fa-IR" smtClean="0"/>
              <a:pPr/>
              <a:t>16/ژانويه/26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816DC3E8-027D-45BD-BFF7-948F93A10FED}" type="slidenum">
              <a:rPr lang="fa-IR" smtClean="0"/>
              <a:pPr/>
              <a:t>‹#›</a:t>
            </a:fld>
            <a:endParaRPr lang="fa-IR"/>
          </a:p>
        </p:txBody>
      </p:sp>
    </p:spTree>
  </p:cSld>
  <p:clrMapOvr>
    <a:overrideClrMapping bg1="lt1" tx1="dk1" bg2="lt2" tx2="dk2" accent1="accent1" accent2="accent2" accent3="accent3" accent4="accent4" accent5="accent5" accent6="accent6" hlink="hlink" folHlink="folHlink"/>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89122" name="AutoShape 2"/>
          <p:cNvSpPr>
            <a:spLocks noChangeArrowheads="1"/>
          </p:cNvSpPr>
          <p:nvPr/>
        </p:nvSpPr>
        <p:spPr bwMode="auto">
          <a:xfrm>
            <a:off x="304800" y="381000"/>
            <a:ext cx="8534400" cy="5943600"/>
          </a:xfrm>
          <a:prstGeom prst="roundRect">
            <a:avLst>
              <a:gd name="adj" fmla="val 16667"/>
            </a:avLst>
          </a:prstGeom>
          <a:noFill/>
          <a:ln w="28575">
            <a:solidFill>
              <a:schemeClr val="accent2"/>
            </a:solidFill>
            <a:round/>
            <a:headEnd/>
            <a:tailEnd/>
          </a:ln>
          <a:effectLst/>
        </p:spPr>
        <p:txBody>
          <a:bodyPr wrap="none" anchor="ctr"/>
          <a:lstStyle/>
          <a:p>
            <a:endParaRPr lang="en-US"/>
          </a:p>
        </p:txBody>
      </p:sp>
      <p:sp>
        <p:nvSpPr>
          <p:cNvPr id="389123" name="AutoShape 3"/>
          <p:cNvSpPr>
            <a:spLocks noChangeArrowheads="1"/>
          </p:cNvSpPr>
          <p:nvPr/>
        </p:nvSpPr>
        <p:spPr bwMode="auto">
          <a:xfrm>
            <a:off x="381000" y="457200"/>
            <a:ext cx="8382000" cy="5791200"/>
          </a:xfrm>
          <a:prstGeom prst="roundRect">
            <a:avLst>
              <a:gd name="adj" fmla="val 16667"/>
            </a:avLst>
          </a:prstGeom>
          <a:noFill/>
          <a:ln w="9525">
            <a:solidFill>
              <a:schemeClr val="accent1"/>
            </a:solidFill>
            <a:round/>
            <a:headEnd/>
            <a:tailEnd/>
          </a:ln>
          <a:effectLst/>
        </p:spPr>
        <p:txBody>
          <a:bodyPr wrap="none" anchor="ctr"/>
          <a:lstStyle/>
          <a:p>
            <a:endParaRPr lang="en-US"/>
          </a:p>
        </p:txBody>
      </p:sp>
      <p:sp>
        <p:nvSpPr>
          <p:cNvPr id="389124" name="Line 4"/>
          <p:cNvSpPr>
            <a:spLocks noChangeShapeType="1"/>
          </p:cNvSpPr>
          <p:nvPr/>
        </p:nvSpPr>
        <p:spPr bwMode="auto">
          <a:xfrm>
            <a:off x="1447800" y="2514600"/>
            <a:ext cx="6934200" cy="0"/>
          </a:xfrm>
          <a:prstGeom prst="line">
            <a:avLst/>
          </a:prstGeom>
          <a:noFill/>
          <a:ln w="12700">
            <a:solidFill>
              <a:schemeClr val="hlink"/>
            </a:solidFill>
            <a:round/>
            <a:headEnd/>
            <a:tailEnd/>
          </a:ln>
          <a:effectLst/>
        </p:spPr>
        <p:txBody>
          <a:bodyPr/>
          <a:lstStyle/>
          <a:p>
            <a:endParaRPr lang="en-US"/>
          </a:p>
        </p:txBody>
      </p:sp>
      <p:sp>
        <p:nvSpPr>
          <p:cNvPr id="389125" name="AutoShape 5"/>
          <p:cNvSpPr>
            <a:spLocks noChangeArrowheads="1"/>
          </p:cNvSpPr>
          <p:nvPr/>
        </p:nvSpPr>
        <p:spPr bwMode="auto">
          <a:xfrm>
            <a:off x="-2667000" y="1981200"/>
            <a:ext cx="3657600" cy="3657600"/>
          </a:xfrm>
          <a:custGeom>
            <a:avLst/>
            <a:gdLst>
              <a:gd name="G0" fmla="+- 14556 0 0"/>
              <a:gd name="G1" fmla="+- -31111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G27 -32000"/>
              <a:gd name="T13" fmla="*/ T12 w 64000"/>
              <a:gd name="T14" fmla="+- 0 G11 -32000"/>
              <a:gd name="T15" fmla="*/ G11 h 64000"/>
              <a:gd name="T16" fmla="+- 0 G25 -32000"/>
              <a:gd name="T17" fmla="*/ T16 w 64000"/>
              <a:gd name="T18" fmla="+- 0 G14 -32000"/>
              <a:gd name="T19" fmla="*/ G14 h 64000"/>
            </a:gdLst>
            <a:ahLst/>
            <a:cxnLst>
              <a:cxn ang="0">
                <a:pos x="46556" y="3502"/>
              </a:cxn>
              <a:cxn ang="0">
                <a:pos x="64000" y="32000"/>
              </a:cxn>
              <a:cxn ang="0">
                <a:pos x="46556" y="60497"/>
              </a:cxn>
              <a:cxn ang="0">
                <a:pos x="46556" y="60497"/>
              </a:cxn>
              <a:cxn ang="0">
                <a:pos x="46555" y="60497"/>
              </a:cxn>
              <a:cxn ang="0">
                <a:pos x="46556" y="60498"/>
              </a:cxn>
              <a:cxn ang="0">
                <a:pos x="46556" y="3502"/>
              </a:cxn>
              <a:cxn ang="0">
                <a:pos x="46555" y="3502"/>
              </a:cxn>
              <a:cxn ang="0">
                <a:pos x="46556" y="3502"/>
              </a:cxn>
            </a:cxnLst>
            <a:rect l="T13" t="T15" r="T17" b="T19"/>
            <a:pathLst>
              <a:path w="64000" h="64000">
                <a:moveTo>
                  <a:pt x="46556" y="3502"/>
                </a:moveTo>
                <a:cubicBezTo>
                  <a:pt x="57262" y="8970"/>
                  <a:pt x="64000" y="19978"/>
                  <a:pt x="64000" y="32000"/>
                </a:cubicBezTo>
                <a:cubicBezTo>
                  <a:pt x="64000" y="44021"/>
                  <a:pt x="57262" y="55029"/>
                  <a:pt x="46556" y="60497"/>
                </a:cubicBezTo>
                <a:cubicBezTo>
                  <a:pt x="46556" y="60497"/>
                  <a:pt x="46556" y="60497"/>
                  <a:pt x="46555" y="60497"/>
                </a:cubicBezTo>
                <a:lnTo>
                  <a:pt x="46556" y="60498"/>
                </a:lnTo>
                <a:lnTo>
                  <a:pt x="46556" y="3502"/>
                </a:lnTo>
                <a:lnTo>
                  <a:pt x="46555" y="3502"/>
                </a:lnTo>
                <a:cubicBezTo>
                  <a:pt x="46556" y="3502"/>
                  <a:pt x="46556" y="3502"/>
                  <a:pt x="46556" y="3502"/>
                </a:cubicBezTo>
                <a:close/>
              </a:path>
            </a:pathLst>
          </a:custGeom>
          <a:solidFill>
            <a:schemeClr val="accent2">
              <a:alpha val="58000"/>
            </a:schemeClr>
          </a:solidFill>
          <a:ln w="9525">
            <a:noFill/>
            <a:miter lim="800000"/>
            <a:headEnd/>
            <a:tailEnd/>
          </a:ln>
        </p:spPr>
        <p:txBody>
          <a:bodyPr/>
          <a:lstStyle/>
          <a:p>
            <a:pPr eaLnBrk="1" hangingPunct="1"/>
            <a:endParaRPr lang="en-US" sz="2400">
              <a:latin typeface="Times New Roman" pitchFamily="18" charset="0"/>
            </a:endParaRPr>
          </a:p>
        </p:txBody>
      </p:sp>
      <p:sp>
        <p:nvSpPr>
          <p:cNvPr id="389126" name="AutoShape 6"/>
          <p:cNvSpPr>
            <a:spLocks noChangeArrowheads="1"/>
          </p:cNvSpPr>
          <p:nvPr/>
        </p:nvSpPr>
        <p:spPr bwMode="auto">
          <a:xfrm>
            <a:off x="-3352800" y="533400"/>
            <a:ext cx="4038600" cy="4038600"/>
          </a:xfrm>
          <a:custGeom>
            <a:avLst/>
            <a:gdLst>
              <a:gd name="G0" fmla="+- 21057 0 0"/>
              <a:gd name="G1" fmla="+- -28403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G27 -32000"/>
              <a:gd name="T13" fmla="*/ T12 w 64000"/>
              <a:gd name="T14" fmla="+- 0 G11 -32000"/>
              <a:gd name="T15" fmla="*/ G11 h 64000"/>
              <a:gd name="T16" fmla="+- 0 G25 -32000"/>
              <a:gd name="T17" fmla="*/ T16 w 64000"/>
              <a:gd name="T18" fmla="+- 0 G14 -32000"/>
              <a:gd name="T19" fmla="*/ G14 h 64000"/>
            </a:gdLst>
            <a:ahLst/>
            <a:cxnLst>
              <a:cxn ang="0">
                <a:pos x="53057" y="7904"/>
              </a:cxn>
              <a:cxn ang="0">
                <a:pos x="64000" y="32000"/>
              </a:cxn>
              <a:cxn ang="0">
                <a:pos x="53057" y="56095"/>
              </a:cxn>
              <a:cxn ang="0">
                <a:pos x="53057" y="56095"/>
              </a:cxn>
              <a:cxn ang="0">
                <a:pos x="53056" y="56095"/>
              </a:cxn>
              <a:cxn ang="0">
                <a:pos x="53057" y="56096"/>
              </a:cxn>
              <a:cxn ang="0">
                <a:pos x="53057" y="7904"/>
              </a:cxn>
              <a:cxn ang="0">
                <a:pos x="53056" y="7904"/>
              </a:cxn>
              <a:cxn ang="0">
                <a:pos x="53057" y="7904"/>
              </a:cxn>
            </a:cxnLst>
            <a:rect l="T13" t="T15" r="T17" b="T19"/>
            <a:pathLst>
              <a:path w="64000" h="64000">
                <a:moveTo>
                  <a:pt x="53057" y="7904"/>
                </a:moveTo>
                <a:cubicBezTo>
                  <a:pt x="60010" y="13981"/>
                  <a:pt x="64000" y="22765"/>
                  <a:pt x="64000" y="32000"/>
                </a:cubicBezTo>
                <a:cubicBezTo>
                  <a:pt x="64000" y="41234"/>
                  <a:pt x="60010" y="50018"/>
                  <a:pt x="53057" y="56095"/>
                </a:cubicBezTo>
                <a:cubicBezTo>
                  <a:pt x="53057" y="56095"/>
                  <a:pt x="53057" y="56095"/>
                  <a:pt x="53056" y="56095"/>
                </a:cubicBezTo>
                <a:lnTo>
                  <a:pt x="53057" y="56096"/>
                </a:lnTo>
                <a:lnTo>
                  <a:pt x="53057" y="7904"/>
                </a:lnTo>
                <a:lnTo>
                  <a:pt x="53056" y="7904"/>
                </a:lnTo>
                <a:cubicBezTo>
                  <a:pt x="53057" y="7904"/>
                  <a:pt x="53057" y="7904"/>
                  <a:pt x="53057" y="7904"/>
                </a:cubicBezTo>
                <a:close/>
              </a:path>
            </a:pathLst>
          </a:custGeom>
          <a:solidFill>
            <a:schemeClr val="hlink">
              <a:alpha val="60001"/>
            </a:schemeClr>
          </a:solidFill>
          <a:ln w="9525">
            <a:noFill/>
            <a:miter lim="800000"/>
            <a:headEnd/>
            <a:tailEnd/>
          </a:ln>
        </p:spPr>
        <p:txBody>
          <a:bodyPr/>
          <a:lstStyle/>
          <a:p>
            <a:pPr eaLnBrk="1" hangingPunct="1"/>
            <a:endParaRPr lang="en-US"/>
          </a:p>
        </p:txBody>
      </p:sp>
      <p:sp>
        <p:nvSpPr>
          <p:cNvPr id="389127" name="Rectangle 7"/>
          <p:cNvSpPr>
            <a:spLocks noGrp="1" noChangeArrowheads="1"/>
          </p:cNvSpPr>
          <p:nvPr>
            <p:ph type="ctrTitle"/>
          </p:nvPr>
        </p:nvSpPr>
        <p:spPr>
          <a:xfrm>
            <a:off x="1443038" y="985838"/>
            <a:ext cx="7015162" cy="1444625"/>
          </a:xfrm>
        </p:spPr>
        <p:txBody>
          <a:bodyPr/>
          <a:lstStyle>
            <a:lvl1pPr>
              <a:defRPr/>
            </a:lvl1pPr>
          </a:lstStyle>
          <a:p>
            <a:r>
              <a:rPr lang="en-US" smtClean="0"/>
              <a:t>Click to edit Master title style</a:t>
            </a:r>
            <a:endParaRPr lang="en-US"/>
          </a:p>
        </p:txBody>
      </p:sp>
      <p:sp>
        <p:nvSpPr>
          <p:cNvPr id="389128" name="Rectangle 8"/>
          <p:cNvSpPr>
            <a:spLocks noGrp="1" noChangeArrowheads="1"/>
          </p:cNvSpPr>
          <p:nvPr>
            <p:ph type="subTitle" idx="1"/>
          </p:nvPr>
        </p:nvSpPr>
        <p:spPr>
          <a:xfrm>
            <a:off x="1443038" y="3048000"/>
            <a:ext cx="7015162" cy="1752600"/>
          </a:xfrm>
        </p:spPr>
        <p:txBody>
          <a:bodyPr/>
          <a:lstStyle>
            <a:lvl1pPr marL="0" indent="0">
              <a:buFont typeface="Wingdings" pitchFamily="2" charset="2"/>
              <a:buNone/>
              <a:defRPr/>
            </a:lvl1pPr>
          </a:lstStyle>
          <a:p>
            <a:r>
              <a:rPr lang="en-US" smtClean="0"/>
              <a:t>Click to edit Master subtitle style</a:t>
            </a:r>
            <a:endParaRPr lang="en-US"/>
          </a:p>
        </p:txBody>
      </p:sp>
      <p:sp>
        <p:nvSpPr>
          <p:cNvPr id="389129" name="Rectangle 9"/>
          <p:cNvSpPr>
            <a:spLocks noGrp="1" noChangeArrowheads="1"/>
          </p:cNvSpPr>
          <p:nvPr>
            <p:ph type="dt" sz="half" idx="2"/>
          </p:nvPr>
        </p:nvSpPr>
        <p:spPr/>
        <p:txBody>
          <a:bodyPr/>
          <a:lstStyle>
            <a:lvl1pPr>
              <a:defRPr/>
            </a:lvl1pPr>
          </a:lstStyle>
          <a:p>
            <a:fld id="{48988F08-53C8-49A9-82F7-69D10D0171AD}" type="datetime8">
              <a:rPr lang="fa-IR" smtClean="0"/>
              <a:pPr/>
              <a:t>16/ژانويه/26</a:t>
            </a:fld>
            <a:endParaRPr lang="fa-IR"/>
          </a:p>
        </p:txBody>
      </p:sp>
      <p:sp>
        <p:nvSpPr>
          <p:cNvPr id="389130" name="Rectangle 10"/>
          <p:cNvSpPr>
            <a:spLocks noGrp="1" noChangeArrowheads="1"/>
          </p:cNvSpPr>
          <p:nvPr>
            <p:ph type="ftr" sz="quarter" idx="3"/>
          </p:nvPr>
        </p:nvSpPr>
        <p:spPr/>
        <p:txBody>
          <a:bodyPr/>
          <a:lstStyle>
            <a:lvl1pPr>
              <a:defRPr/>
            </a:lvl1pPr>
          </a:lstStyle>
          <a:p>
            <a:endParaRPr lang="fa-IR"/>
          </a:p>
        </p:txBody>
      </p:sp>
      <p:sp>
        <p:nvSpPr>
          <p:cNvPr id="389131" name="Rectangle 11"/>
          <p:cNvSpPr>
            <a:spLocks noGrp="1" noChangeArrowheads="1"/>
          </p:cNvSpPr>
          <p:nvPr>
            <p:ph type="sldNum" sz="quarter" idx="4"/>
          </p:nvPr>
        </p:nvSpPr>
        <p:spPr/>
        <p:txBody>
          <a:bodyPr/>
          <a:lstStyle>
            <a:lvl1pPr>
              <a:defRPr/>
            </a:lvl1pPr>
          </a:lstStyle>
          <a:p>
            <a:fld id="{816DC3E8-027D-45BD-BFF7-948F93A10FED}" type="slidenum">
              <a:rPr lang="fa-IR" smtClean="0"/>
              <a:pPr/>
              <a:t>‹#›</a:t>
            </a:fld>
            <a:endParaRPr lang="fa-IR"/>
          </a:p>
        </p:txBody>
      </p:sp>
      <p:sp>
        <p:nvSpPr>
          <p:cNvPr id="389132" name="AutoShape 12"/>
          <p:cNvSpPr>
            <a:spLocks noChangeArrowheads="1"/>
          </p:cNvSpPr>
          <p:nvPr/>
        </p:nvSpPr>
        <p:spPr bwMode="auto">
          <a:xfrm>
            <a:off x="304800" y="381000"/>
            <a:ext cx="8534400" cy="5943600"/>
          </a:xfrm>
          <a:prstGeom prst="roundRect">
            <a:avLst>
              <a:gd name="adj" fmla="val 16667"/>
            </a:avLst>
          </a:prstGeom>
          <a:noFill/>
          <a:ln w="28575">
            <a:solidFill>
              <a:schemeClr val="accent2"/>
            </a:solidFill>
            <a:round/>
            <a:headEnd/>
            <a:tailEnd/>
          </a:ln>
          <a:effectLst/>
        </p:spPr>
        <p:txBody>
          <a:bodyPr wrap="none" anchor="ctr"/>
          <a:lstStyle/>
          <a:p>
            <a:endParaRPr lang="en-US"/>
          </a:p>
        </p:txBody>
      </p:sp>
      <p:sp>
        <p:nvSpPr>
          <p:cNvPr id="389133" name="AutoShape 13"/>
          <p:cNvSpPr>
            <a:spLocks noChangeArrowheads="1"/>
          </p:cNvSpPr>
          <p:nvPr/>
        </p:nvSpPr>
        <p:spPr bwMode="auto">
          <a:xfrm>
            <a:off x="381000" y="457200"/>
            <a:ext cx="8382000" cy="5791200"/>
          </a:xfrm>
          <a:prstGeom prst="roundRect">
            <a:avLst>
              <a:gd name="adj" fmla="val 16667"/>
            </a:avLst>
          </a:prstGeom>
          <a:noFill/>
          <a:ln w="9525">
            <a:solidFill>
              <a:schemeClr val="accent1"/>
            </a:solidFill>
            <a:round/>
            <a:headEnd/>
            <a:tailEnd/>
          </a:ln>
          <a:effectLst/>
        </p:spPr>
        <p:txBody>
          <a:bodyPr wrap="none" anchor="ctr"/>
          <a:lstStyle/>
          <a:p>
            <a:endParaRPr lang="en-US"/>
          </a:p>
        </p:txBody>
      </p:sp>
      <p:sp>
        <p:nvSpPr>
          <p:cNvPr id="389134" name="Line 14"/>
          <p:cNvSpPr>
            <a:spLocks noChangeShapeType="1"/>
          </p:cNvSpPr>
          <p:nvPr/>
        </p:nvSpPr>
        <p:spPr bwMode="auto">
          <a:xfrm>
            <a:off x="1447800" y="2514600"/>
            <a:ext cx="6934200" cy="0"/>
          </a:xfrm>
          <a:prstGeom prst="line">
            <a:avLst/>
          </a:prstGeom>
          <a:noFill/>
          <a:ln w="12700">
            <a:solidFill>
              <a:schemeClr val="hlink"/>
            </a:solidFill>
            <a:round/>
            <a:headEnd/>
            <a:tailEnd/>
          </a:ln>
          <a:effectLst/>
        </p:spPr>
        <p:txBody>
          <a:bodyPr/>
          <a:lstStyle/>
          <a:p>
            <a:endParaRPr lang="en-US"/>
          </a:p>
        </p:txBody>
      </p:sp>
      <p:sp>
        <p:nvSpPr>
          <p:cNvPr id="389135" name="AutoShape 15"/>
          <p:cNvSpPr>
            <a:spLocks noChangeArrowheads="1"/>
          </p:cNvSpPr>
          <p:nvPr/>
        </p:nvSpPr>
        <p:spPr bwMode="auto">
          <a:xfrm>
            <a:off x="-2667000" y="1981200"/>
            <a:ext cx="3657600" cy="3657600"/>
          </a:xfrm>
          <a:custGeom>
            <a:avLst/>
            <a:gdLst>
              <a:gd name="G0" fmla="+- 14556 0 0"/>
              <a:gd name="G1" fmla="+- -31111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G27 -32000"/>
              <a:gd name="T13" fmla="*/ T12 w 64000"/>
              <a:gd name="T14" fmla="+- 0 G11 -32000"/>
              <a:gd name="T15" fmla="*/ G11 h 64000"/>
              <a:gd name="T16" fmla="+- 0 G25 -32000"/>
              <a:gd name="T17" fmla="*/ T16 w 64000"/>
              <a:gd name="T18" fmla="+- 0 G14 -32000"/>
              <a:gd name="T19" fmla="*/ G14 h 64000"/>
            </a:gdLst>
            <a:ahLst/>
            <a:cxnLst>
              <a:cxn ang="0">
                <a:pos x="46556" y="3502"/>
              </a:cxn>
              <a:cxn ang="0">
                <a:pos x="64000" y="32000"/>
              </a:cxn>
              <a:cxn ang="0">
                <a:pos x="46556" y="60497"/>
              </a:cxn>
              <a:cxn ang="0">
                <a:pos x="46556" y="60497"/>
              </a:cxn>
              <a:cxn ang="0">
                <a:pos x="46555" y="60497"/>
              </a:cxn>
              <a:cxn ang="0">
                <a:pos x="46556" y="60498"/>
              </a:cxn>
              <a:cxn ang="0">
                <a:pos x="46556" y="3502"/>
              </a:cxn>
              <a:cxn ang="0">
                <a:pos x="46555" y="3502"/>
              </a:cxn>
              <a:cxn ang="0">
                <a:pos x="46556" y="3502"/>
              </a:cxn>
            </a:cxnLst>
            <a:rect l="T13" t="T15" r="T17" b="T19"/>
            <a:pathLst>
              <a:path w="64000" h="64000">
                <a:moveTo>
                  <a:pt x="46556" y="3502"/>
                </a:moveTo>
                <a:cubicBezTo>
                  <a:pt x="57262" y="8970"/>
                  <a:pt x="64000" y="19978"/>
                  <a:pt x="64000" y="32000"/>
                </a:cubicBezTo>
                <a:cubicBezTo>
                  <a:pt x="64000" y="44021"/>
                  <a:pt x="57262" y="55029"/>
                  <a:pt x="46556" y="60497"/>
                </a:cubicBezTo>
                <a:cubicBezTo>
                  <a:pt x="46556" y="60497"/>
                  <a:pt x="46556" y="60497"/>
                  <a:pt x="46555" y="60497"/>
                </a:cubicBezTo>
                <a:lnTo>
                  <a:pt x="46556" y="60498"/>
                </a:lnTo>
                <a:lnTo>
                  <a:pt x="46556" y="3502"/>
                </a:lnTo>
                <a:lnTo>
                  <a:pt x="46555" y="3502"/>
                </a:lnTo>
                <a:cubicBezTo>
                  <a:pt x="46556" y="3502"/>
                  <a:pt x="46556" y="3502"/>
                  <a:pt x="46556" y="3502"/>
                </a:cubicBezTo>
                <a:close/>
              </a:path>
            </a:pathLst>
          </a:custGeom>
          <a:solidFill>
            <a:schemeClr val="accent2">
              <a:alpha val="58000"/>
            </a:schemeClr>
          </a:solidFill>
          <a:ln w="9525">
            <a:noFill/>
            <a:miter lim="800000"/>
            <a:headEnd/>
            <a:tailEnd/>
          </a:ln>
        </p:spPr>
        <p:txBody>
          <a:bodyPr/>
          <a:lstStyle/>
          <a:p>
            <a:pPr eaLnBrk="1" hangingPunct="1"/>
            <a:endParaRPr lang="en-US" sz="2400">
              <a:latin typeface="Times New Roman" pitchFamily="18" charset="0"/>
            </a:endParaRPr>
          </a:p>
        </p:txBody>
      </p:sp>
      <p:sp>
        <p:nvSpPr>
          <p:cNvPr id="389136" name="AutoShape 16"/>
          <p:cNvSpPr>
            <a:spLocks noChangeArrowheads="1"/>
          </p:cNvSpPr>
          <p:nvPr/>
        </p:nvSpPr>
        <p:spPr bwMode="auto">
          <a:xfrm>
            <a:off x="-3352800" y="533400"/>
            <a:ext cx="4038600" cy="4038600"/>
          </a:xfrm>
          <a:custGeom>
            <a:avLst/>
            <a:gdLst>
              <a:gd name="G0" fmla="+- 21057 0 0"/>
              <a:gd name="G1" fmla="+- -28403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G27 -32000"/>
              <a:gd name="T13" fmla="*/ T12 w 64000"/>
              <a:gd name="T14" fmla="+- 0 G11 -32000"/>
              <a:gd name="T15" fmla="*/ G11 h 64000"/>
              <a:gd name="T16" fmla="+- 0 G25 -32000"/>
              <a:gd name="T17" fmla="*/ T16 w 64000"/>
              <a:gd name="T18" fmla="+- 0 G14 -32000"/>
              <a:gd name="T19" fmla="*/ G14 h 64000"/>
            </a:gdLst>
            <a:ahLst/>
            <a:cxnLst>
              <a:cxn ang="0">
                <a:pos x="53057" y="7904"/>
              </a:cxn>
              <a:cxn ang="0">
                <a:pos x="64000" y="32000"/>
              </a:cxn>
              <a:cxn ang="0">
                <a:pos x="53057" y="56095"/>
              </a:cxn>
              <a:cxn ang="0">
                <a:pos x="53057" y="56095"/>
              </a:cxn>
              <a:cxn ang="0">
                <a:pos x="53056" y="56095"/>
              </a:cxn>
              <a:cxn ang="0">
                <a:pos x="53057" y="56096"/>
              </a:cxn>
              <a:cxn ang="0">
                <a:pos x="53057" y="7904"/>
              </a:cxn>
              <a:cxn ang="0">
                <a:pos x="53056" y="7904"/>
              </a:cxn>
              <a:cxn ang="0">
                <a:pos x="53057" y="7904"/>
              </a:cxn>
            </a:cxnLst>
            <a:rect l="T13" t="T15" r="T17" b="T19"/>
            <a:pathLst>
              <a:path w="64000" h="64000">
                <a:moveTo>
                  <a:pt x="53057" y="7904"/>
                </a:moveTo>
                <a:cubicBezTo>
                  <a:pt x="60010" y="13981"/>
                  <a:pt x="64000" y="22765"/>
                  <a:pt x="64000" y="32000"/>
                </a:cubicBezTo>
                <a:cubicBezTo>
                  <a:pt x="64000" y="41234"/>
                  <a:pt x="60010" y="50018"/>
                  <a:pt x="53057" y="56095"/>
                </a:cubicBezTo>
                <a:cubicBezTo>
                  <a:pt x="53057" y="56095"/>
                  <a:pt x="53057" y="56095"/>
                  <a:pt x="53056" y="56095"/>
                </a:cubicBezTo>
                <a:lnTo>
                  <a:pt x="53057" y="56096"/>
                </a:lnTo>
                <a:lnTo>
                  <a:pt x="53057" y="7904"/>
                </a:lnTo>
                <a:lnTo>
                  <a:pt x="53056" y="7904"/>
                </a:lnTo>
                <a:cubicBezTo>
                  <a:pt x="53057" y="7904"/>
                  <a:pt x="53057" y="7904"/>
                  <a:pt x="53057" y="7904"/>
                </a:cubicBezTo>
                <a:close/>
              </a:path>
            </a:pathLst>
          </a:custGeom>
          <a:solidFill>
            <a:schemeClr val="hlink">
              <a:alpha val="60001"/>
            </a:schemeClr>
          </a:solidFill>
          <a:ln w="9525">
            <a:noFill/>
            <a:miter lim="800000"/>
            <a:headEnd/>
            <a:tailEnd/>
          </a:ln>
        </p:spPr>
        <p:txBody>
          <a:bodyPr/>
          <a:lstStyle/>
          <a:p>
            <a:pPr eaLnBrk="1" hangingPunct="1"/>
            <a:endParaRPr lang="en-US"/>
          </a:p>
        </p:txBody>
      </p:sp>
    </p:spTree>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6266665F-C797-4EBC-94B5-467CAFF4BF2B}" type="datetime8">
              <a:rPr lang="fa-IR" smtClean="0"/>
              <a:pPr/>
              <a:t>16/ژانويه/26</a:t>
            </a:fld>
            <a:endParaRPr lang="fa-IR"/>
          </a:p>
        </p:txBody>
      </p:sp>
      <p:sp>
        <p:nvSpPr>
          <p:cNvPr id="5" name="Footer Placeholder 4"/>
          <p:cNvSpPr>
            <a:spLocks noGrp="1"/>
          </p:cNvSpPr>
          <p:nvPr>
            <p:ph type="ftr" sz="quarter" idx="11"/>
          </p:nvPr>
        </p:nvSpPr>
        <p:spPr/>
        <p:txBody>
          <a:bodyPr/>
          <a:lstStyle>
            <a:lvl1pPr>
              <a:defRPr/>
            </a:lvl1pPr>
          </a:lstStyle>
          <a:p>
            <a:endParaRPr lang="fa-IR"/>
          </a:p>
        </p:txBody>
      </p:sp>
      <p:sp>
        <p:nvSpPr>
          <p:cNvPr id="6" name="Slide Number Placeholder 5"/>
          <p:cNvSpPr>
            <a:spLocks noGrp="1"/>
          </p:cNvSpPr>
          <p:nvPr>
            <p:ph type="sldNum" sz="quarter" idx="12"/>
          </p:nvPr>
        </p:nvSpPr>
        <p:spPr/>
        <p:txBody>
          <a:bodyPr/>
          <a:lstStyle>
            <a:lvl1pPr>
              <a:defRPr/>
            </a:lvl1pPr>
          </a:lstStyle>
          <a:p>
            <a:fld id="{816DC3E8-027D-45BD-BFF7-948F93A10FED}" type="slidenum">
              <a:rPr lang="fa-IR" smtClean="0"/>
              <a:pPr/>
              <a:t>‹#›</a:t>
            </a:fld>
            <a:endParaRPr lang="fa-IR"/>
          </a:p>
        </p:txBody>
      </p:sp>
    </p:spTree>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65E8DA1B-6724-4A06-96B7-8A8DF45BA211}" type="datetime8">
              <a:rPr lang="fa-IR" smtClean="0"/>
              <a:pPr/>
              <a:t>16/ژانويه/26</a:t>
            </a:fld>
            <a:endParaRPr lang="fa-IR"/>
          </a:p>
        </p:txBody>
      </p:sp>
      <p:sp>
        <p:nvSpPr>
          <p:cNvPr id="5" name="Footer Placeholder 4"/>
          <p:cNvSpPr>
            <a:spLocks noGrp="1"/>
          </p:cNvSpPr>
          <p:nvPr>
            <p:ph type="ftr" sz="quarter" idx="11"/>
          </p:nvPr>
        </p:nvSpPr>
        <p:spPr/>
        <p:txBody>
          <a:bodyPr/>
          <a:lstStyle>
            <a:lvl1pPr>
              <a:defRPr/>
            </a:lvl1pPr>
          </a:lstStyle>
          <a:p>
            <a:endParaRPr lang="fa-IR"/>
          </a:p>
        </p:txBody>
      </p:sp>
      <p:sp>
        <p:nvSpPr>
          <p:cNvPr id="6" name="Slide Number Placeholder 5"/>
          <p:cNvSpPr>
            <a:spLocks noGrp="1"/>
          </p:cNvSpPr>
          <p:nvPr>
            <p:ph type="sldNum" sz="quarter" idx="12"/>
          </p:nvPr>
        </p:nvSpPr>
        <p:spPr/>
        <p:txBody>
          <a:bodyPr/>
          <a:lstStyle>
            <a:lvl1pPr>
              <a:defRPr/>
            </a:lvl1pPr>
          </a:lstStyle>
          <a:p>
            <a:fld id="{816DC3E8-027D-45BD-BFF7-948F93A10FED}" type="slidenum">
              <a:rPr lang="fa-IR" smtClean="0"/>
              <a:pPr/>
              <a:t>‹#›</a:t>
            </a:fld>
            <a:endParaRPr lang="fa-IR"/>
          </a:p>
        </p:txBody>
      </p:sp>
    </p:spTree>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70013" y="1827213"/>
            <a:ext cx="3579812"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2225" y="1827213"/>
            <a:ext cx="35814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65253C89-D35B-42C9-BA77-90B11EDA008E}" type="datetime8">
              <a:rPr lang="fa-IR" smtClean="0"/>
              <a:pPr/>
              <a:t>16/ژانويه/26</a:t>
            </a:fld>
            <a:endParaRPr lang="fa-IR"/>
          </a:p>
        </p:txBody>
      </p:sp>
      <p:sp>
        <p:nvSpPr>
          <p:cNvPr id="6" name="Footer Placeholder 5"/>
          <p:cNvSpPr>
            <a:spLocks noGrp="1"/>
          </p:cNvSpPr>
          <p:nvPr>
            <p:ph type="ftr" sz="quarter" idx="11"/>
          </p:nvPr>
        </p:nvSpPr>
        <p:spPr/>
        <p:txBody>
          <a:bodyPr/>
          <a:lstStyle>
            <a:lvl1pPr>
              <a:defRPr/>
            </a:lvl1pPr>
          </a:lstStyle>
          <a:p>
            <a:endParaRPr lang="fa-IR"/>
          </a:p>
        </p:txBody>
      </p:sp>
      <p:sp>
        <p:nvSpPr>
          <p:cNvPr id="7" name="Slide Number Placeholder 6"/>
          <p:cNvSpPr>
            <a:spLocks noGrp="1"/>
          </p:cNvSpPr>
          <p:nvPr>
            <p:ph type="sldNum" sz="quarter" idx="12"/>
          </p:nvPr>
        </p:nvSpPr>
        <p:spPr/>
        <p:txBody>
          <a:bodyPr/>
          <a:lstStyle>
            <a:lvl1pPr>
              <a:defRPr/>
            </a:lvl1pPr>
          </a:lstStyle>
          <a:p>
            <a:fld id="{816DC3E8-027D-45BD-BFF7-948F93A10FED}" type="slidenum">
              <a:rPr lang="fa-IR" smtClean="0"/>
              <a:pPr/>
              <a:t>‹#›</a:t>
            </a:fld>
            <a:endParaRPr lang="fa-IR"/>
          </a:p>
        </p:txBody>
      </p:sp>
    </p:spTree>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7F0983C2-F033-417E-A7B0-450F6815F1A6}" type="datetime8">
              <a:rPr lang="fa-IR" smtClean="0"/>
              <a:pPr/>
              <a:t>16/ژانويه/26</a:t>
            </a:fld>
            <a:endParaRPr lang="fa-IR"/>
          </a:p>
        </p:txBody>
      </p:sp>
      <p:sp>
        <p:nvSpPr>
          <p:cNvPr id="8" name="Footer Placeholder 7"/>
          <p:cNvSpPr>
            <a:spLocks noGrp="1"/>
          </p:cNvSpPr>
          <p:nvPr>
            <p:ph type="ftr" sz="quarter" idx="11"/>
          </p:nvPr>
        </p:nvSpPr>
        <p:spPr/>
        <p:txBody>
          <a:bodyPr/>
          <a:lstStyle>
            <a:lvl1pPr>
              <a:defRPr/>
            </a:lvl1pPr>
          </a:lstStyle>
          <a:p>
            <a:endParaRPr lang="fa-IR"/>
          </a:p>
        </p:txBody>
      </p:sp>
      <p:sp>
        <p:nvSpPr>
          <p:cNvPr id="9" name="Slide Number Placeholder 8"/>
          <p:cNvSpPr>
            <a:spLocks noGrp="1"/>
          </p:cNvSpPr>
          <p:nvPr>
            <p:ph type="sldNum" sz="quarter" idx="12"/>
          </p:nvPr>
        </p:nvSpPr>
        <p:spPr/>
        <p:txBody>
          <a:bodyPr/>
          <a:lstStyle>
            <a:lvl1pPr>
              <a:defRPr/>
            </a:lvl1pPr>
          </a:lstStyle>
          <a:p>
            <a:fld id="{816DC3E8-027D-45BD-BFF7-948F93A10FED}" type="slidenum">
              <a:rPr lang="fa-IR" smtClean="0"/>
              <a:pPr/>
              <a:t>‹#›</a:t>
            </a:fld>
            <a:endParaRPr lang="fa-IR"/>
          </a:p>
        </p:txBody>
      </p:sp>
    </p:spTree>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C3C280F7-8048-4362-933C-8BA6A474A377}" type="datetime8">
              <a:rPr lang="fa-IR" smtClean="0"/>
              <a:pPr/>
              <a:t>16/ژانويه/26</a:t>
            </a:fld>
            <a:endParaRPr lang="fa-IR"/>
          </a:p>
        </p:txBody>
      </p:sp>
      <p:sp>
        <p:nvSpPr>
          <p:cNvPr id="4" name="Footer Placeholder 3"/>
          <p:cNvSpPr>
            <a:spLocks noGrp="1"/>
          </p:cNvSpPr>
          <p:nvPr>
            <p:ph type="ftr" sz="quarter" idx="11"/>
          </p:nvPr>
        </p:nvSpPr>
        <p:spPr/>
        <p:txBody>
          <a:bodyPr/>
          <a:lstStyle>
            <a:lvl1pPr>
              <a:defRPr/>
            </a:lvl1pPr>
          </a:lstStyle>
          <a:p>
            <a:endParaRPr lang="fa-IR"/>
          </a:p>
        </p:txBody>
      </p:sp>
      <p:sp>
        <p:nvSpPr>
          <p:cNvPr id="5" name="Slide Number Placeholder 4"/>
          <p:cNvSpPr>
            <a:spLocks noGrp="1"/>
          </p:cNvSpPr>
          <p:nvPr>
            <p:ph type="sldNum" sz="quarter" idx="12"/>
          </p:nvPr>
        </p:nvSpPr>
        <p:spPr/>
        <p:txBody>
          <a:bodyPr/>
          <a:lstStyle>
            <a:lvl1pPr>
              <a:defRPr/>
            </a:lvl1pPr>
          </a:lstStyle>
          <a:p>
            <a:fld id="{816DC3E8-027D-45BD-BFF7-948F93A10FED}" type="slidenum">
              <a:rPr lang="fa-IR" smtClean="0"/>
              <a:pPr/>
              <a:t>‹#›</a:t>
            </a:fld>
            <a:endParaRPr lang="fa-IR"/>
          </a:p>
        </p:txBody>
      </p:sp>
    </p:spTree>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EF6D7338-FED2-4FE9-ACC3-10C68A94C169}" type="datetime8">
              <a:rPr lang="fa-IR" smtClean="0"/>
              <a:pPr/>
              <a:t>16/ژانويه/26</a:t>
            </a:fld>
            <a:endParaRPr lang="fa-IR"/>
          </a:p>
        </p:txBody>
      </p:sp>
      <p:sp>
        <p:nvSpPr>
          <p:cNvPr id="3" name="Footer Placeholder 2"/>
          <p:cNvSpPr>
            <a:spLocks noGrp="1"/>
          </p:cNvSpPr>
          <p:nvPr>
            <p:ph type="ftr" sz="quarter" idx="11"/>
          </p:nvPr>
        </p:nvSpPr>
        <p:spPr/>
        <p:txBody>
          <a:bodyPr/>
          <a:lstStyle>
            <a:lvl1pPr>
              <a:defRPr/>
            </a:lvl1pPr>
          </a:lstStyle>
          <a:p>
            <a:endParaRPr lang="fa-IR"/>
          </a:p>
        </p:txBody>
      </p:sp>
      <p:sp>
        <p:nvSpPr>
          <p:cNvPr id="4" name="Slide Number Placeholder 3"/>
          <p:cNvSpPr>
            <a:spLocks noGrp="1"/>
          </p:cNvSpPr>
          <p:nvPr>
            <p:ph type="sldNum" sz="quarter" idx="12"/>
          </p:nvPr>
        </p:nvSpPr>
        <p:spPr/>
        <p:txBody>
          <a:bodyPr/>
          <a:lstStyle>
            <a:lvl1pPr>
              <a:defRPr/>
            </a:lvl1pPr>
          </a:lstStyle>
          <a:p>
            <a:fld id="{816DC3E8-027D-45BD-BFF7-948F93A10FED}" type="slidenum">
              <a:rPr lang="fa-IR" smtClean="0"/>
              <a:pPr/>
              <a:t>‹#›</a:t>
            </a:fld>
            <a:endParaRPr lang="fa-IR"/>
          </a:p>
        </p:txBody>
      </p:sp>
    </p:spTree>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2922DE5A-2B41-4991-BCFE-EABE8DEA7292}" type="datetime8">
              <a:rPr lang="fa-IR" smtClean="0"/>
              <a:pPr/>
              <a:t>16/ژانويه/26</a:t>
            </a:fld>
            <a:endParaRPr lang="fa-IR"/>
          </a:p>
        </p:txBody>
      </p:sp>
      <p:sp>
        <p:nvSpPr>
          <p:cNvPr id="6" name="Footer Placeholder 5"/>
          <p:cNvSpPr>
            <a:spLocks noGrp="1"/>
          </p:cNvSpPr>
          <p:nvPr>
            <p:ph type="ftr" sz="quarter" idx="11"/>
          </p:nvPr>
        </p:nvSpPr>
        <p:spPr/>
        <p:txBody>
          <a:bodyPr/>
          <a:lstStyle>
            <a:lvl1pPr>
              <a:defRPr/>
            </a:lvl1pPr>
          </a:lstStyle>
          <a:p>
            <a:endParaRPr lang="fa-IR"/>
          </a:p>
        </p:txBody>
      </p:sp>
      <p:sp>
        <p:nvSpPr>
          <p:cNvPr id="7" name="Slide Number Placeholder 6"/>
          <p:cNvSpPr>
            <a:spLocks noGrp="1"/>
          </p:cNvSpPr>
          <p:nvPr>
            <p:ph type="sldNum" sz="quarter" idx="12"/>
          </p:nvPr>
        </p:nvSpPr>
        <p:spPr/>
        <p:txBody>
          <a:bodyPr/>
          <a:lstStyle>
            <a:lvl1pPr>
              <a:defRPr/>
            </a:lvl1pPr>
          </a:lstStyle>
          <a:p>
            <a:fld id="{816DC3E8-027D-45BD-BFF7-948F93A10FED}" type="slidenum">
              <a:rPr lang="fa-IR" smtClean="0"/>
              <a:pPr/>
              <a:t>‹#›</a:t>
            </a:fld>
            <a:endParaRPr lang="fa-IR"/>
          </a:p>
        </p:txBody>
      </p:sp>
    </p:spTree>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73BFF47C-041A-4A02-9F7C-F722FD05D7B4}" type="datetime8">
              <a:rPr lang="fa-IR" smtClean="0"/>
              <a:pPr/>
              <a:t>16/ژانويه/26</a:t>
            </a:fld>
            <a:endParaRPr lang="fa-IR"/>
          </a:p>
        </p:txBody>
      </p:sp>
      <p:sp>
        <p:nvSpPr>
          <p:cNvPr id="6" name="Footer Placeholder 5"/>
          <p:cNvSpPr>
            <a:spLocks noGrp="1"/>
          </p:cNvSpPr>
          <p:nvPr>
            <p:ph type="ftr" sz="quarter" idx="11"/>
          </p:nvPr>
        </p:nvSpPr>
        <p:spPr/>
        <p:txBody>
          <a:bodyPr/>
          <a:lstStyle>
            <a:lvl1pPr>
              <a:defRPr/>
            </a:lvl1pPr>
          </a:lstStyle>
          <a:p>
            <a:endParaRPr lang="fa-IR"/>
          </a:p>
        </p:txBody>
      </p:sp>
      <p:sp>
        <p:nvSpPr>
          <p:cNvPr id="7" name="Slide Number Placeholder 6"/>
          <p:cNvSpPr>
            <a:spLocks noGrp="1"/>
          </p:cNvSpPr>
          <p:nvPr>
            <p:ph type="sldNum" sz="quarter" idx="12"/>
          </p:nvPr>
        </p:nvSpPr>
        <p:spPr/>
        <p:txBody>
          <a:bodyPr/>
          <a:lstStyle>
            <a:lvl1pPr>
              <a:defRPr/>
            </a:lvl1pPr>
          </a:lstStyle>
          <a:p>
            <a:fld id="{816DC3E8-027D-45BD-BFF7-948F93A10FED}" type="slidenum">
              <a:rPr lang="fa-IR" smtClean="0"/>
              <a:pPr/>
              <a:t>‹#›</a:t>
            </a:fld>
            <a:endParaRPr lang="fa-IR"/>
          </a:p>
        </p:txBody>
      </p:sp>
    </p:spTree>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43077143-623B-4C6A-9428-98BC081E22B9}" type="datetime8">
              <a:rPr lang="fa-IR" smtClean="0"/>
              <a:pPr/>
              <a:t>16/ژانويه/26</a:t>
            </a:fld>
            <a:endParaRPr lang="fa-IR"/>
          </a:p>
        </p:txBody>
      </p:sp>
      <p:sp>
        <p:nvSpPr>
          <p:cNvPr id="5" name="Footer Placeholder 4"/>
          <p:cNvSpPr>
            <a:spLocks noGrp="1"/>
          </p:cNvSpPr>
          <p:nvPr>
            <p:ph type="ftr" sz="quarter" idx="11"/>
          </p:nvPr>
        </p:nvSpPr>
        <p:spPr/>
        <p:txBody>
          <a:bodyPr/>
          <a:lstStyle>
            <a:lvl1pPr>
              <a:defRPr/>
            </a:lvl1pPr>
          </a:lstStyle>
          <a:p>
            <a:endParaRPr lang="fa-IR"/>
          </a:p>
        </p:txBody>
      </p:sp>
      <p:sp>
        <p:nvSpPr>
          <p:cNvPr id="6" name="Slide Number Placeholder 5"/>
          <p:cNvSpPr>
            <a:spLocks noGrp="1"/>
          </p:cNvSpPr>
          <p:nvPr>
            <p:ph type="sldNum" sz="quarter" idx="12"/>
          </p:nvPr>
        </p:nvSpPr>
        <p:spPr/>
        <p:txBody>
          <a:bodyPr/>
          <a:lstStyle>
            <a:lvl1pPr>
              <a:defRPr/>
            </a:lvl1pPr>
          </a:lstStyle>
          <a:p>
            <a:fld id="{816DC3E8-027D-45BD-BFF7-948F93A10FED}" type="slidenum">
              <a:rPr lang="fa-IR" smtClean="0"/>
              <a:pPr/>
              <a:t>‹#›</a:t>
            </a:fld>
            <a:endParaRPr lang="fa-I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816DC3E8-027D-45BD-BFF7-948F93A10FED}" type="slidenum">
              <a:rPr lang="fa-IR" smtClean="0"/>
              <a:pPr/>
              <a:t>‹#›</a:t>
            </a:fld>
            <a:endParaRPr lang="fa-IR"/>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1AFE9E0-FD54-40DC-A4EA-3FEB78955EA1}" type="datetime8">
              <a:rPr lang="fa-IR" smtClean="0"/>
              <a:pPr/>
              <a:t>16/ژانويه/26</a:t>
            </a:fld>
            <a:endParaRPr lang="fa-IR"/>
          </a:p>
        </p:txBody>
      </p:sp>
      <p:sp>
        <p:nvSpPr>
          <p:cNvPr id="5" name="Footer Placeholder 4"/>
          <p:cNvSpPr>
            <a:spLocks noGrp="1"/>
          </p:cNvSpPr>
          <p:nvPr>
            <p:ph type="ftr" sz="quarter" idx="11"/>
          </p:nvPr>
        </p:nvSpPr>
        <p:spPr/>
        <p:txBody>
          <a:bodyPr/>
          <a:lstStyle/>
          <a:p>
            <a:endParaRPr lang="fa-IR"/>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6413" y="301625"/>
            <a:ext cx="1827212" cy="56403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370013" y="301625"/>
            <a:ext cx="5334000" cy="56403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EC223388-2ECE-4231-9CFD-10E6A328C255}" type="datetime8">
              <a:rPr lang="fa-IR" smtClean="0"/>
              <a:pPr/>
              <a:t>16/ژانويه/26</a:t>
            </a:fld>
            <a:endParaRPr lang="fa-IR"/>
          </a:p>
        </p:txBody>
      </p:sp>
      <p:sp>
        <p:nvSpPr>
          <p:cNvPr id="5" name="Footer Placeholder 4"/>
          <p:cNvSpPr>
            <a:spLocks noGrp="1"/>
          </p:cNvSpPr>
          <p:nvPr>
            <p:ph type="ftr" sz="quarter" idx="11"/>
          </p:nvPr>
        </p:nvSpPr>
        <p:spPr/>
        <p:txBody>
          <a:bodyPr/>
          <a:lstStyle>
            <a:lvl1pPr>
              <a:defRPr/>
            </a:lvl1pPr>
          </a:lstStyle>
          <a:p>
            <a:endParaRPr lang="fa-IR"/>
          </a:p>
        </p:txBody>
      </p:sp>
      <p:sp>
        <p:nvSpPr>
          <p:cNvPr id="6" name="Slide Number Placeholder 5"/>
          <p:cNvSpPr>
            <a:spLocks noGrp="1"/>
          </p:cNvSpPr>
          <p:nvPr>
            <p:ph type="sldNum" sz="quarter" idx="12"/>
          </p:nvPr>
        </p:nvSpPr>
        <p:spPr/>
        <p:txBody>
          <a:bodyPr/>
          <a:lstStyle>
            <a:lvl1pPr>
              <a:defRPr/>
            </a:lvl1pPr>
          </a:lstStyle>
          <a:p>
            <a:fld id="{816DC3E8-027D-45BD-BFF7-948F93A10FED}" type="slidenum">
              <a:rPr lang="fa-IR" smtClean="0"/>
              <a:pPr/>
              <a:t>‹#›</a:t>
            </a:fld>
            <a:endParaRPr lang="fa-IR"/>
          </a:p>
        </p:txBody>
      </p:sp>
    </p:spTree>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A27257CE-D4C3-421C-9423-D737903DD4CE}" type="datetime8">
              <a:rPr lang="fa-IR" smtClean="0"/>
              <a:pPr/>
              <a:t>16/ژانويه/26</a:t>
            </a:fld>
            <a:endParaRPr lang="fa-IR"/>
          </a:p>
        </p:txBody>
      </p:sp>
      <p:sp>
        <p:nvSpPr>
          <p:cNvPr id="17" name="Footer Placeholder 16"/>
          <p:cNvSpPr>
            <a:spLocks noGrp="1"/>
          </p:cNvSpPr>
          <p:nvPr>
            <p:ph type="ftr" sz="quarter" idx="11"/>
          </p:nvPr>
        </p:nvSpPr>
        <p:spPr/>
        <p:txBody>
          <a:bodyPr/>
          <a:lstStyle/>
          <a:p>
            <a:endParaRPr lang="fa-IR"/>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816DC3E8-027D-45BD-BFF7-948F93A10FED}" type="slidenum">
              <a:rPr lang="fa-IR" smtClean="0"/>
              <a:pPr/>
              <a:t>‹#›</a:t>
            </a:fld>
            <a:endParaRPr lang="fa-IR"/>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AF719249-3C94-445E-AD1B-78C491970281}" type="datetime8">
              <a:rPr lang="fa-IR" smtClean="0"/>
              <a:pPr/>
              <a:t>16/ژانويه/26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a:xfrm>
            <a:off x="4361688" y="1026372"/>
            <a:ext cx="457200" cy="441325"/>
          </a:xfrm>
        </p:spPr>
        <p:txBody>
          <a:bodyPr/>
          <a:lstStyle/>
          <a:p>
            <a:fld id="{816DC3E8-027D-45BD-BFF7-948F93A10FED}" type="slidenum">
              <a:rPr lang="fa-IR" smtClean="0"/>
              <a:pPr/>
              <a:t>‹#›</a:t>
            </a:fld>
            <a:endParaRPr lang="fa-IR"/>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fa-IR"/>
          </a:p>
        </p:txBody>
      </p:sp>
      <p:sp>
        <p:nvSpPr>
          <p:cNvPr id="4" name="Date Placeholder 3"/>
          <p:cNvSpPr>
            <a:spLocks noGrp="1"/>
          </p:cNvSpPr>
          <p:nvPr>
            <p:ph type="dt" sz="half" idx="10"/>
          </p:nvPr>
        </p:nvSpPr>
        <p:spPr/>
        <p:txBody>
          <a:bodyPr/>
          <a:lstStyle/>
          <a:p>
            <a:fld id="{1FABDAAD-FE5C-4B64-972C-042E29C555DB}" type="datetime8">
              <a:rPr lang="fa-IR" smtClean="0"/>
              <a:pPr/>
              <a:t>16/ژانويه/26</a:t>
            </a:fld>
            <a:endParaRPr lang="fa-IR"/>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816DC3E8-027D-45BD-BFF7-948F93A10FED}" type="slidenum">
              <a:rPr lang="fa-IR" smtClean="0"/>
              <a:pPr/>
              <a:t>‹#›</a:t>
            </a:fld>
            <a:endParaRPr lang="fa-IR"/>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6443917A-DC36-4367-A497-9EB6B056F6EC}" type="datetime8">
              <a:rPr lang="fa-IR" smtClean="0"/>
              <a:pPr/>
              <a:t>16/ژانويه/26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816DC3E8-027D-45BD-BFF7-948F93A10FED}" type="slidenum">
              <a:rPr lang="fa-IR" smtClean="0"/>
              <a:pPr/>
              <a:t>‹#›</a:t>
            </a:fld>
            <a:endParaRPr lang="fa-IR"/>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864AB585-E668-48CF-896B-CA004A520CF8}" type="datetime8">
              <a:rPr lang="fa-IR" smtClean="0"/>
              <a:pPr/>
              <a:t>16/ژانويه/26</a:t>
            </a:fld>
            <a:endParaRPr lang="fa-IR"/>
          </a:p>
        </p:txBody>
      </p:sp>
      <p:sp>
        <p:nvSpPr>
          <p:cNvPr id="8" name="Footer Placeholder 7"/>
          <p:cNvSpPr>
            <a:spLocks noGrp="1"/>
          </p:cNvSpPr>
          <p:nvPr>
            <p:ph type="ftr" sz="quarter" idx="11"/>
          </p:nvPr>
        </p:nvSpPr>
        <p:spPr>
          <a:xfrm>
            <a:off x="304800" y="6409944"/>
            <a:ext cx="3581400" cy="365760"/>
          </a:xfrm>
        </p:spPr>
        <p:txBody>
          <a:bodyPr/>
          <a:lstStyle/>
          <a:p>
            <a:endParaRPr lang="fa-IR"/>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816DC3E8-027D-45BD-BFF7-948F93A10FED}" type="slidenum">
              <a:rPr lang="fa-IR" smtClean="0"/>
              <a:pPr/>
              <a:t>‹#›</a:t>
            </a:fld>
            <a:endParaRPr lang="fa-IR"/>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4B201E0-D479-4B8A-AD57-EA1EFB13E0F3}" type="datetime8">
              <a:rPr lang="fa-IR" smtClean="0"/>
              <a:pPr/>
              <a:t>16/ژانويه/26</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a:xfrm>
            <a:off x="4343400" y="1036020"/>
            <a:ext cx="457200" cy="441325"/>
          </a:xfrm>
        </p:spPr>
        <p:txBody>
          <a:bodyPr/>
          <a:lstStyle/>
          <a:p>
            <a:fld id="{816DC3E8-027D-45BD-BFF7-948F93A10FED}" type="slidenum">
              <a:rPr lang="fa-IR" smtClean="0"/>
              <a:pPr/>
              <a:t>‹#›</a:t>
            </a:fld>
            <a:endParaRPr lang="fa-IR"/>
          </a:p>
        </p:txBody>
      </p:sp>
    </p:spTree>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9012D9E1-5D11-4D82-8AF9-F73395C4B8C1}" type="datetime8">
              <a:rPr lang="fa-IR" smtClean="0"/>
              <a:pPr/>
              <a:t>16/ژانويه/26</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816DC3E8-027D-45BD-BFF7-948F93A10FED}" type="slidenum">
              <a:rPr lang="fa-IR" smtClean="0"/>
              <a:pPr/>
              <a:t>‹#›</a:t>
            </a:fld>
            <a:endParaRPr lang="fa-IR"/>
          </a:p>
        </p:txBody>
      </p:sp>
    </p:spTree>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816DC3E8-027D-45BD-BFF7-948F93A10FED}" type="slidenum">
              <a:rPr lang="fa-IR" smtClean="0"/>
              <a:pPr/>
              <a:t>‹#›</a:t>
            </a:fld>
            <a:endParaRPr lang="fa-IR"/>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DB117BF3-9FDD-4502-9A9E-6155B1C26A92}" type="datetime8">
              <a:rPr lang="fa-IR" smtClean="0"/>
              <a:pPr/>
              <a:t>16/ژانويه/26</a:t>
            </a:fld>
            <a:endParaRPr lang="fa-IR"/>
          </a:p>
        </p:txBody>
      </p:sp>
      <p:sp>
        <p:nvSpPr>
          <p:cNvPr id="6" name="Footer Placeholder 5"/>
          <p:cNvSpPr>
            <a:spLocks noGrp="1"/>
          </p:cNvSpPr>
          <p:nvPr>
            <p:ph type="ftr" sz="quarter" idx="11"/>
          </p:nvPr>
        </p:nvSpPr>
        <p:spPr>
          <a:xfrm>
            <a:off x="301752" y="6410848"/>
            <a:ext cx="3383280" cy="365760"/>
          </a:xfrm>
        </p:spPr>
        <p:txBody>
          <a:bodyPr/>
          <a:lstStyle/>
          <a:p>
            <a:endParaRPr lang="fa-IR"/>
          </a:p>
        </p:txBody>
      </p:sp>
    </p:spTree>
  </p:cSld>
  <p:clrMapOvr>
    <a:overrideClrMapping bg1="lt1" tx1="dk1" bg2="lt2" tx2="dk2" accent1="accent1" accent2="accent2" accent3="accent3" accent4="accent4" accent5="accent5" accent6="accent6" hlink="hlink" folHlink="folHlink"/>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816DC3E8-027D-45BD-BFF7-948F93A10FED}" type="slidenum">
              <a:rPr lang="fa-IR" smtClean="0"/>
              <a:pPr/>
              <a:t>‹#›</a:t>
            </a:fld>
            <a:endParaRPr lang="fa-IR"/>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78693FCE-12F3-4CBC-BF9E-5483E54C6D2B}" type="datetime8">
              <a:rPr lang="fa-IR" smtClean="0"/>
              <a:pPr/>
              <a:t>16/ژانويه/26</a:t>
            </a:fld>
            <a:endParaRPr lang="fa-IR"/>
          </a:p>
        </p:txBody>
      </p:sp>
      <p:sp>
        <p:nvSpPr>
          <p:cNvPr id="6" name="Footer Placeholder 5"/>
          <p:cNvSpPr>
            <a:spLocks noGrp="1"/>
          </p:cNvSpPr>
          <p:nvPr>
            <p:ph type="ftr" sz="quarter" idx="11"/>
          </p:nvPr>
        </p:nvSpPr>
        <p:spPr>
          <a:xfrm>
            <a:off x="301752" y="6410848"/>
            <a:ext cx="3584448" cy="365760"/>
          </a:xfrm>
        </p:spPr>
        <p:txBody>
          <a:bodyPr/>
          <a:lstStyle/>
          <a:p>
            <a:endParaRPr lang="fa-I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8834C2C8-B882-494D-9A79-5A2EC207C2B3}" type="datetime8">
              <a:rPr lang="fa-IR" smtClean="0"/>
              <a:pPr/>
              <a:t>16/ژانويه/26</a:t>
            </a:fld>
            <a:endParaRPr lang="fa-IR"/>
          </a:p>
        </p:txBody>
      </p:sp>
      <p:sp>
        <p:nvSpPr>
          <p:cNvPr id="17" name="Footer Placeholder 16"/>
          <p:cNvSpPr>
            <a:spLocks noGrp="1"/>
          </p:cNvSpPr>
          <p:nvPr>
            <p:ph type="ftr" sz="quarter" idx="11"/>
          </p:nvPr>
        </p:nvSpPr>
        <p:spPr/>
        <p:txBody>
          <a:bodyPr/>
          <a:lstStyle/>
          <a:p>
            <a:endParaRPr lang="fa-IR"/>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816DC3E8-027D-45BD-BFF7-948F93A10FED}" type="slidenum">
              <a:rPr lang="fa-IR" smtClean="0"/>
              <a:pPr/>
              <a:t>‹#›</a:t>
            </a:fld>
            <a:endParaRPr lang="fa-IR"/>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CB05DA5-EA8C-4E25-A05D-C79B653F7021}" type="datetime8">
              <a:rPr lang="fa-IR" smtClean="0"/>
              <a:pPr/>
              <a:t>16/ژانويه/26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816DC3E8-027D-45BD-BFF7-948F93A10FED}" type="slidenum">
              <a:rPr lang="fa-IR" smtClean="0"/>
              <a:pPr/>
              <a:t>‹#›</a:t>
            </a:fld>
            <a:endParaRPr lang="fa-IR"/>
          </a:p>
        </p:txBody>
      </p:sp>
    </p:spTree>
  </p:cSld>
  <p:clrMapOvr>
    <a:overrideClrMapping bg1="lt1" tx1="dk1" bg2="lt2" tx2="dk2" accent1="accent1" accent2="accent2" accent3="accent3" accent4="accent4" accent5="accent5" accent6="accent6" hlink="hlink" folHlink="folHlink"/>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816DC3E8-027D-45BD-BFF7-948F93A10FED}" type="slidenum">
              <a:rPr lang="fa-IR" smtClean="0"/>
              <a:pPr/>
              <a:t>‹#›</a:t>
            </a:fld>
            <a:endParaRPr lang="fa-IR"/>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08E80C9-9752-4256-96A9-50602FF80FC6}" type="datetime8">
              <a:rPr lang="fa-IR" smtClean="0"/>
              <a:pPr/>
              <a:t>16/ژانويه/26</a:t>
            </a:fld>
            <a:endParaRPr lang="fa-IR"/>
          </a:p>
        </p:txBody>
      </p:sp>
      <p:sp>
        <p:nvSpPr>
          <p:cNvPr id="5" name="Footer Placeholder 4"/>
          <p:cNvSpPr>
            <a:spLocks noGrp="1"/>
          </p:cNvSpPr>
          <p:nvPr>
            <p:ph type="ftr" sz="quarter" idx="11"/>
          </p:nvPr>
        </p:nvSpPr>
        <p:spPr/>
        <p:txBody>
          <a:bodyPr/>
          <a:lstStyle/>
          <a:p>
            <a:endParaRPr lang="fa-IR"/>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C6BD97A1-7298-436E-A660-A5C9F6994C89}" type="datetime8">
              <a:rPr lang="fa-IR" smtClean="0"/>
              <a:pPr/>
              <a:t>16/ژانويه/26</a:t>
            </a:fld>
            <a:endParaRPr lang="fa-IR"/>
          </a:p>
        </p:txBody>
      </p:sp>
      <p:sp>
        <p:nvSpPr>
          <p:cNvPr id="17" name="Footer Placeholder 16"/>
          <p:cNvSpPr>
            <a:spLocks noGrp="1"/>
          </p:cNvSpPr>
          <p:nvPr>
            <p:ph type="ftr" sz="quarter" idx="11"/>
          </p:nvPr>
        </p:nvSpPr>
        <p:spPr/>
        <p:txBody>
          <a:bodyPr/>
          <a:lstStyle/>
          <a:p>
            <a:endParaRPr lang="fa-IR"/>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816DC3E8-027D-45BD-BFF7-948F93A10FED}" type="slidenum">
              <a:rPr lang="fa-IR" smtClean="0"/>
              <a:pPr/>
              <a:t>‹#›</a:t>
            </a:fld>
            <a:endParaRPr lang="fa-IR"/>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AC4D1F54-FE00-42F4-94CD-C40D1A59B896}" type="datetime8">
              <a:rPr lang="fa-IR" smtClean="0"/>
              <a:pPr/>
              <a:t>16/ژانويه/26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816DC3E8-027D-45BD-BFF7-948F93A10FED}" type="slidenum">
              <a:rPr lang="fa-IR" smtClean="0"/>
              <a:pPr/>
              <a:t>‹#›</a:t>
            </a:fld>
            <a:endParaRPr lang="fa-IR"/>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59C95DB2-E2D2-4D62-9463-4361BA8B16A3}" type="datetime8">
              <a:rPr lang="fa-IR" smtClean="0"/>
              <a:pPr/>
              <a:t>16/ژانويه/26</a:t>
            </a:fld>
            <a:endParaRPr lang="fa-IR"/>
          </a:p>
        </p:txBody>
      </p:sp>
      <p:sp>
        <p:nvSpPr>
          <p:cNvPr id="5" name="Footer Placeholder 4"/>
          <p:cNvSpPr>
            <a:spLocks noGrp="1"/>
          </p:cNvSpPr>
          <p:nvPr>
            <p:ph type="ftr" sz="quarter" idx="11"/>
          </p:nvPr>
        </p:nvSpPr>
        <p:spPr>
          <a:xfrm>
            <a:off x="800100" y="6172200"/>
            <a:ext cx="4000500" cy="457200"/>
          </a:xfrm>
        </p:spPr>
        <p:txBody>
          <a:bodyPr/>
          <a:lstStyle/>
          <a:p>
            <a:endParaRPr lang="fa-IR"/>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816DC3E8-027D-45BD-BFF7-948F93A10FED}" type="slidenum">
              <a:rPr lang="fa-IR" smtClean="0"/>
              <a:pPr/>
              <a:t>‹#›</a:t>
            </a:fld>
            <a:endParaRPr lang="fa-IR"/>
          </a:p>
        </p:txBody>
      </p:sp>
    </p:spTree>
  </p:cSld>
  <p:clrMapOvr>
    <a:overrideClrMapping bg1="lt1" tx1="dk1" bg2="lt2" tx2="dk2" accent1="accent1" accent2="accent2" accent3="accent3" accent4="accent4" accent5="accent5" accent6="accent6" hlink="hlink" folHlink="folHlink"/>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0F270B8E-3F5D-4617-B6E7-E10D50CA85A0}" type="datetime8">
              <a:rPr lang="fa-IR" smtClean="0"/>
              <a:pPr/>
              <a:t>16/ژانويه/26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816DC3E8-027D-45BD-BFF7-948F93A10FED}" type="slidenum">
              <a:rPr lang="fa-IR" smtClean="0"/>
              <a:pPr/>
              <a:t>‹#›</a:t>
            </a:fld>
            <a:endParaRPr lang="fa-IR"/>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F0B2EB9E-8921-42C4-80C0-FD87D9A7473A}" type="datetime8">
              <a:rPr lang="fa-IR" smtClean="0"/>
              <a:pPr/>
              <a:t>16/ژانويه/26</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816DC3E8-027D-45BD-BFF7-948F93A10FED}" type="slidenum">
              <a:rPr lang="fa-IR" smtClean="0"/>
              <a:pPr/>
              <a:t>‹#›</a:t>
            </a:fld>
            <a:endParaRPr lang="fa-IR"/>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E9E843E-7C3F-4514-8174-88157B516314}" type="datetime8">
              <a:rPr lang="fa-IR" smtClean="0"/>
              <a:pPr/>
              <a:t>16/ژانويه/26</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816DC3E8-027D-45BD-BFF7-948F93A10FED}" type="slidenum">
              <a:rPr lang="fa-IR" smtClean="0"/>
              <a:pPr/>
              <a:t>‹#›</a:t>
            </a:fld>
            <a:endParaRPr lang="fa-IR"/>
          </a:p>
        </p:txBody>
      </p:sp>
    </p:spTree>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1F4BF0-857D-4F02-8AA7-58FFF67C4AFA}" type="datetime8">
              <a:rPr lang="fa-IR" smtClean="0"/>
              <a:pPr/>
              <a:t>16/ژانويه/26</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816DC3E8-027D-45BD-BFF7-948F93A10FED}" type="slidenum">
              <a:rPr lang="fa-IR" smtClean="0"/>
              <a:pPr/>
              <a:t>‹#›</a:t>
            </a:fld>
            <a:endParaRPr lang="fa-IR"/>
          </a:p>
        </p:txBody>
      </p:sp>
    </p:spTree>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99482061-0DDE-4F07-8897-A3BFA7001069}" type="datetime8">
              <a:rPr lang="fa-IR" smtClean="0"/>
              <a:pPr/>
              <a:t>16/ژانويه/26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816DC3E8-027D-45BD-BFF7-948F93A10FED}" type="slidenum">
              <a:rPr lang="fa-IR" smtClean="0"/>
              <a:pPr/>
              <a:t>‹#›</a:t>
            </a:fld>
            <a:endParaRPr lang="fa-IR"/>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E87D67D3-4CC1-4164-AE3E-1638D835FEE9}" type="datetime8">
              <a:rPr lang="fa-IR" smtClean="0"/>
              <a:pPr/>
              <a:t>16/ژانويه/26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816DC3E8-027D-45BD-BFF7-948F93A10FED}" type="slidenum">
              <a:rPr lang="fa-IR" smtClean="0"/>
              <a:pPr/>
              <a:t>‹#›</a:t>
            </a:fld>
            <a:endParaRPr lang="fa-IR"/>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3EBB6F57-D7EF-4AEE-9AF2-106A7B342B50}" type="datetime8">
              <a:rPr lang="fa-IR" smtClean="0"/>
              <a:pPr/>
              <a:t>16/ژانويه/26</a:t>
            </a:fld>
            <a:endParaRPr lang="fa-IR"/>
          </a:p>
        </p:txBody>
      </p:sp>
      <p:sp>
        <p:nvSpPr>
          <p:cNvPr id="6" name="Footer Placeholder 5"/>
          <p:cNvSpPr>
            <a:spLocks noGrp="1"/>
          </p:cNvSpPr>
          <p:nvPr>
            <p:ph type="ftr" sz="quarter" idx="11"/>
          </p:nvPr>
        </p:nvSpPr>
        <p:spPr>
          <a:xfrm>
            <a:off x="914400" y="6172200"/>
            <a:ext cx="3886200" cy="457200"/>
          </a:xfrm>
        </p:spPr>
        <p:txBody>
          <a:bodyPr/>
          <a:lstStyle/>
          <a:p>
            <a:endParaRPr lang="fa-IR"/>
          </a:p>
        </p:txBody>
      </p:sp>
      <p:sp>
        <p:nvSpPr>
          <p:cNvPr id="7" name="Slide Number Placeholder 6"/>
          <p:cNvSpPr>
            <a:spLocks noGrp="1"/>
          </p:cNvSpPr>
          <p:nvPr>
            <p:ph type="sldNum" sz="quarter" idx="12"/>
          </p:nvPr>
        </p:nvSpPr>
        <p:spPr>
          <a:xfrm>
            <a:off x="146304" y="6208776"/>
            <a:ext cx="457200" cy="457200"/>
          </a:xfrm>
        </p:spPr>
        <p:txBody>
          <a:bodyPr/>
          <a:lstStyle/>
          <a:p>
            <a:fld id="{816DC3E8-027D-45BD-BFF7-948F93A10FED}" type="slidenum">
              <a:rPr lang="fa-IR" smtClean="0"/>
              <a:pPr/>
              <a:t>‹#›</a:t>
            </a:fld>
            <a:endParaRPr lang="fa-IR"/>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46B770F-EB43-4CDD-8F15-1265AB59176E}" type="datetime8">
              <a:rPr lang="fa-IR" smtClean="0"/>
              <a:pPr/>
              <a:t>16/ژانويه/26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816DC3E8-027D-45BD-BFF7-948F93A10FED}" type="slidenum">
              <a:rPr lang="fa-IR" smtClean="0"/>
              <a:pPr/>
              <a:t>‹#›</a:t>
            </a:fld>
            <a:endParaRPr lang="fa-IR"/>
          </a:p>
        </p:txBody>
      </p:sp>
    </p:spTree>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D488C7F-36DC-4F8E-98C6-533212CBB39C}" type="datetime8">
              <a:rPr lang="fa-IR" smtClean="0"/>
              <a:pPr/>
              <a:t>16/ژانويه/26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816DC3E8-027D-45BD-BFF7-948F93A10FED}" type="slidenum">
              <a:rPr lang="fa-IR" smtClean="0"/>
              <a:pPr/>
              <a:t>‹#›</a:t>
            </a:fld>
            <a:endParaRPr lang="fa-IR"/>
          </a:p>
        </p:txBody>
      </p:sp>
    </p:spTree>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6913F37B-3A2B-40BB-A72F-66A713966575}" type="datetime8">
              <a:rPr lang="fa-IR" smtClean="0"/>
              <a:pPr/>
              <a:t>16/ژانويه/26</a:t>
            </a:fld>
            <a:endParaRPr lang="fa-IR"/>
          </a:p>
        </p:txBody>
      </p:sp>
      <p:sp>
        <p:nvSpPr>
          <p:cNvPr id="17" name="Footer Placeholder 16"/>
          <p:cNvSpPr>
            <a:spLocks noGrp="1"/>
          </p:cNvSpPr>
          <p:nvPr>
            <p:ph type="ftr" sz="quarter" idx="11"/>
          </p:nvPr>
        </p:nvSpPr>
        <p:spPr/>
        <p:txBody>
          <a:bodyPr/>
          <a:lstStyle/>
          <a:p>
            <a:endParaRPr lang="fa-IR"/>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816DC3E8-027D-45BD-BFF7-948F93A10FED}" type="slidenum">
              <a:rPr lang="fa-IR" smtClean="0"/>
              <a:pPr/>
              <a:t>‹#›</a:t>
            </a:fld>
            <a:endParaRPr lang="fa-IR"/>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5F351904-652B-4310-911D-8DBC44F215FC}" type="datetime8">
              <a:rPr lang="fa-IR" smtClean="0"/>
              <a:pPr/>
              <a:t>16/ژانويه/26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a:xfrm>
            <a:off x="4361688" y="1026372"/>
            <a:ext cx="457200" cy="441325"/>
          </a:xfrm>
        </p:spPr>
        <p:txBody>
          <a:bodyPr/>
          <a:lstStyle/>
          <a:p>
            <a:fld id="{816DC3E8-027D-45BD-BFF7-948F93A10FED}" type="slidenum">
              <a:rPr lang="fa-IR" smtClean="0"/>
              <a:pPr/>
              <a:t>‹#›</a:t>
            </a:fld>
            <a:endParaRPr lang="fa-IR"/>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fa-IR"/>
          </a:p>
        </p:txBody>
      </p:sp>
      <p:sp>
        <p:nvSpPr>
          <p:cNvPr id="4" name="Date Placeholder 3"/>
          <p:cNvSpPr>
            <a:spLocks noGrp="1"/>
          </p:cNvSpPr>
          <p:nvPr>
            <p:ph type="dt" sz="half" idx="10"/>
          </p:nvPr>
        </p:nvSpPr>
        <p:spPr/>
        <p:txBody>
          <a:bodyPr/>
          <a:lstStyle/>
          <a:p>
            <a:fld id="{DC8875C3-D883-48ED-B252-7B88EE8EE22C}" type="datetime8">
              <a:rPr lang="fa-IR" smtClean="0"/>
              <a:pPr/>
              <a:t>16/ژانويه/26</a:t>
            </a:fld>
            <a:endParaRPr lang="fa-IR"/>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816DC3E8-027D-45BD-BFF7-948F93A10FED}" type="slidenum">
              <a:rPr lang="fa-IR" smtClean="0"/>
              <a:pPr/>
              <a:t>‹#›</a:t>
            </a:fld>
            <a:endParaRPr lang="fa-IR"/>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ECF40411-10DA-43A0-BAF2-737D841A946C}" type="datetime8">
              <a:rPr lang="fa-IR" smtClean="0"/>
              <a:pPr/>
              <a:t>16/ژانويه/26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816DC3E8-027D-45BD-BFF7-948F93A10FED}" type="slidenum">
              <a:rPr lang="fa-IR" smtClean="0"/>
              <a:pPr/>
              <a:t>‹#›</a:t>
            </a:fld>
            <a:endParaRPr lang="fa-IR"/>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51C62DD7-755D-4F59-80A0-2AE7925359F6}" type="datetime8">
              <a:rPr lang="fa-IR" smtClean="0"/>
              <a:pPr/>
              <a:t>16/ژانويه/26</a:t>
            </a:fld>
            <a:endParaRPr lang="fa-IR"/>
          </a:p>
        </p:txBody>
      </p:sp>
      <p:sp>
        <p:nvSpPr>
          <p:cNvPr id="8" name="Footer Placeholder 7"/>
          <p:cNvSpPr>
            <a:spLocks noGrp="1"/>
          </p:cNvSpPr>
          <p:nvPr>
            <p:ph type="ftr" sz="quarter" idx="11"/>
          </p:nvPr>
        </p:nvSpPr>
        <p:spPr>
          <a:xfrm>
            <a:off x="304800" y="6409944"/>
            <a:ext cx="3581400" cy="365760"/>
          </a:xfrm>
        </p:spPr>
        <p:txBody>
          <a:bodyPr/>
          <a:lstStyle/>
          <a:p>
            <a:endParaRPr lang="fa-IR"/>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816DC3E8-027D-45BD-BFF7-948F93A10FED}" type="slidenum">
              <a:rPr lang="fa-IR" smtClean="0"/>
              <a:pPr/>
              <a:t>‹#›</a:t>
            </a:fld>
            <a:endParaRPr lang="fa-IR"/>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C5AD1A1-D33E-40D5-A10F-426594C9D002}" type="datetime8">
              <a:rPr lang="fa-IR" smtClean="0"/>
              <a:pPr/>
              <a:t>16/ژانويه/26</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a:xfrm>
            <a:off x="4343400" y="1036020"/>
            <a:ext cx="457200" cy="441325"/>
          </a:xfrm>
        </p:spPr>
        <p:txBody>
          <a:bodyPr/>
          <a:lstStyle/>
          <a:p>
            <a:fld id="{816DC3E8-027D-45BD-BFF7-948F93A10FED}" type="slidenum">
              <a:rPr lang="fa-IR" smtClean="0"/>
              <a:pPr/>
              <a:t>‹#›</a:t>
            </a:fld>
            <a:endParaRPr lang="fa-IR"/>
          </a:p>
        </p:txBody>
      </p:sp>
    </p:spTree>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B0F81048-2282-4E7A-8642-807675DC656D}" type="datetime8">
              <a:rPr lang="fa-IR" smtClean="0"/>
              <a:pPr/>
              <a:t>16/ژانويه/26</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816DC3E8-027D-45BD-BFF7-948F93A10FED}" type="slidenum">
              <a:rPr lang="fa-IR" smtClean="0"/>
              <a:pPr/>
              <a:t>‹#›</a:t>
            </a:fld>
            <a:endParaRPr lang="fa-I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DC7FA2D-08DA-4E4B-B22C-1D63724F2219}" type="datetime8">
              <a:rPr lang="fa-IR" smtClean="0"/>
              <a:pPr/>
              <a:t>16/ژانويه/26</a:t>
            </a:fld>
            <a:endParaRPr lang="fa-IR"/>
          </a:p>
        </p:txBody>
      </p:sp>
      <p:sp>
        <p:nvSpPr>
          <p:cNvPr id="5" name="Footer Placeholder 4"/>
          <p:cNvSpPr>
            <a:spLocks noGrp="1"/>
          </p:cNvSpPr>
          <p:nvPr>
            <p:ph type="ftr" sz="quarter" idx="11"/>
          </p:nvPr>
        </p:nvSpPr>
        <p:spPr>
          <a:xfrm>
            <a:off x="800100" y="6172200"/>
            <a:ext cx="4000500" cy="457200"/>
          </a:xfrm>
        </p:spPr>
        <p:txBody>
          <a:bodyPr/>
          <a:lstStyle/>
          <a:p>
            <a:endParaRPr lang="fa-IR"/>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816DC3E8-027D-45BD-BFF7-948F93A10FED}" type="slidenum">
              <a:rPr lang="fa-IR" smtClean="0"/>
              <a:pPr/>
              <a:t>‹#›</a:t>
            </a:fld>
            <a:endParaRPr lang="fa-IR"/>
          </a:p>
        </p:txBody>
      </p:sp>
    </p:spTree>
  </p:cSld>
  <p:clrMapOvr>
    <a:overrideClrMapping bg1="lt1" tx1="dk1" bg2="lt2" tx2="dk2" accent1="accent1" accent2="accent2" accent3="accent3" accent4="accent4" accent5="accent5" accent6="accent6" hlink="hlink" folHlink="folHlink"/>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816DC3E8-027D-45BD-BFF7-948F93A10FED}" type="slidenum">
              <a:rPr lang="fa-IR" smtClean="0"/>
              <a:pPr/>
              <a:t>‹#›</a:t>
            </a:fld>
            <a:endParaRPr lang="fa-IR"/>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CDBD2576-86F6-4B03-B8A4-F980F6DD85BD}" type="datetime8">
              <a:rPr lang="fa-IR" smtClean="0"/>
              <a:pPr/>
              <a:t>16/ژانويه/26</a:t>
            </a:fld>
            <a:endParaRPr lang="fa-IR"/>
          </a:p>
        </p:txBody>
      </p:sp>
      <p:sp>
        <p:nvSpPr>
          <p:cNvPr id="6" name="Footer Placeholder 5"/>
          <p:cNvSpPr>
            <a:spLocks noGrp="1"/>
          </p:cNvSpPr>
          <p:nvPr>
            <p:ph type="ftr" sz="quarter" idx="11"/>
          </p:nvPr>
        </p:nvSpPr>
        <p:spPr>
          <a:xfrm>
            <a:off x="301752" y="6410848"/>
            <a:ext cx="3383280" cy="365760"/>
          </a:xfrm>
        </p:spPr>
        <p:txBody>
          <a:bodyPr/>
          <a:lstStyle/>
          <a:p>
            <a:endParaRPr lang="fa-IR"/>
          </a:p>
        </p:txBody>
      </p:sp>
    </p:spTree>
  </p:cSld>
  <p:clrMapOvr>
    <a:overrideClrMapping bg1="lt1" tx1="dk1" bg2="lt2" tx2="dk2" accent1="accent1" accent2="accent2" accent3="accent3" accent4="accent4" accent5="accent5" accent6="accent6" hlink="hlink" folHlink="folHlink"/>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816DC3E8-027D-45BD-BFF7-948F93A10FED}" type="slidenum">
              <a:rPr lang="fa-IR" smtClean="0"/>
              <a:pPr/>
              <a:t>‹#›</a:t>
            </a:fld>
            <a:endParaRPr lang="fa-IR"/>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398AB56E-5011-41E3-B811-54E34CB3E73E}" type="datetime8">
              <a:rPr lang="fa-IR" smtClean="0"/>
              <a:pPr/>
              <a:t>16/ژانويه/26</a:t>
            </a:fld>
            <a:endParaRPr lang="fa-IR"/>
          </a:p>
        </p:txBody>
      </p:sp>
      <p:sp>
        <p:nvSpPr>
          <p:cNvPr id="6" name="Footer Placeholder 5"/>
          <p:cNvSpPr>
            <a:spLocks noGrp="1"/>
          </p:cNvSpPr>
          <p:nvPr>
            <p:ph type="ftr" sz="quarter" idx="11"/>
          </p:nvPr>
        </p:nvSpPr>
        <p:spPr>
          <a:xfrm>
            <a:off x="301752" y="6410848"/>
            <a:ext cx="3584448" cy="365760"/>
          </a:xfrm>
        </p:spPr>
        <p:txBody>
          <a:bodyPr/>
          <a:lstStyle/>
          <a:p>
            <a:endParaRPr lang="fa-IR"/>
          </a:p>
        </p:txBody>
      </p:sp>
    </p:spTree>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2AB10B0-ADE1-419C-95BD-ACA074F8DADE}" type="datetime8">
              <a:rPr lang="fa-IR" smtClean="0"/>
              <a:pPr/>
              <a:t>16/ژانويه/26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816DC3E8-027D-45BD-BFF7-948F93A10FED}" type="slidenum">
              <a:rPr lang="fa-IR" smtClean="0"/>
              <a:pPr/>
              <a:t>‹#›</a:t>
            </a:fld>
            <a:endParaRPr lang="fa-IR"/>
          </a:p>
        </p:txBody>
      </p:sp>
    </p:spTree>
  </p:cSld>
  <p:clrMapOvr>
    <a:overrideClrMapping bg1="lt1" tx1="dk1" bg2="lt2" tx2="dk2" accent1="accent1" accent2="accent2" accent3="accent3" accent4="accent4" accent5="accent5" accent6="accent6" hlink="hlink" folHlink="folHlink"/>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816DC3E8-027D-45BD-BFF7-948F93A10FED}" type="slidenum">
              <a:rPr lang="fa-IR" smtClean="0"/>
              <a:pPr/>
              <a:t>‹#›</a:t>
            </a:fld>
            <a:endParaRPr lang="fa-IR"/>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54349BA-BA32-4C52-BBA0-F6F230482EA2}" type="datetime8">
              <a:rPr lang="fa-IR" smtClean="0"/>
              <a:pPr/>
              <a:t>16/ژانويه/26</a:t>
            </a:fld>
            <a:endParaRPr lang="fa-IR"/>
          </a:p>
        </p:txBody>
      </p:sp>
      <p:sp>
        <p:nvSpPr>
          <p:cNvPr id="5" name="Footer Placeholder 4"/>
          <p:cNvSpPr>
            <a:spLocks noGrp="1"/>
          </p:cNvSpPr>
          <p:nvPr>
            <p:ph type="ftr" sz="quarter" idx="11"/>
          </p:nvPr>
        </p:nvSpPr>
        <p:spPr/>
        <p:txBody>
          <a:bodyPr/>
          <a:lstStyle/>
          <a:p>
            <a:endParaRPr lang="fa-IR"/>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10B1817A-2299-4B60-8A46-36452D042032}" type="datetime8">
              <a:rPr lang="fa-IR" smtClean="0"/>
              <a:pPr/>
              <a:t>16/ژانويه/26</a:t>
            </a:fld>
            <a:endParaRPr lang="fa-IR"/>
          </a:p>
        </p:txBody>
      </p:sp>
      <p:sp>
        <p:nvSpPr>
          <p:cNvPr id="20" name="Footer Placeholder 19"/>
          <p:cNvSpPr>
            <a:spLocks noGrp="1"/>
          </p:cNvSpPr>
          <p:nvPr>
            <p:ph type="ftr" sz="quarter" idx="11"/>
          </p:nvPr>
        </p:nvSpPr>
        <p:spPr/>
        <p:txBody>
          <a:bodyPr/>
          <a:lstStyle>
            <a:extLst/>
          </a:lstStyle>
          <a:p>
            <a:endParaRPr lang="fa-IR"/>
          </a:p>
        </p:txBody>
      </p:sp>
      <p:sp>
        <p:nvSpPr>
          <p:cNvPr id="10" name="Slide Number Placeholder 9"/>
          <p:cNvSpPr>
            <a:spLocks noGrp="1"/>
          </p:cNvSpPr>
          <p:nvPr>
            <p:ph type="sldNum" sz="quarter" idx="12"/>
          </p:nvPr>
        </p:nvSpPr>
        <p:spPr/>
        <p:txBody>
          <a:bodyPr/>
          <a:lstStyle>
            <a:extLst/>
          </a:lstStyle>
          <a:p>
            <a:fld id="{816DC3E8-027D-45BD-BFF7-948F93A10FED}" type="slidenum">
              <a:rPr lang="fa-IR" smtClean="0"/>
              <a:pPr/>
              <a:t>‹#›</a:t>
            </a:fld>
            <a:endParaRPr lang="fa-IR"/>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0572E2B-ED92-4477-95F3-D546A90B70C8}" type="datetime8">
              <a:rPr lang="fa-IR" smtClean="0"/>
              <a:pPr/>
              <a:t>16/ژانويه/26</a:t>
            </a:fld>
            <a:endParaRPr lang="fa-IR"/>
          </a:p>
        </p:txBody>
      </p:sp>
      <p:sp>
        <p:nvSpPr>
          <p:cNvPr id="5" name="Footer Placeholder 4"/>
          <p:cNvSpPr>
            <a:spLocks noGrp="1"/>
          </p:cNvSpPr>
          <p:nvPr>
            <p:ph type="ftr" sz="quarter" idx="11"/>
          </p:nvPr>
        </p:nvSpPr>
        <p:spPr/>
        <p:txBody>
          <a:bodyPr/>
          <a:lstStyle>
            <a:extLst/>
          </a:lstStyle>
          <a:p>
            <a:endParaRPr lang="fa-IR"/>
          </a:p>
        </p:txBody>
      </p:sp>
      <p:sp>
        <p:nvSpPr>
          <p:cNvPr id="6" name="Slide Number Placeholder 5"/>
          <p:cNvSpPr>
            <a:spLocks noGrp="1"/>
          </p:cNvSpPr>
          <p:nvPr>
            <p:ph type="sldNum" sz="quarter" idx="12"/>
          </p:nvPr>
        </p:nvSpPr>
        <p:spPr/>
        <p:txBody>
          <a:bodyPr/>
          <a:lstStyle>
            <a:extLst/>
          </a:lstStyle>
          <a:p>
            <a:fld id="{816DC3E8-027D-45BD-BFF7-948F93A10FED}" type="slidenum">
              <a:rPr lang="fa-IR" smtClean="0"/>
              <a:pPr/>
              <a:t>‹#›</a:t>
            </a:fld>
            <a:endParaRPr lang="fa-IR"/>
          </a:p>
        </p:txBody>
      </p:sp>
    </p:spTree>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072C39C5-D099-47FE-9448-9525651F5FFD}" type="datetime8">
              <a:rPr lang="fa-IR" smtClean="0"/>
              <a:pPr/>
              <a:t>16/ژانويه/26</a:t>
            </a:fld>
            <a:endParaRPr lang="fa-IR"/>
          </a:p>
        </p:txBody>
      </p:sp>
      <p:sp>
        <p:nvSpPr>
          <p:cNvPr id="5" name="Footer Placeholder 4"/>
          <p:cNvSpPr>
            <a:spLocks noGrp="1"/>
          </p:cNvSpPr>
          <p:nvPr>
            <p:ph type="ftr" sz="quarter" idx="11"/>
          </p:nvPr>
        </p:nvSpPr>
        <p:spPr/>
        <p:txBody>
          <a:bodyPr/>
          <a:lstStyle>
            <a:extLst/>
          </a:lstStyle>
          <a:p>
            <a:endParaRPr lang="fa-IR"/>
          </a:p>
        </p:txBody>
      </p:sp>
      <p:sp>
        <p:nvSpPr>
          <p:cNvPr id="6" name="Slide Number Placeholder 5"/>
          <p:cNvSpPr>
            <a:spLocks noGrp="1"/>
          </p:cNvSpPr>
          <p:nvPr>
            <p:ph type="sldNum" sz="quarter" idx="12"/>
          </p:nvPr>
        </p:nvSpPr>
        <p:spPr/>
        <p:txBody>
          <a:bodyPr/>
          <a:lstStyle>
            <a:extLst/>
          </a:lstStyle>
          <a:p>
            <a:fld id="{816DC3E8-027D-45BD-BFF7-948F93A10FED}" type="slidenum">
              <a:rPr lang="fa-IR" smtClean="0"/>
              <a:pPr/>
              <a:t>‹#›</a:t>
            </a:fld>
            <a:endParaRPr lang="fa-IR"/>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3E289212-281C-4F28-96EC-9CE0C17A4FAB}" type="datetime8">
              <a:rPr lang="fa-IR" smtClean="0"/>
              <a:pPr/>
              <a:t>16/ژانويه/26</a:t>
            </a:fld>
            <a:endParaRPr lang="fa-IR"/>
          </a:p>
        </p:txBody>
      </p:sp>
      <p:sp>
        <p:nvSpPr>
          <p:cNvPr id="6" name="Footer Placeholder 5"/>
          <p:cNvSpPr>
            <a:spLocks noGrp="1"/>
          </p:cNvSpPr>
          <p:nvPr>
            <p:ph type="ftr" sz="quarter" idx="11"/>
          </p:nvPr>
        </p:nvSpPr>
        <p:spPr/>
        <p:txBody>
          <a:bodyPr/>
          <a:lstStyle>
            <a:extLst/>
          </a:lstStyle>
          <a:p>
            <a:endParaRPr lang="fa-IR"/>
          </a:p>
        </p:txBody>
      </p:sp>
      <p:sp>
        <p:nvSpPr>
          <p:cNvPr id="7" name="Slide Number Placeholder 6"/>
          <p:cNvSpPr>
            <a:spLocks noGrp="1"/>
          </p:cNvSpPr>
          <p:nvPr>
            <p:ph type="sldNum" sz="quarter" idx="12"/>
          </p:nvPr>
        </p:nvSpPr>
        <p:spPr/>
        <p:txBody>
          <a:bodyPr/>
          <a:lstStyle>
            <a:extLst/>
          </a:lstStyle>
          <a:p>
            <a:fld id="{816DC3E8-027D-45BD-BFF7-948F93A10FED}" type="slidenum">
              <a:rPr lang="fa-IR" smtClean="0"/>
              <a:pPr/>
              <a:t>‹#›</a:t>
            </a:fld>
            <a:endParaRPr lang="fa-IR"/>
          </a:p>
        </p:txBody>
      </p:sp>
    </p:spTree>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D5EEB4B6-D367-41F4-90E3-4E26614B3B3B}" type="datetime8">
              <a:rPr lang="fa-IR" smtClean="0"/>
              <a:pPr/>
              <a:t>16/ژانويه/26</a:t>
            </a:fld>
            <a:endParaRPr lang="fa-IR"/>
          </a:p>
        </p:txBody>
      </p:sp>
      <p:sp>
        <p:nvSpPr>
          <p:cNvPr id="8" name="Footer Placeholder 7"/>
          <p:cNvSpPr>
            <a:spLocks noGrp="1"/>
          </p:cNvSpPr>
          <p:nvPr>
            <p:ph type="ftr" sz="quarter" idx="11"/>
          </p:nvPr>
        </p:nvSpPr>
        <p:spPr/>
        <p:txBody>
          <a:bodyPr/>
          <a:lstStyle>
            <a:extLst/>
          </a:lstStyle>
          <a:p>
            <a:endParaRPr lang="fa-IR"/>
          </a:p>
        </p:txBody>
      </p:sp>
      <p:sp>
        <p:nvSpPr>
          <p:cNvPr id="9" name="Slide Number Placeholder 8"/>
          <p:cNvSpPr>
            <a:spLocks noGrp="1"/>
          </p:cNvSpPr>
          <p:nvPr>
            <p:ph type="sldNum" sz="quarter" idx="12"/>
          </p:nvPr>
        </p:nvSpPr>
        <p:spPr/>
        <p:txBody>
          <a:bodyPr/>
          <a:lstStyle>
            <a:extLst/>
          </a:lstStyle>
          <a:p>
            <a:fld id="{816DC3E8-027D-45BD-BFF7-948F93A10FED}" type="slidenum">
              <a:rPr lang="fa-IR" smtClean="0"/>
              <a:pPr/>
              <a:t>‹#›</a:t>
            </a:fld>
            <a:endParaRPr lang="fa-IR"/>
          </a:p>
        </p:txBody>
      </p:sp>
    </p:spTree>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F1CB69E3-3995-4AB7-A339-8476D4673BEE}" type="datetime8">
              <a:rPr lang="fa-IR" smtClean="0"/>
              <a:pPr/>
              <a:t>16/ژانويه/26</a:t>
            </a:fld>
            <a:endParaRPr lang="fa-IR"/>
          </a:p>
        </p:txBody>
      </p:sp>
      <p:sp>
        <p:nvSpPr>
          <p:cNvPr id="4" name="Footer Placeholder 3"/>
          <p:cNvSpPr>
            <a:spLocks noGrp="1"/>
          </p:cNvSpPr>
          <p:nvPr>
            <p:ph type="ftr" sz="quarter" idx="11"/>
          </p:nvPr>
        </p:nvSpPr>
        <p:spPr/>
        <p:txBody>
          <a:bodyPr/>
          <a:lstStyle>
            <a:extLst/>
          </a:lstStyle>
          <a:p>
            <a:endParaRPr lang="fa-IR"/>
          </a:p>
        </p:txBody>
      </p:sp>
      <p:sp>
        <p:nvSpPr>
          <p:cNvPr id="5" name="Slide Number Placeholder 4"/>
          <p:cNvSpPr>
            <a:spLocks noGrp="1"/>
          </p:cNvSpPr>
          <p:nvPr>
            <p:ph type="sldNum" sz="quarter" idx="12"/>
          </p:nvPr>
        </p:nvSpPr>
        <p:spPr/>
        <p:txBody>
          <a:bodyPr/>
          <a:lstStyle>
            <a:extLst/>
          </a:lstStyle>
          <a:p>
            <a:fld id="{816DC3E8-027D-45BD-BFF7-948F93A10FED}" type="slidenum">
              <a:rPr lang="fa-IR" smtClean="0"/>
              <a:pPr/>
              <a:t>‹#›</a:t>
            </a:fld>
            <a:endParaRPr lang="fa-I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8A6801B6-9806-4BE9-8BDA-D831BC75B117}" type="datetime8">
              <a:rPr lang="fa-IR" smtClean="0"/>
              <a:pPr/>
              <a:t>16/ژانويه/26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816DC3E8-027D-45BD-BFF7-948F93A10FED}" type="slidenum">
              <a:rPr lang="fa-IR" smtClean="0"/>
              <a:pPr/>
              <a:t>‹#›</a:t>
            </a:fld>
            <a:endParaRPr lang="fa-IR"/>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7DA147A0-300C-4059-9DE7-7C8392B2D44B}" type="datetime8">
              <a:rPr lang="fa-IR" smtClean="0"/>
              <a:pPr/>
              <a:t>16/ژانويه/26</a:t>
            </a:fld>
            <a:endParaRPr lang="fa-IR"/>
          </a:p>
        </p:txBody>
      </p:sp>
      <p:sp>
        <p:nvSpPr>
          <p:cNvPr id="3" name="Footer Placeholder 2"/>
          <p:cNvSpPr>
            <a:spLocks noGrp="1"/>
          </p:cNvSpPr>
          <p:nvPr>
            <p:ph type="ftr" sz="quarter" idx="11"/>
          </p:nvPr>
        </p:nvSpPr>
        <p:spPr/>
        <p:txBody>
          <a:bodyPr/>
          <a:lstStyle>
            <a:extLst/>
          </a:lstStyle>
          <a:p>
            <a:endParaRPr lang="fa-IR"/>
          </a:p>
        </p:txBody>
      </p:sp>
      <p:sp>
        <p:nvSpPr>
          <p:cNvPr id="4" name="Slide Number Placeholder 3"/>
          <p:cNvSpPr>
            <a:spLocks noGrp="1"/>
          </p:cNvSpPr>
          <p:nvPr>
            <p:ph type="sldNum" sz="quarter" idx="12"/>
          </p:nvPr>
        </p:nvSpPr>
        <p:spPr/>
        <p:txBody>
          <a:bodyPr/>
          <a:lstStyle>
            <a:extLst/>
          </a:lstStyle>
          <a:p>
            <a:fld id="{816DC3E8-027D-45BD-BFF7-948F93A10FED}" type="slidenum">
              <a:rPr lang="fa-IR" smtClean="0"/>
              <a:pPr/>
              <a:t>‹#›</a:t>
            </a:fld>
            <a:endParaRPr lang="fa-IR"/>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FDD4718B-60C0-484F-804D-12B56F5FB4C2}" type="datetime8">
              <a:rPr lang="fa-IR" smtClean="0"/>
              <a:pPr/>
              <a:t>16/ژانويه/26</a:t>
            </a:fld>
            <a:endParaRPr lang="fa-IR"/>
          </a:p>
        </p:txBody>
      </p:sp>
      <p:sp>
        <p:nvSpPr>
          <p:cNvPr id="6" name="Footer Placeholder 5"/>
          <p:cNvSpPr>
            <a:spLocks noGrp="1"/>
          </p:cNvSpPr>
          <p:nvPr>
            <p:ph type="ftr" sz="quarter" idx="11"/>
          </p:nvPr>
        </p:nvSpPr>
        <p:spPr/>
        <p:txBody>
          <a:bodyPr/>
          <a:lstStyle>
            <a:extLst/>
          </a:lstStyle>
          <a:p>
            <a:endParaRPr lang="fa-IR"/>
          </a:p>
        </p:txBody>
      </p:sp>
      <p:sp>
        <p:nvSpPr>
          <p:cNvPr id="7" name="Slide Number Placeholder 6"/>
          <p:cNvSpPr>
            <a:spLocks noGrp="1"/>
          </p:cNvSpPr>
          <p:nvPr>
            <p:ph type="sldNum" sz="quarter" idx="12"/>
          </p:nvPr>
        </p:nvSpPr>
        <p:spPr/>
        <p:txBody>
          <a:bodyPr/>
          <a:lstStyle>
            <a:extLst/>
          </a:lstStyle>
          <a:p>
            <a:fld id="{816DC3E8-027D-45BD-BFF7-948F93A10FED}" type="slidenum">
              <a:rPr lang="fa-IR" smtClean="0"/>
              <a:pPr/>
              <a:t>‹#›</a:t>
            </a:fld>
            <a:endParaRPr lang="fa-IR"/>
          </a:p>
        </p:txBody>
      </p:sp>
    </p:spTree>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951CEA34-480C-4CBE-AA90-23F15033BC04}" type="datetime8">
              <a:rPr lang="fa-IR" smtClean="0"/>
              <a:pPr/>
              <a:t>16/ژانويه/26</a:t>
            </a:fld>
            <a:endParaRPr lang="fa-IR"/>
          </a:p>
        </p:txBody>
      </p:sp>
      <p:sp>
        <p:nvSpPr>
          <p:cNvPr id="6" name="Footer Placeholder 5"/>
          <p:cNvSpPr>
            <a:spLocks noGrp="1"/>
          </p:cNvSpPr>
          <p:nvPr>
            <p:ph type="ftr" sz="quarter" idx="11"/>
          </p:nvPr>
        </p:nvSpPr>
        <p:spPr/>
        <p:txBody>
          <a:bodyPr/>
          <a:lstStyle>
            <a:extLst/>
          </a:lstStyle>
          <a:p>
            <a:endParaRPr lang="fa-IR"/>
          </a:p>
        </p:txBody>
      </p:sp>
      <p:sp>
        <p:nvSpPr>
          <p:cNvPr id="7" name="Slide Number Placeholder 6"/>
          <p:cNvSpPr>
            <a:spLocks noGrp="1"/>
          </p:cNvSpPr>
          <p:nvPr>
            <p:ph type="sldNum" sz="quarter" idx="12"/>
          </p:nvPr>
        </p:nvSpPr>
        <p:spPr/>
        <p:txBody>
          <a:bodyPr/>
          <a:lstStyle>
            <a:extLst/>
          </a:lstStyle>
          <a:p>
            <a:fld id="{816DC3E8-027D-45BD-BFF7-948F93A10FED}" type="slidenum">
              <a:rPr lang="fa-IR" smtClean="0"/>
              <a:pPr/>
              <a:t>‹#›</a:t>
            </a:fld>
            <a:endParaRPr lang="fa-IR"/>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10DEEF4-63A0-4DDA-9612-00EC3A55DAAB}" type="datetime8">
              <a:rPr lang="fa-IR" smtClean="0"/>
              <a:pPr/>
              <a:t>16/ژانويه/26</a:t>
            </a:fld>
            <a:endParaRPr lang="fa-IR"/>
          </a:p>
        </p:txBody>
      </p:sp>
      <p:sp>
        <p:nvSpPr>
          <p:cNvPr id="5" name="Footer Placeholder 4"/>
          <p:cNvSpPr>
            <a:spLocks noGrp="1"/>
          </p:cNvSpPr>
          <p:nvPr>
            <p:ph type="ftr" sz="quarter" idx="11"/>
          </p:nvPr>
        </p:nvSpPr>
        <p:spPr/>
        <p:txBody>
          <a:bodyPr/>
          <a:lstStyle>
            <a:extLst/>
          </a:lstStyle>
          <a:p>
            <a:endParaRPr lang="fa-IR"/>
          </a:p>
        </p:txBody>
      </p:sp>
      <p:sp>
        <p:nvSpPr>
          <p:cNvPr id="6" name="Slide Number Placeholder 5"/>
          <p:cNvSpPr>
            <a:spLocks noGrp="1"/>
          </p:cNvSpPr>
          <p:nvPr>
            <p:ph type="sldNum" sz="quarter" idx="12"/>
          </p:nvPr>
        </p:nvSpPr>
        <p:spPr/>
        <p:txBody>
          <a:bodyPr/>
          <a:lstStyle>
            <a:extLst/>
          </a:lstStyle>
          <a:p>
            <a:fld id="{816DC3E8-027D-45BD-BFF7-948F93A10FED}" type="slidenum">
              <a:rPr lang="fa-IR" smtClean="0"/>
              <a:pPr/>
              <a:t>‹#›</a:t>
            </a:fld>
            <a:endParaRPr lang="fa-IR"/>
          </a:p>
        </p:txBody>
      </p:sp>
    </p:spTree>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A8083DA-72C1-478E-B6DB-7F077A505F8C}" type="datetime8">
              <a:rPr lang="fa-IR" smtClean="0"/>
              <a:pPr/>
              <a:t>16/ژانويه/26</a:t>
            </a:fld>
            <a:endParaRPr lang="fa-IR"/>
          </a:p>
        </p:txBody>
      </p:sp>
      <p:sp>
        <p:nvSpPr>
          <p:cNvPr id="5" name="Footer Placeholder 4"/>
          <p:cNvSpPr>
            <a:spLocks noGrp="1"/>
          </p:cNvSpPr>
          <p:nvPr>
            <p:ph type="ftr" sz="quarter" idx="11"/>
          </p:nvPr>
        </p:nvSpPr>
        <p:spPr/>
        <p:txBody>
          <a:bodyPr/>
          <a:lstStyle>
            <a:extLst/>
          </a:lstStyle>
          <a:p>
            <a:endParaRPr lang="fa-IR"/>
          </a:p>
        </p:txBody>
      </p:sp>
      <p:sp>
        <p:nvSpPr>
          <p:cNvPr id="6" name="Slide Number Placeholder 5"/>
          <p:cNvSpPr>
            <a:spLocks noGrp="1"/>
          </p:cNvSpPr>
          <p:nvPr>
            <p:ph type="sldNum" sz="quarter" idx="12"/>
          </p:nvPr>
        </p:nvSpPr>
        <p:spPr/>
        <p:txBody>
          <a:bodyPr/>
          <a:lstStyle>
            <a:extLst/>
          </a:lstStyle>
          <a:p>
            <a:fld id="{816DC3E8-027D-45BD-BFF7-948F93A10FED}" type="slidenum">
              <a:rPr lang="fa-IR" smtClean="0"/>
              <a:pPr/>
              <a:t>‹#›</a:t>
            </a:fld>
            <a:endParaRPr lang="fa-IR"/>
          </a:p>
        </p:txBody>
      </p:sp>
    </p:spTree>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7BFC65A9-6DE0-409D-80CA-605B2C51307E}" type="datetime8">
              <a:rPr lang="fa-IR" smtClean="0"/>
              <a:pPr/>
              <a:t>16/ژانويه/26</a:t>
            </a:fld>
            <a:endParaRPr lang="fa-IR"/>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fa-IR"/>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816DC3E8-027D-45BD-BFF7-948F93A10FED}" type="slidenum">
              <a:rPr lang="fa-IR" smtClean="0"/>
              <a:pPr/>
              <a:t>‹#›</a:t>
            </a:fld>
            <a:endParaRPr lang="fa-IR"/>
          </a:p>
        </p:txBody>
      </p:sp>
    </p:spTree>
  </p:cSld>
  <p:clrMapOvr>
    <a:overrideClrMapping bg1="lt1" tx1="dk1" bg2="lt2" tx2="dk2" accent1="accent1" accent2="accent2" accent3="accent3" accent4="accent4" accent5="accent5" accent6="accent6" hlink="hlink" folHlink="folHlink"/>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C13DA8-C5BE-4FF4-BF57-405E837FDB72}" type="datetime8">
              <a:rPr lang="fa-IR" smtClean="0"/>
              <a:pPr/>
              <a:t>16/ژانويه/26</a:t>
            </a:fld>
            <a:endParaRPr lang="fa-IR"/>
          </a:p>
        </p:txBody>
      </p:sp>
      <p:sp>
        <p:nvSpPr>
          <p:cNvPr id="5" name="Footer Placeholder 4"/>
          <p:cNvSpPr>
            <a:spLocks noGrp="1"/>
          </p:cNvSpPr>
          <p:nvPr>
            <p:ph type="ftr" sz="quarter" idx="11"/>
          </p:nvPr>
        </p:nvSpPr>
        <p:spPr/>
        <p:txBody>
          <a:bodyPr/>
          <a:lstStyle>
            <a:extLst/>
          </a:lstStyle>
          <a:p>
            <a:endParaRPr lang="fa-IR"/>
          </a:p>
        </p:txBody>
      </p:sp>
      <p:sp>
        <p:nvSpPr>
          <p:cNvPr id="6" name="Slide Number Placeholder 5"/>
          <p:cNvSpPr>
            <a:spLocks noGrp="1"/>
          </p:cNvSpPr>
          <p:nvPr>
            <p:ph type="sldNum" sz="quarter" idx="12"/>
          </p:nvPr>
        </p:nvSpPr>
        <p:spPr/>
        <p:txBody>
          <a:bodyPr/>
          <a:lstStyle>
            <a:extLst/>
          </a:lstStyle>
          <a:p>
            <a:fld id="{816DC3E8-027D-45BD-BFF7-948F93A10FED}" type="slidenum">
              <a:rPr lang="fa-IR" smtClean="0"/>
              <a:pPr/>
              <a:t>‹#›</a:t>
            </a:fld>
            <a:endParaRPr lang="fa-IR"/>
          </a:p>
        </p:txBody>
      </p:sp>
    </p:spTree>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5C8CE255-895B-4BAE-B923-5644E2C79231}" type="datetime8">
              <a:rPr lang="fa-IR" smtClean="0"/>
              <a:pPr/>
              <a:t>16/ژانويه/26</a:t>
            </a:fld>
            <a:endParaRPr lang="fa-IR"/>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fa-IR"/>
          </a:p>
        </p:txBody>
      </p:sp>
      <p:sp>
        <p:nvSpPr>
          <p:cNvPr id="6" name="Slide Number Placeholder 5"/>
          <p:cNvSpPr>
            <a:spLocks noGrp="1"/>
          </p:cNvSpPr>
          <p:nvPr>
            <p:ph type="sldNum" sz="quarter" idx="12"/>
          </p:nvPr>
        </p:nvSpPr>
        <p:spPr>
          <a:xfrm>
            <a:off x="6733952" y="6555112"/>
            <a:ext cx="588336" cy="228600"/>
          </a:xfrm>
        </p:spPr>
        <p:txBody>
          <a:bodyPr/>
          <a:lstStyle>
            <a:extLst/>
          </a:lstStyle>
          <a:p>
            <a:fld id="{816DC3E8-027D-45BD-BFF7-948F93A10FED}" type="slidenum">
              <a:rPr lang="fa-IR" smtClean="0"/>
              <a:pPr/>
              <a:t>‹#›</a:t>
            </a:fld>
            <a:endParaRPr lang="fa-IR"/>
          </a:p>
        </p:txBody>
      </p:sp>
    </p:spTree>
  </p:cSld>
  <p:clrMapOvr>
    <a:overrideClrMapping bg1="lt1" tx1="dk1" bg2="lt2" tx2="dk2" accent1="accent1" accent2="accent2" accent3="accent3" accent4="accent4" accent5="accent5" accent6="accent6" hlink="hlink" folHlink="folHlink"/>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182FD76-5329-4E58-BD49-0A1330F8540C}" type="datetime8">
              <a:rPr lang="fa-IR" smtClean="0"/>
              <a:pPr/>
              <a:t>16/ژانويه/26</a:t>
            </a:fld>
            <a:endParaRPr lang="fa-IR"/>
          </a:p>
        </p:txBody>
      </p:sp>
      <p:sp>
        <p:nvSpPr>
          <p:cNvPr id="6" name="Footer Placeholder 5"/>
          <p:cNvSpPr>
            <a:spLocks noGrp="1"/>
          </p:cNvSpPr>
          <p:nvPr>
            <p:ph type="ftr" sz="quarter" idx="11"/>
          </p:nvPr>
        </p:nvSpPr>
        <p:spPr/>
        <p:txBody>
          <a:bodyPr/>
          <a:lstStyle>
            <a:extLst/>
          </a:lstStyle>
          <a:p>
            <a:endParaRPr lang="fa-IR"/>
          </a:p>
        </p:txBody>
      </p:sp>
      <p:sp>
        <p:nvSpPr>
          <p:cNvPr id="7" name="Slide Number Placeholder 6"/>
          <p:cNvSpPr>
            <a:spLocks noGrp="1"/>
          </p:cNvSpPr>
          <p:nvPr>
            <p:ph type="sldNum" sz="quarter" idx="12"/>
          </p:nvPr>
        </p:nvSpPr>
        <p:spPr/>
        <p:txBody>
          <a:bodyPr/>
          <a:lstStyle>
            <a:extLst/>
          </a:lstStyle>
          <a:p>
            <a:fld id="{816DC3E8-027D-45BD-BFF7-948F93A10FED}" type="slidenum">
              <a:rPr lang="fa-IR" smtClean="0"/>
              <a:pPr/>
              <a:t>‹#›</a:t>
            </a:fld>
            <a:endParaRPr lang="fa-IR"/>
          </a:p>
        </p:txBody>
      </p:sp>
    </p:spTree>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CC253BF6-8F22-49F2-8478-0A06E4B93884}" type="datetime8">
              <a:rPr lang="fa-IR" smtClean="0"/>
              <a:pPr/>
              <a:t>16/ژانويه/26</a:t>
            </a:fld>
            <a:endParaRPr lang="fa-IR"/>
          </a:p>
        </p:txBody>
      </p:sp>
      <p:sp>
        <p:nvSpPr>
          <p:cNvPr id="8" name="Footer Placeholder 7"/>
          <p:cNvSpPr>
            <a:spLocks noGrp="1"/>
          </p:cNvSpPr>
          <p:nvPr>
            <p:ph type="ftr" sz="quarter" idx="11"/>
          </p:nvPr>
        </p:nvSpPr>
        <p:spPr/>
        <p:txBody>
          <a:bodyPr/>
          <a:lstStyle>
            <a:extLst/>
          </a:lstStyle>
          <a:p>
            <a:endParaRPr lang="fa-IR"/>
          </a:p>
        </p:txBody>
      </p:sp>
      <p:sp>
        <p:nvSpPr>
          <p:cNvPr id="9" name="Slide Number Placeholder 8"/>
          <p:cNvSpPr>
            <a:spLocks noGrp="1"/>
          </p:cNvSpPr>
          <p:nvPr>
            <p:ph type="sldNum" sz="quarter" idx="12"/>
          </p:nvPr>
        </p:nvSpPr>
        <p:spPr/>
        <p:txBody>
          <a:bodyPr/>
          <a:lstStyle>
            <a:extLst/>
          </a:lstStyle>
          <a:p>
            <a:fld id="{816DC3E8-027D-45BD-BFF7-948F93A10FED}" type="slidenum">
              <a:rPr lang="fa-IR" smtClean="0"/>
              <a:pPr/>
              <a:t>‹#›</a:t>
            </a:fld>
            <a:endParaRPr lang="fa-I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6A6BB1E9-3275-413E-9C2E-C9B1BDFBDAD9}" type="datetime8">
              <a:rPr lang="fa-IR" smtClean="0"/>
              <a:pPr/>
              <a:t>16/ژانويه/26</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816DC3E8-027D-45BD-BFF7-948F93A10FED}" type="slidenum">
              <a:rPr lang="fa-IR" smtClean="0"/>
              <a:pPr/>
              <a:t>‹#›</a:t>
            </a:fld>
            <a:endParaRPr lang="fa-IR"/>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B35895F2-1E48-4772-9B85-4440A8138114}" type="datetime8">
              <a:rPr lang="fa-IR" smtClean="0"/>
              <a:pPr/>
              <a:t>16/ژانويه/26</a:t>
            </a:fld>
            <a:endParaRPr lang="fa-IR"/>
          </a:p>
        </p:txBody>
      </p:sp>
      <p:sp>
        <p:nvSpPr>
          <p:cNvPr id="4" name="Footer Placeholder 3"/>
          <p:cNvSpPr>
            <a:spLocks noGrp="1"/>
          </p:cNvSpPr>
          <p:nvPr>
            <p:ph type="ftr" sz="quarter" idx="11"/>
          </p:nvPr>
        </p:nvSpPr>
        <p:spPr/>
        <p:txBody>
          <a:bodyPr/>
          <a:lstStyle>
            <a:extLst/>
          </a:lstStyle>
          <a:p>
            <a:endParaRPr lang="fa-IR"/>
          </a:p>
        </p:txBody>
      </p:sp>
      <p:sp>
        <p:nvSpPr>
          <p:cNvPr id="5" name="Slide Number Placeholder 4"/>
          <p:cNvSpPr>
            <a:spLocks noGrp="1"/>
          </p:cNvSpPr>
          <p:nvPr>
            <p:ph type="sldNum" sz="quarter" idx="12"/>
          </p:nvPr>
        </p:nvSpPr>
        <p:spPr/>
        <p:txBody>
          <a:bodyPr/>
          <a:lstStyle>
            <a:extLst/>
          </a:lstStyle>
          <a:p>
            <a:fld id="{816DC3E8-027D-45BD-BFF7-948F93A10FED}" type="slidenum">
              <a:rPr lang="fa-IR" smtClean="0"/>
              <a:pPr/>
              <a:t>‹#›</a:t>
            </a:fld>
            <a:endParaRPr lang="fa-IR"/>
          </a:p>
        </p:txBody>
      </p:sp>
    </p:spTree>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31072B9C-4376-4C91-8A07-0AA2EED92021}" type="datetime8">
              <a:rPr lang="fa-IR" smtClean="0"/>
              <a:pPr/>
              <a:t>16/ژانويه/26</a:t>
            </a:fld>
            <a:endParaRPr lang="fa-IR"/>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fa-IR"/>
          </a:p>
        </p:txBody>
      </p:sp>
      <p:sp>
        <p:nvSpPr>
          <p:cNvPr id="4" name="Slide Number Placeholder 3"/>
          <p:cNvSpPr>
            <a:spLocks noGrp="1"/>
          </p:cNvSpPr>
          <p:nvPr>
            <p:ph type="sldNum" sz="quarter" idx="12"/>
          </p:nvPr>
        </p:nvSpPr>
        <p:spPr/>
        <p:txBody>
          <a:bodyPr/>
          <a:lstStyle>
            <a:extLst/>
          </a:lstStyle>
          <a:p>
            <a:fld id="{816DC3E8-027D-45BD-BFF7-948F93A10FED}" type="slidenum">
              <a:rPr lang="fa-IR" smtClean="0"/>
              <a:pPr/>
              <a:t>‹#›</a:t>
            </a:fld>
            <a:endParaRPr lang="fa-IR"/>
          </a:p>
        </p:txBody>
      </p:sp>
    </p:spTree>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B22A6127-DB45-4AF0-B050-CC8D680036BE}" type="datetime8">
              <a:rPr lang="fa-IR" smtClean="0"/>
              <a:pPr/>
              <a:t>16/ژانويه/26</a:t>
            </a:fld>
            <a:endParaRPr lang="fa-IR"/>
          </a:p>
        </p:txBody>
      </p:sp>
      <p:sp>
        <p:nvSpPr>
          <p:cNvPr id="6" name="Footer Placeholder 5"/>
          <p:cNvSpPr>
            <a:spLocks noGrp="1"/>
          </p:cNvSpPr>
          <p:nvPr>
            <p:ph type="ftr" sz="quarter" idx="11"/>
          </p:nvPr>
        </p:nvSpPr>
        <p:spPr/>
        <p:txBody>
          <a:bodyPr/>
          <a:lstStyle>
            <a:extLst/>
          </a:lstStyle>
          <a:p>
            <a:endParaRPr lang="fa-IR"/>
          </a:p>
        </p:txBody>
      </p:sp>
      <p:sp>
        <p:nvSpPr>
          <p:cNvPr id="7" name="Slide Number Placeholder 6"/>
          <p:cNvSpPr>
            <a:spLocks noGrp="1"/>
          </p:cNvSpPr>
          <p:nvPr>
            <p:ph type="sldNum" sz="quarter" idx="12"/>
          </p:nvPr>
        </p:nvSpPr>
        <p:spPr/>
        <p:txBody>
          <a:bodyPr/>
          <a:lstStyle>
            <a:extLst/>
          </a:lstStyle>
          <a:p>
            <a:fld id="{816DC3E8-027D-45BD-BFF7-948F93A10FED}" type="slidenum">
              <a:rPr lang="fa-IR" smtClean="0"/>
              <a:pPr/>
              <a:t>‹#›</a:t>
            </a:fld>
            <a:endParaRPr lang="fa-IR"/>
          </a:p>
        </p:txBody>
      </p:sp>
    </p:spTree>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70E02A5E-D915-44F5-9C74-B80C51F43429}" type="datetime8">
              <a:rPr lang="fa-IR" smtClean="0"/>
              <a:pPr/>
              <a:t>16/ژانويه/26</a:t>
            </a:fld>
            <a:endParaRPr lang="fa-IR"/>
          </a:p>
        </p:txBody>
      </p:sp>
      <p:sp>
        <p:nvSpPr>
          <p:cNvPr id="6" name="Footer Placeholder 5"/>
          <p:cNvSpPr>
            <a:spLocks noGrp="1"/>
          </p:cNvSpPr>
          <p:nvPr>
            <p:ph type="ftr" sz="quarter" idx="11"/>
          </p:nvPr>
        </p:nvSpPr>
        <p:spPr/>
        <p:txBody>
          <a:bodyPr/>
          <a:lstStyle>
            <a:extLst/>
          </a:lstStyle>
          <a:p>
            <a:endParaRPr lang="fa-IR"/>
          </a:p>
        </p:txBody>
      </p:sp>
      <p:sp>
        <p:nvSpPr>
          <p:cNvPr id="7" name="Slide Number Placeholder 6"/>
          <p:cNvSpPr>
            <a:spLocks noGrp="1"/>
          </p:cNvSpPr>
          <p:nvPr>
            <p:ph type="sldNum" sz="quarter" idx="12"/>
          </p:nvPr>
        </p:nvSpPr>
        <p:spPr/>
        <p:txBody>
          <a:bodyPr/>
          <a:lstStyle>
            <a:extLst/>
          </a:lstStyle>
          <a:p>
            <a:fld id="{816DC3E8-027D-45BD-BFF7-948F93A10FED}" type="slidenum">
              <a:rPr lang="fa-IR" smtClean="0"/>
              <a:pPr/>
              <a:t>‹#›</a:t>
            </a:fld>
            <a:endParaRPr lang="fa-IR"/>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1ED8611-E0D6-408F-8517-A2689016B917}" type="datetime8">
              <a:rPr lang="fa-IR" smtClean="0"/>
              <a:pPr/>
              <a:t>16/ژانويه/26</a:t>
            </a:fld>
            <a:endParaRPr lang="fa-IR"/>
          </a:p>
        </p:txBody>
      </p:sp>
      <p:sp>
        <p:nvSpPr>
          <p:cNvPr id="5" name="Footer Placeholder 4"/>
          <p:cNvSpPr>
            <a:spLocks noGrp="1"/>
          </p:cNvSpPr>
          <p:nvPr>
            <p:ph type="ftr" sz="quarter" idx="11"/>
          </p:nvPr>
        </p:nvSpPr>
        <p:spPr/>
        <p:txBody>
          <a:bodyPr/>
          <a:lstStyle>
            <a:extLst/>
          </a:lstStyle>
          <a:p>
            <a:endParaRPr lang="fa-IR"/>
          </a:p>
        </p:txBody>
      </p:sp>
      <p:sp>
        <p:nvSpPr>
          <p:cNvPr id="6" name="Slide Number Placeholder 5"/>
          <p:cNvSpPr>
            <a:spLocks noGrp="1"/>
          </p:cNvSpPr>
          <p:nvPr>
            <p:ph type="sldNum" sz="quarter" idx="12"/>
          </p:nvPr>
        </p:nvSpPr>
        <p:spPr/>
        <p:txBody>
          <a:bodyPr/>
          <a:lstStyle>
            <a:extLst/>
          </a:lstStyle>
          <a:p>
            <a:fld id="{816DC3E8-027D-45BD-BFF7-948F93A10FED}" type="slidenum">
              <a:rPr lang="fa-IR" smtClean="0"/>
              <a:pPr/>
              <a:t>‹#›</a:t>
            </a:fld>
            <a:endParaRPr lang="fa-IR"/>
          </a:p>
        </p:txBody>
      </p:sp>
    </p:spTree>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2D01079D-2017-4581-8B2A-9CF46B5788FA}" type="datetime8">
              <a:rPr lang="fa-IR" smtClean="0"/>
              <a:pPr/>
              <a:t>16/ژانويه/26</a:t>
            </a:fld>
            <a:endParaRPr lang="fa-IR"/>
          </a:p>
        </p:txBody>
      </p:sp>
      <p:sp>
        <p:nvSpPr>
          <p:cNvPr id="5" name="Footer Placeholder 4"/>
          <p:cNvSpPr>
            <a:spLocks noGrp="1"/>
          </p:cNvSpPr>
          <p:nvPr>
            <p:ph type="ftr" sz="quarter" idx="11"/>
          </p:nvPr>
        </p:nvSpPr>
        <p:spPr>
          <a:xfrm>
            <a:off x="457200" y="6556248"/>
            <a:ext cx="3657600" cy="228600"/>
          </a:xfrm>
        </p:spPr>
        <p:txBody>
          <a:bodyPr/>
          <a:lstStyle>
            <a:extLst/>
          </a:lstStyle>
          <a:p>
            <a:endParaRPr lang="fa-IR"/>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816DC3E8-027D-45BD-BFF7-948F93A10FED}" type="slidenum">
              <a:rPr lang="fa-IR" smtClean="0"/>
              <a:pPr/>
              <a:t>‹#›</a:t>
            </a:fld>
            <a:endParaRPr lang="fa-IR"/>
          </a:p>
        </p:txBody>
      </p:sp>
    </p:spTree>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89122" name="AutoShape 2"/>
          <p:cNvSpPr>
            <a:spLocks noChangeArrowheads="1"/>
          </p:cNvSpPr>
          <p:nvPr/>
        </p:nvSpPr>
        <p:spPr bwMode="auto">
          <a:xfrm>
            <a:off x="304800" y="381000"/>
            <a:ext cx="8534400" cy="5943600"/>
          </a:xfrm>
          <a:prstGeom prst="roundRect">
            <a:avLst>
              <a:gd name="adj" fmla="val 16667"/>
            </a:avLst>
          </a:prstGeom>
          <a:noFill/>
          <a:ln w="28575">
            <a:solidFill>
              <a:schemeClr val="accent2"/>
            </a:solidFill>
            <a:round/>
            <a:headEnd/>
            <a:tailEnd/>
          </a:ln>
          <a:effectLst/>
        </p:spPr>
        <p:txBody>
          <a:bodyPr wrap="none" anchor="ctr"/>
          <a:lstStyle/>
          <a:p>
            <a:endParaRPr lang="en-US"/>
          </a:p>
        </p:txBody>
      </p:sp>
      <p:sp>
        <p:nvSpPr>
          <p:cNvPr id="389123" name="AutoShape 3"/>
          <p:cNvSpPr>
            <a:spLocks noChangeArrowheads="1"/>
          </p:cNvSpPr>
          <p:nvPr/>
        </p:nvSpPr>
        <p:spPr bwMode="auto">
          <a:xfrm>
            <a:off x="381000" y="457200"/>
            <a:ext cx="8382000" cy="5791200"/>
          </a:xfrm>
          <a:prstGeom prst="roundRect">
            <a:avLst>
              <a:gd name="adj" fmla="val 16667"/>
            </a:avLst>
          </a:prstGeom>
          <a:noFill/>
          <a:ln w="9525">
            <a:solidFill>
              <a:schemeClr val="accent1"/>
            </a:solidFill>
            <a:round/>
            <a:headEnd/>
            <a:tailEnd/>
          </a:ln>
          <a:effectLst/>
        </p:spPr>
        <p:txBody>
          <a:bodyPr wrap="none" anchor="ctr"/>
          <a:lstStyle/>
          <a:p>
            <a:endParaRPr lang="en-US"/>
          </a:p>
        </p:txBody>
      </p:sp>
      <p:sp>
        <p:nvSpPr>
          <p:cNvPr id="389124" name="Line 4"/>
          <p:cNvSpPr>
            <a:spLocks noChangeShapeType="1"/>
          </p:cNvSpPr>
          <p:nvPr/>
        </p:nvSpPr>
        <p:spPr bwMode="auto">
          <a:xfrm>
            <a:off x="1447800" y="2514600"/>
            <a:ext cx="6934200" cy="0"/>
          </a:xfrm>
          <a:prstGeom prst="line">
            <a:avLst/>
          </a:prstGeom>
          <a:noFill/>
          <a:ln w="12700">
            <a:solidFill>
              <a:schemeClr val="hlink"/>
            </a:solidFill>
            <a:round/>
            <a:headEnd/>
            <a:tailEnd/>
          </a:ln>
          <a:effectLst/>
        </p:spPr>
        <p:txBody>
          <a:bodyPr/>
          <a:lstStyle/>
          <a:p>
            <a:endParaRPr lang="en-US"/>
          </a:p>
        </p:txBody>
      </p:sp>
      <p:sp>
        <p:nvSpPr>
          <p:cNvPr id="389125" name="AutoShape 5"/>
          <p:cNvSpPr>
            <a:spLocks noChangeArrowheads="1"/>
          </p:cNvSpPr>
          <p:nvPr/>
        </p:nvSpPr>
        <p:spPr bwMode="auto">
          <a:xfrm>
            <a:off x="-2667000" y="1981200"/>
            <a:ext cx="3657600" cy="3657600"/>
          </a:xfrm>
          <a:custGeom>
            <a:avLst/>
            <a:gdLst>
              <a:gd name="G0" fmla="+- 14556 0 0"/>
              <a:gd name="G1" fmla="+- -31111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G27 -32000"/>
              <a:gd name="T13" fmla="*/ T12 w 64000"/>
              <a:gd name="T14" fmla="+- 0 G11 -32000"/>
              <a:gd name="T15" fmla="*/ G11 h 64000"/>
              <a:gd name="T16" fmla="+- 0 G25 -32000"/>
              <a:gd name="T17" fmla="*/ T16 w 64000"/>
              <a:gd name="T18" fmla="+- 0 G14 -32000"/>
              <a:gd name="T19" fmla="*/ G14 h 64000"/>
            </a:gdLst>
            <a:ahLst/>
            <a:cxnLst>
              <a:cxn ang="0">
                <a:pos x="46556" y="3502"/>
              </a:cxn>
              <a:cxn ang="0">
                <a:pos x="64000" y="32000"/>
              </a:cxn>
              <a:cxn ang="0">
                <a:pos x="46556" y="60497"/>
              </a:cxn>
              <a:cxn ang="0">
                <a:pos x="46556" y="60497"/>
              </a:cxn>
              <a:cxn ang="0">
                <a:pos x="46555" y="60497"/>
              </a:cxn>
              <a:cxn ang="0">
                <a:pos x="46556" y="60498"/>
              </a:cxn>
              <a:cxn ang="0">
                <a:pos x="46556" y="3502"/>
              </a:cxn>
              <a:cxn ang="0">
                <a:pos x="46555" y="3502"/>
              </a:cxn>
              <a:cxn ang="0">
                <a:pos x="46556" y="3502"/>
              </a:cxn>
            </a:cxnLst>
            <a:rect l="T13" t="T15" r="T17" b="T19"/>
            <a:pathLst>
              <a:path w="64000" h="64000">
                <a:moveTo>
                  <a:pt x="46556" y="3502"/>
                </a:moveTo>
                <a:cubicBezTo>
                  <a:pt x="57262" y="8970"/>
                  <a:pt x="64000" y="19978"/>
                  <a:pt x="64000" y="32000"/>
                </a:cubicBezTo>
                <a:cubicBezTo>
                  <a:pt x="64000" y="44021"/>
                  <a:pt x="57262" y="55029"/>
                  <a:pt x="46556" y="60497"/>
                </a:cubicBezTo>
                <a:cubicBezTo>
                  <a:pt x="46556" y="60497"/>
                  <a:pt x="46556" y="60497"/>
                  <a:pt x="46555" y="60497"/>
                </a:cubicBezTo>
                <a:lnTo>
                  <a:pt x="46556" y="60498"/>
                </a:lnTo>
                <a:lnTo>
                  <a:pt x="46556" y="3502"/>
                </a:lnTo>
                <a:lnTo>
                  <a:pt x="46555" y="3502"/>
                </a:lnTo>
                <a:cubicBezTo>
                  <a:pt x="46556" y="3502"/>
                  <a:pt x="46556" y="3502"/>
                  <a:pt x="46556" y="3502"/>
                </a:cubicBezTo>
                <a:close/>
              </a:path>
            </a:pathLst>
          </a:custGeom>
          <a:solidFill>
            <a:schemeClr val="accent2">
              <a:alpha val="58000"/>
            </a:schemeClr>
          </a:solidFill>
          <a:ln w="9525">
            <a:noFill/>
            <a:miter lim="800000"/>
            <a:headEnd/>
            <a:tailEnd/>
          </a:ln>
        </p:spPr>
        <p:txBody>
          <a:bodyPr/>
          <a:lstStyle/>
          <a:p>
            <a:pPr eaLnBrk="1" hangingPunct="1"/>
            <a:endParaRPr lang="en-US" sz="2400">
              <a:latin typeface="Times New Roman" pitchFamily="18" charset="0"/>
            </a:endParaRPr>
          </a:p>
        </p:txBody>
      </p:sp>
      <p:sp>
        <p:nvSpPr>
          <p:cNvPr id="389126" name="AutoShape 6"/>
          <p:cNvSpPr>
            <a:spLocks noChangeArrowheads="1"/>
          </p:cNvSpPr>
          <p:nvPr/>
        </p:nvSpPr>
        <p:spPr bwMode="auto">
          <a:xfrm>
            <a:off x="-3352800" y="533400"/>
            <a:ext cx="4038600" cy="4038600"/>
          </a:xfrm>
          <a:custGeom>
            <a:avLst/>
            <a:gdLst>
              <a:gd name="G0" fmla="+- 21057 0 0"/>
              <a:gd name="G1" fmla="+- -28403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G27 -32000"/>
              <a:gd name="T13" fmla="*/ T12 w 64000"/>
              <a:gd name="T14" fmla="+- 0 G11 -32000"/>
              <a:gd name="T15" fmla="*/ G11 h 64000"/>
              <a:gd name="T16" fmla="+- 0 G25 -32000"/>
              <a:gd name="T17" fmla="*/ T16 w 64000"/>
              <a:gd name="T18" fmla="+- 0 G14 -32000"/>
              <a:gd name="T19" fmla="*/ G14 h 64000"/>
            </a:gdLst>
            <a:ahLst/>
            <a:cxnLst>
              <a:cxn ang="0">
                <a:pos x="53057" y="7904"/>
              </a:cxn>
              <a:cxn ang="0">
                <a:pos x="64000" y="32000"/>
              </a:cxn>
              <a:cxn ang="0">
                <a:pos x="53057" y="56095"/>
              </a:cxn>
              <a:cxn ang="0">
                <a:pos x="53057" y="56095"/>
              </a:cxn>
              <a:cxn ang="0">
                <a:pos x="53056" y="56095"/>
              </a:cxn>
              <a:cxn ang="0">
                <a:pos x="53057" y="56096"/>
              </a:cxn>
              <a:cxn ang="0">
                <a:pos x="53057" y="7904"/>
              </a:cxn>
              <a:cxn ang="0">
                <a:pos x="53056" y="7904"/>
              </a:cxn>
              <a:cxn ang="0">
                <a:pos x="53057" y="7904"/>
              </a:cxn>
            </a:cxnLst>
            <a:rect l="T13" t="T15" r="T17" b="T19"/>
            <a:pathLst>
              <a:path w="64000" h="64000">
                <a:moveTo>
                  <a:pt x="53057" y="7904"/>
                </a:moveTo>
                <a:cubicBezTo>
                  <a:pt x="60010" y="13981"/>
                  <a:pt x="64000" y="22765"/>
                  <a:pt x="64000" y="32000"/>
                </a:cubicBezTo>
                <a:cubicBezTo>
                  <a:pt x="64000" y="41234"/>
                  <a:pt x="60010" y="50018"/>
                  <a:pt x="53057" y="56095"/>
                </a:cubicBezTo>
                <a:cubicBezTo>
                  <a:pt x="53057" y="56095"/>
                  <a:pt x="53057" y="56095"/>
                  <a:pt x="53056" y="56095"/>
                </a:cubicBezTo>
                <a:lnTo>
                  <a:pt x="53057" y="56096"/>
                </a:lnTo>
                <a:lnTo>
                  <a:pt x="53057" y="7904"/>
                </a:lnTo>
                <a:lnTo>
                  <a:pt x="53056" y="7904"/>
                </a:lnTo>
                <a:cubicBezTo>
                  <a:pt x="53057" y="7904"/>
                  <a:pt x="53057" y="7904"/>
                  <a:pt x="53057" y="7904"/>
                </a:cubicBezTo>
                <a:close/>
              </a:path>
            </a:pathLst>
          </a:custGeom>
          <a:solidFill>
            <a:schemeClr val="hlink">
              <a:alpha val="60001"/>
            </a:schemeClr>
          </a:solidFill>
          <a:ln w="9525">
            <a:noFill/>
            <a:miter lim="800000"/>
            <a:headEnd/>
            <a:tailEnd/>
          </a:ln>
        </p:spPr>
        <p:txBody>
          <a:bodyPr/>
          <a:lstStyle/>
          <a:p>
            <a:pPr eaLnBrk="1" hangingPunct="1"/>
            <a:endParaRPr lang="en-US"/>
          </a:p>
        </p:txBody>
      </p:sp>
      <p:sp>
        <p:nvSpPr>
          <p:cNvPr id="389127" name="Rectangle 7"/>
          <p:cNvSpPr>
            <a:spLocks noGrp="1" noChangeArrowheads="1"/>
          </p:cNvSpPr>
          <p:nvPr>
            <p:ph type="ctrTitle"/>
          </p:nvPr>
        </p:nvSpPr>
        <p:spPr>
          <a:xfrm>
            <a:off x="1443038" y="985838"/>
            <a:ext cx="7015162" cy="1444625"/>
          </a:xfrm>
        </p:spPr>
        <p:txBody>
          <a:bodyPr/>
          <a:lstStyle>
            <a:lvl1pPr>
              <a:defRPr/>
            </a:lvl1pPr>
          </a:lstStyle>
          <a:p>
            <a:r>
              <a:rPr lang="en-US" smtClean="0"/>
              <a:t>Click to edit Master title style</a:t>
            </a:r>
            <a:endParaRPr lang="en-US"/>
          </a:p>
        </p:txBody>
      </p:sp>
      <p:sp>
        <p:nvSpPr>
          <p:cNvPr id="389128" name="Rectangle 8"/>
          <p:cNvSpPr>
            <a:spLocks noGrp="1" noChangeArrowheads="1"/>
          </p:cNvSpPr>
          <p:nvPr>
            <p:ph type="subTitle" idx="1"/>
          </p:nvPr>
        </p:nvSpPr>
        <p:spPr>
          <a:xfrm>
            <a:off x="1443038" y="3048000"/>
            <a:ext cx="7015162" cy="1752600"/>
          </a:xfrm>
        </p:spPr>
        <p:txBody>
          <a:bodyPr/>
          <a:lstStyle>
            <a:lvl1pPr marL="0" indent="0">
              <a:buFont typeface="Wingdings" pitchFamily="2" charset="2"/>
              <a:buNone/>
              <a:defRPr/>
            </a:lvl1pPr>
          </a:lstStyle>
          <a:p>
            <a:r>
              <a:rPr lang="en-US" smtClean="0"/>
              <a:t>Click to edit Master subtitle style</a:t>
            </a:r>
            <a:endParaRPr lang="en-US"/>
          </a:p>
        </p:txBody>
      </p:sp>
      <p:sp>
        <p:nvSpPr>
          <p:cNvPr id="389129" name="Rectangle 9"/>
          <p:cNvSpPr>
            <a:spLocks noGrp="1" noChangeArrowheads="1"/>
          </p:cNvSpPr>
          <p:nvPr>
            <p:ph type="dt" sz="half" idx="2"/>
          </p:nvPr>
        </p:nvSpPr>
        <p:spPr/>
        <p:txBody>
          <a:bodyPr/>
          <a:lstStyle>
            <a:lvl1pPr>
              <a:defRPr/>
            </a:lvl1pPr>
          </a:lstStyle>
          <a:p>
            <a:fld id="{AB1794BD-C82F-4070-9A1B-5D811D3B8E3C}" type="datetime8">
              <a:rPr lang="fa-IR" smtClean="0"/>
              <a:pPr/>
              <a:t>16/ژانويه/26</a:t>
            </a:fld>
            <a:endParaRPr lang="fa-IR"/>
          </a:p>
        </p:txBody>
      </p:sp>
      <p:sp>
        <p:nvSpPr>
          <p:cNvPr id="389130" name="Rectangle 10"/>
          <p:cNvSpPr>
            <a:spLocks noGrp="1" noChangeArrowheads="1"/>
          </p:cNvSpPr>
          <p:nvPr>
            <p:ph type="ftr" sz="quarter" idx="3"/>
          </p:nvPr>
        </p:nvSpPr>
        <p:spPr/>
        <p:txBody>
          <a:bodyPr/>
          <a:lstStyle>
            <a:lvl1pPr>
              <a:defRPr/>
            </a:lvl1pPr>
          </a:lstStyle>
          <a:p>
            <a:endParaRPr lang="fa-IR"/>
          </a:p>
        </p:txBody>
      </p:sp>
      <p:sp>
        <p:nvSpPr>
          <p:cNvPr id="389131" name="Rectangle 11"/>
          <p:cNvSpPr>
            <a:spLocks noGrp="1" noChangeArrowheads="1"/>
          </p:cNvSpPr>
          <p:nvPr>
            <p:ph type="sldNum" sz="quarter" idx="4"/>
          </p:nvPr>
        </p:nvSpPr>
        <p:spPr/>
        <p:txBody>
          <a:bodyPr/>
          <a:lstStyle>
            <a:lvl1pPr>
              <a:defRPr/>
            </a:lvl1pPr>
          </a:lstStyle>
          <a:p>
            <a:fld id="{816DC3E8-027D-45BD-BFF7-948F93A10FED}" type="slidenum">
              <a:rPr lang="fa-IR" smtClean="0"/>
              <a:pPr/>
              <a:t>‹#›</a:t>
            </a:fld>
            <a:endParaRPr lang="fa-IR"/>
          </a:p>
        </p:txBody>
      </p:sp>
      <p:sp>
        <p:nvSpPr>
          <p:cNvPr id="389132" name="AutoShape 12"/>
          <p:cNvSpPr>
            <a:spLocks noChangeArrowheads="1"/>
          </p:cNvSpPr>
          <p:nvPr/>
        </p:nvSpPr>
        <p:spPr bwMode="auto">
          <a:xfrm>
            <a:off x="304800" y="381000"/>
            <a:ext cx="8534400" cy="5943600"/>
          </a:xfrm>
          <a:prstGeom prst="roundRect">
            <a:avLst>
              <a:gd name="adj" fmla="val 16667"/>
            </a:avLst>
          </a:prstGeom>
          <a:noFill/>
          <a:ln w="28575">
            <a:solidFill>
              <a:schemeClr val="accent2"/>
            </a:solidFill>
            <a:round/>
            <a:headEnd/>
            <a:tailEnd/>
          </a:ln>
          <a:effectLst/>
        </p:spPr>
        <p:txBody>
          <a:bodyPr wrap="none" anchor="ctr"/>
          <a:lstStyle/>
          <a:p>
            <a:endParaRPr lang="en-US"/>
          </a:p>
        </p:txBody>
      </p:sp>
      <p:sp>
        <p:nvSpPr>
          <p:cNvPr id="389133" name="AutoShape 13"/>
          <p:cNvSpPr>
            <a:spLocks noChangeArrowheads="1"/>
          </p:cNvSpPr>
          <p:nvPr/>
        </p:nvSpPr>
        <p:spPr bwMode="auto">
          <a:xfrm>
            <a:off x="381000" y="457200"/>
            <a:ext cx="8382000" cy="5791200"/>
          </a:xfrm>
          <a:prstGeom prst="roundRect">
            <a:avLst>
              <a:gd name="adj" fmla="val 16667"/>
            </a:avLst>
          </a:prstGeom>
          <a:noFill/>
          <a:ln w="9525">
            <a:solidFill>
              <a:schemeClr val="accent1"/>
            </a:solidFill>
            <a:round/>
            <a:headEnd/>
            <a:tailEnd/>
          </a:ln>
          <a:effectLst/>
        </p:spPr>
        <p:txBody>
          <a:bodyPr wrap="none" anchor="ctr"/>
          <a:lstStyle/>
          <a:p>
            <a:endParaRPr lang="en-US"/>
          </a:p>
        </p:txBody>
      </p:sp>
      <p:sp>
        <p:nvSpPr>
          <p:cNvPr id="389134" name="Line 14"/>
          <p:cNvSpPr>
            <a:spLocks noChangeShapeType="1"/>
          </p:cNvSpPr>
          <p:nvPr/>
        </p:nvSpPr>
        <p:spPr bwMode="auto">
          <a:xfrm>
            <a:off x="1447800" y="2514600"/>
            <a:ext cx="6934200" cy="0"/>
          </a:xfrm>
          <a:prstGeom prst="line">
            <a:avLst/>
          </a:prstGeom>
          <a:noFill/>
          <a:ln w="12700">
            <a:solidFill>
              <a:schemeClr val="hlink"/>
            </a:solidFill>
            <a:round/>
            <a:headEnd/>
            <a:tailEnd/>
          </a:ln>
          <a:effectLst/>
        </p:spPr>
        <p:txBody>
          <a:bodyPr/>
          <a:lstStyle/>
          <a:p>
            <a:endParaRPr lang="en-US"/>
          </a:p>
        </p:txBody>
      </p:sp>
      <p:sp>
        <p:nvSpPr>
          <p:cNvPr id="389135" name="AutoShape 15"/>
          <p:cNvSpPr>
            <a:spLocks noChangeArrowheads="1"/>
          </p:cNvSpPr>
          <p:nvPr/>
        </p:nvSpPr>
        <p:spPr bwMode="auto">
          <a:xfrm>
            <a:off x="-2667000" y="1981200"/>
            <a:ext cx="3657600" cy="3657600"/>
          </a:xfrm>
          <a:custGeom>
            <a:avLst/>
            <a:gdLst>
              <a:gd name="G0" fmla="+- 14556 0 0"/>
              <a:gd name="G1" fmla="+- -31111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G27 -32000"/>
              <a:gd name="T13" fmla="*/ T12 w 64000"/>
              <a:gd name="T14" fmla="+- 0 G11 -32000"/>
              <a:gd name="T15" fmla="*/ G11 h 64000"/>
              <a:gd name="T16" fmla="+- 0 G25 -32000"/>
              <a:gd name="T17" fmla="*/ T16 w 64000"/>
              <a:gd name="T18" fmla="+- 0 G14 -32000"/>
              <a:gd name="T19" fmla="*/ G14 h 64000"/>
            </a:gdLst>
            <a:ahLst/>
            <a:cxnLst>
              <a:cxn ang="0">
                <a:pos x="46556" y="3502"/>
              </a:cxn>
              <a:cxn ang="0">
                <a:pos x="64000" y="32000"/>
              </a:cxn>
              <a:cxn ang="0">
                <a:pos x="46556" y="60497"/>
              </a:cxn>
              <a:cxn ang="0">
                <a:pos x="46556" y="60497"/>
              </a:cxn>
              <a:cxn ang="0">
                <a:pos x="46555" y="60497"/>
              </a:cxn>
              <a:cxn ang="0">
                <a:pos x="46556" y="60498"/>
              </a:cxn>
              <a:cxn ang="0">
                <a:pos x="46556" y="3502"/>
              </a:cxn>
              <a:cxn ang="0">
                <a:pos x="46555" y="3502"/>
              </a:cxn>
              <a:cxn ang="0">
                <a:pos x="46556" y="3502"/>
              </a:cxn>
            </a:cxnLst>
            <a:rect l="T13" t="T15" r="T17" b="T19"/>
            <a:pathLst>
              <a:path w="64000" h="64000">
                <a:moveTo>
                  <a:pt x="46556" y="3502"/>
                </a:moveTo>
                <a:cubicBezTo>
                  <a:pt x="57262" y="8970"/>
                  <a:pt x="64000" y="19978"/>
                  <a:pt x="64000" y="32000"/>
                </a:cubicBezTo>
                <a:cubicBezTo>
                  <a:pt x="64000" y="44021"/>
                  <a:pt x="57262" y="55029"/>
                  <a:pt x="46556" y="60497"/>
                </a:cubicBezTo>
                <a:cubicBezTo>
                  <a:pt x="46556" y="60497"/>
                  <a:pt x="46556" y="60497"/>
                  <a:pt x="46555" y="60497"/>
                </a:cubicBezTo>
                <a:lnTo>
                  <a:pt x="46556" y="60498"/>
                </a:lnTo>
                <a:lnTo>
                  <a:pt x="46556" y="3502"/>
                </a:lnTo>
                <a:lnTo>
                  <a:pt x="46555" y="3502"/>
                </a:lnTo>
                <a:cubicBezTo>
                  <a:pt x="46556" y="3502"/>
                  <a:pt x="46556" y="3502"/>
                  <a:pt x="46556" y="3502"/>
                </a:cubicBezTo>
                <a:close/>
              </a:path>
            </a:pathLst>
          </a:custGeom>
          <a:solidFill>
            <a:schemeClr val="accent2">
              <a:alpha val="58000"/>
            </a:schemeClr>
          </a:solidFill>
          <a:ln w="9525">
            <a:noFill/>
            <a:miter lim="800000"/>
            <a:headEnd/>
            <a:tailEnd/>
          </a:ln>
        </p:spPr>
        <p:txBody>
          <a:bodyPr/>
          <a:lstStyle/>
          <a:p>
            <a:pPr eaLnBrk="1" hangingPunct="1"/>
            <a:endParaRPr lang="en-US" sz="2400">
              <a:latin typeface="Times New Roman" pitchFamily="18" charset="0"/>
            </a:endParaRPr>
          </a:p>
        </p:txBody>
      </p:sp>
      <p:sp>
        <p:nvSpPr>
          <p:cNvPr id="389136" name="AutoShape 16"/>
          <p:cNvSpPr>
            <a:spLocks noChangeArrowheads="1"/>
          </p:cNvSpPr>
          <p:nvPr/>
        </p:nvSpPr>
        <p:spPr bwMode="auto">
          <a:xfrm>
            <a:off x="-3352800" y="533400"/>
            <a:ext cx="4038600" cy="4038600"/>
          </a:xfrm>
          <a:custGeom>
            <a:avLst/>
            <a:gdLst>
              <a:gd name="G0" fmla="+- 21057 0 0"/>
              <a:gd name="G1" fmla="+- -28403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G27 -32000"/>
              <a:gd name="T13" fmla="*/ T12 w 64000"/>
              <a:gd name="T14" fmla="+- 0 G11 -32000"/>
              <a:gd name="T15" fmla="*/ G11 h 64000"/>
              <a:gd name="T16" fmla="+- 0 G25 -32000"/>
              <a:gd name="T17" fmla="*/ T16 w 64000"/>
              <a:gd name="T18" fmla="+- 0 G14 -32000"/>
              <a:gd name="T19" fmla="*/ G14 h 64000"/>
            </a:gdLst>
            <a:ahLst/>
            <a:cxnLst>
              <a:cxn ang="0">
                <a:pos x="53057" y="7904"/>
              </a:cxn>
              <a:cxn ang="0">
                <a:pos x="64000" y="32000"/>
              </a:cxn>
              <a:cxn ang="0">
                <a:pos x="53057" y="56095"/>
              </a:cxn>
              <a:cxn ang="0">
                <a:pos x="53057" y="56095"/>
              </a:cxn>
              <a:cxn ang="0">
                <a:pos x="53056" y="56095"/>
              </a:cxn>
              <a:cxn ang="0">
                <a:pos x="53057" y="56096"/>
              </a:cxn>
              <a:cxn ang="0">
                <a:pos x="53057" y="7904"/>
              </a:cxn>
              <a:cxn ang="0">
                <a:pos x="53056" y="7904"/>
              </a:cxn>
              <a:cxn ang="0">
                <a:pos x="53057" y="7904"/>
              </a:cxn>
            </a:cxnLst>
            <a:rect l="T13" t="T15" r="T17" b="T19"/>
            <a:pathLst>
              <a:path w="64000" h="64000">
                <a:moveTo>
                  <a:pt x="53057" y="7904"/>
                </a:moveTo>
                <a:cubicBezTo>
                  <a:pt x="60010" y="13981"/>
                  <a:pt x="64000" y="22765"/>
                  <a:pt x="64000" y="32000"/>
                </a:cubicBezTo>
                <a:cubicBezTo>
                  <a:pt x="64000" y="41234"/>
                  <a:pt x="60010" y="50018"/>
                  <a:pt x="53057" y="56095"/>
                </a:cubicBezTo>
                <a:cubicBezTo>
                  <a:pt x="53057" y="56095"/>
                  <a:pt x="53057" y="56095"/>
                  <a:pt x="53056" y="56095"/>
                </a:cubicBezTo>
                <a:lnTo>
                  <a:pt x="53057" y="56096"/>
                </a:lnTo>
                <a:lnTo>
                  <a:pt x="53057" y="7904"/>
                </a:lnTo>
                <a:lnTo>
                  <a:pt x="53056" y="7904"/>
                </a:lnTo>
                <a:cubicBezTo>
                  <a:pt x="53057" y="7904"/>
                  <a:pt x="53057" y="7904"/>
                  <a:pt x="53057" y="7904"/>
                </a:cubicBezTo>
                <a:close/>
              </a:path>
            </a:pathLst>
          </a:custGeom>
          <a:solidFill>
            <a:schemeClr val="hlink">
              <a:alpha val="60001"/>
            </a:schemeClr>
          </a:solidFill>
          <a:ln w="9525">
            <a:noFill/>
            <a:miter lim="800000"/>
            <a:headEnd/>
            <a:tailEnd/>
          </a:ln>
        </p:spPr>
        <p:txBody>
          <a:bodyPr/>
          <a:lstStyle/>
          <a:p>
            <a:pPr eaLnBrk="1" hangingPunct="1"/>
            <a:endParaRPr lang="en-US"/>
          </a:p>
        </p:txBody>
      </p:sp>
    </p:spTree>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66D71B8-3145-49FE-80A5-2A5701D788C1}" type="datetime8">
              <a:rPr lang="fa-IR" smtClean="0"/>
              <a:pPr/>
              <a:t>16/ژانويه/26</a:t>
            </a:fld>
            <a:endParaRPr lang="fa-IR"/>
          </a:p>
        </p:txBody>
      </p:sp>
      <p:sp>
        <p:nvSpPr>
          <p:cNvPr id="5" name="Footer Placeholder 4"/>
          <p:cNvSpPr>
            <a:spLocks noGrp="1"/>
          </p:cNvSpPr>
          <p:nvPr>
            <p:ph type="ftr" sz="quarter" idx="11"/>
          </p:nvPr>
        </p:nvSpPr>
        <p:spPr/>
        <p:txBody>
          <a:bodyPr/>
          <a:lstStyle>
            <a:lvl1pPr>
              <a:defRPr/>
            </a:lvl1pPr>
          </a:lstStyle>
          <a:p>
            <a:endParaRPr lang="fa-IR"/>
          </a:p>
        </p:txBody>
      </p:sp>
      <p:sp>
        <p:nvSpPr>
          <p:cNvPr id="6" name="Slide Number Placeholder 5"/>
          <p:cNvSpPr>
            <a:spLocks noGrp="1"/>
          </p:cNvSpPr>
          <p:nvPr>
            <p:ph type="sldNum" sz="quarter" idx="12"/>
          </p:nvPr>
        </p:nvSpPr>
        <p:spPr/>
        <p:txBody>
          <a:bodyPr/>
          <a:lstStyle>
            <a:lvl1pPr>
              <a:defRPr/>
            </a:lvl1pPr>
          </a:lstStyle>
          <a:p>
            <a:fld id="{816DC3E8-027D-45BD-BFF7-948F93A10FED}" type="slidenum">
              <a:rPr lang="fa-IR" smtClean="0"/>
              <a:pPr/>
              <a:t>‹#›</a:t>
            </a:fld>
            <a:endParaRPr lang="fa-IR"/>
          </a:p>
        </p:txBody>
      </p:sp>
    </p:spTree>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25778F8D-E37C-4E81-B2C2-93B14654FAFC}" type="datetime8">
              <a:rPr lang="fa-IR" smtClean="0"/>
              <a:pPr/>
              <a:t>16/ژانويه/26</a:t>
            </a:fld>
            <a:endParaRPr lang="fa-IR"/>
          </a:p>
        </p:txBody>
      </p:sp>
      <p:sp>
        <p:nvSpPr>
          <p:cNvPr id="5" name="Footer Placeholder 4"/>
          <p:cNvSpPr>
            <a:spLocks noGrp="1"/>
          </p:cNvSpPr>
          <p:nvPr>
            <p:ph type="ftr" sz="quarter" idx="11"/>
          </p:nvPr>
        </p:nvSpPr>
        <p:spPr/>
        <p:txBody>
          <a:bodyPr/>
          <a:lstStyle>
            <a:lvl1pPr>
              <a:defRPr/>
            </a:lvl1pPr>
          </a:lstStyle>
          <a:p>
            <a:endParaRPr lang="fa-IR"/>
          </a:p>
        </p:txBody>
      </p:sp>
      <p:sp>
        <p:nvSpPr>
          <p:cNvPr id="6" name="Slide Number Placeholder 5"/>
          <p:cNvSpPr>
            <a:spLocks noGrp="1"/>
          </p:cNvSpPr>
          <p:nvPr>
            <p:ph type="sldNum" sz="quarter" idx="12"/>
          </p:nvPr>
        </p:nvSpPr>
        <p:spPr/>
        <p:txBody>
          <a:bodyPr/>
          <a:lstStyle>
            <a:lvl1pPr>
              <a:defRPr/>
            </a:lvl1pPr>
          </a:lstStyle>
          <a:p>
            <a:fld id="{816DC3E8-027D-45BD-BFF7-948F93A10FED}" type="slidenum">
              <a:rPr lang="fa-IR" smtClean="0"/>
              <a:pPr/>
              <a:t>‹#›</a:t>
            </a:fld>
            <a:endParaRPr lang="fa-IR"/>
          </a:p>
        </p:txBody>
      </p:sp>
    </p:spTree>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70013" y="1827213"/>
            <a:ext cx="3579812"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2225" y="1827213"/>
            <a:ext cx="35814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986B67BE-9250-4BE9-9B23-7168AF44C0FB}" type="datetime8">
              <a:rPr lang="fa-IR" smtClean="0"/>
              <a:pPr/>
              <a:t>16/ژانويه/26</a:t>
            </a:fld>
            <a:endParaRPr lang="fa-IR"/>
          </a:p>
        </p:txBody>
      </p:sp>
      <p:sp>
        <p:nvSpPr>
          <p:cNvPr id="6" name="Footer Placeholder 5"/>
          <p:cNvSpPr>
            <a:spLocks noGrp="1"/>
          </p:cNvSpPr>
          <p:nvPr>
            <p:ph type="ftr" sz="quarter" idx="11"/>
          </p:nvPr>
        </p:nvSpPr>
        <p:spPr/>
        <p:txBody>
          <a:bodyPr/>
          <a:lstStyle>
            <a:lvl1pPr>
              <a:defRPr/>
            </a:lvl1pPr>
          </a:lstStyle>
          <a:p>
            <a:endParaRPr lang="fa-IR"/>
          </a:p>
        </p:txBody>
      </p:sp>
      <p:sp>
        <p:nvSpPr>
          <p:cNvPr id="7" name="Slide Number Placeholder 6"/>
          <p:cNvSpPr>
            <a:spLocks noGrp="1"/>
          </p:cNvSpPr>
          <p:nvPr>
            <p:ph type="sldNum" sz="quarter" idx="12"/>
          </p:nvPr>
        </p:nvSpPr>
        <p:spPr/>
        <p:txBody>
          <a:bodyPr/>
          <a:lstStyle>
            <a:lvl1pPr>
              <a:defRPr/>
            </a:lvl1pPr>
          </a:lstStyle>
          <a:p>
            <a:fld id="{816DC3E8-027D-45BD-BFF7-948F93A10FED}" type="slidenum">
              <a:rPr lang="fa-IR" smtClean="0"/>
              <a:pPr/>
              <a:t>‹#›</a:t>
            </a:fld>
            <a:endParaRPr lang="fa-I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D2DF51C-3B4F-4A12-9A2F-3EAC4A0A2163}" type="datetime8">
              <a:rPr lang="fa-IR" smtClean="0"/>
              <a:pPr/>
              <a:t>16/ژانويه/26</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816DC3E8-027D-45BD-BFF7-948F93A10FED}" type="slidenum">
              <a:rPr lang="fa-IR" smtClean="0"/>
              <a:pPr/>
              <a:t>‹#›</a:t>
            </a:fld>
            <a:endParaRPr lang="fa-IR"/>
          </a:p>
        </p:txBody>
      </p:sp>
    </p:spTree>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FF7F3551-AAC2-4524-B61B-59AB11CDB64B}" type="datetime8">
              <a:rPr lang="fa-IR" smtClean="0"/>
              <a:pPr/>
              <a:t>16/ژانويه/26</a:t>
            </a:fld>
            <a:endParaRPr lang="fa-IR"/>
          </a:p>
        </p:txBody>
      </p:sp>
      <p:sp>
        <p:nvSpPr>
          <p:cNvPr id="8" name="Footer Placeholder 7"/>
          <p:cNvSpPr>
            <a:spLocks noGrp="1"/>
          </p:cNvSpPr>
          <p:nvPr>
            <p:ph type="ftr" sz="quarter" idx="11"/>
          </p:nvPr>
        </p:nvSpPr>
        <p:spPr/>
        <p:txBody>
          <a:bodyPr/>
          <a:lstStyle>
            <a:lvl1pPr>
              <a:defRPr/>
            </a:lvl1pPr>
          </a:lstStyle>
          <a:p>
            <a:endParaRPr lang="fa-IR"/>
          </a:p>
        </p:txBody>
      </p:sp>
      <p:sp>
        <p:nvSpPr>
          <p:cNvPr id="9" name="Slide Number Placeholder 8"/>
          <p:cNvSpPr>
            <a:spLocks noGrp="1"/>
          </p:cNvSpPr>
          <p:nvPr>
            <p:ph type="sldNum" sz="quarter" idx="12"/>
          </p:nvPr>
        </p:nvSpPr>
        <p:spPr/>
        <p:txBody>
          <a:bodyPr/>
          <a:lstStyle>
            <a:lvl1pPr>
              <a:defRPr/>
            </a:lvl1pPr>
          </a:lstStyle>
          <a:p>
            <a:fld id="{816DC3E8-027D-45BD-BFF7-948F93A10FED}" type="slidenum">
              <a:rPr lang="fa-IR" smtClean="0"/>
              <a:pPr/>
              <a:t>‹#›</a:t>
            </a:fld>
            <a:endParaRPr lang="fa-IR"/>
          </a:p>
        </p:txBody>
      </p:sp>
    </p:spTree>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D8F7C1E5-4249-4CF0-B9F0-9526CC5808E3}" type="datetime8">
              <a:rPr lang="fa-IR" smtClean="0"/>
              <a:pPr/>
              <a:t>16/ژانويه/26</a:t>
            </a:fld>
            <a:endParaRPr lang="fa-IR"/>
          </a:p>
        </p:txBody>
      </p:sp>
      <p:sp>
        <p:nvSpPr>
          <p:cNvPr id="4" name="Footer Placeholder 3"/>
          <p:cNvSpPr>
            <a:spLocks noGrp="1"/>
          </p:cNvSpPr>
          <p:nvPr>
            <p:ph type="ftr" sz="quarter" idx="11"/>
          </p:nvPr>
        </p:nvSpPr>
        <p:spPr/>
        <p:txBody>
          <a:bodyPr/>
          <a:lstStyle>
            <a:lvl1pPr>
              <a:defRPr/>
            </a:lvl1pPr>
          </a:lstStyle>
          <a:p>
            <a:endParaRPr lang="fa-IR"/>
          </a:p>
        </p:txBody>
      </p:sp>
      <p:sp>
        <p:nvSpPr>
          <p:cNvPr id="5" name="Slide Number Placeholder 4"/>
          <p:cNvSpPr>
            <a:spLocks noGrp="1"/>
          </p:cNvSpPr>
          <p:nvPr>
            <p:ph type="sldNum" sz="quarter" idx="12"/>
          </p:nvPr>
        </p:nvSpPr>
        <p:spPr/>
        <p:txBody>
          <a:bodyPr/>
          <a:lstStyle>
            <a:lvl1pPr>
              <a:defRPr/>
            </a:lvl1pPr>
          </a:lstStyle>
          <a:p>
            <a:fld id="{816DC3E8-027D-45BD-BFF7-948F93A10FED}" type="slidenum">
              <a:rPr lang="fa-IR" smtClean="0"/>
              <a:pPr/>
              <a:t>‹#›</a:t>
            </a:fld>
            <a:endParaRPr lang="fa-IR"/>
          </a:p>
        </p:txBody>
      </p:sp>
    </p:spTree>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B750CC14-7242-4471-9769-8E29AECDA86B}" type="datetime8">
              <a:rPr lang="fa-IR" smtClean="0"/>
              <a:pPr/>
              <a:t>16/ژانويه/26</a:t>
            </a:fld>
            <a:endParaRPr lang="fa-IR"/>
          </a:p>
        </p:txBody>
      </p:sp>
      <p:sp>
        <p:nvSpPr>
          <p:cNvPr id="3" name="Footer Placeholder 2"/>
          <p:cNvSpPr>
            <a:spLocks noGrp="1"/>
          </p:cNvSpPr>
          <p:nvPr>
            <p:ph type="ftr" sz="quarter" idx="11"/>
          </p:nvPr>
        </p:nvSpPr>
        <p:spPr/>
        <p:txBody>
          <a:bodyPr/>
          <a:lstStyle>
            <a:lvl1pPr>
              <a:defRPr/>
            </a:lvl1pPr>
          </a:lstStyle>
          <a:p>
            <a:endParaRPr lang="fa-IR"/>
          </a:p>
        </p:txBody>
      </p:sp>
      <p:sp>
        <p:nvSpPr>
          <p:cNvPr id="4" name="Slide Number Placeholder 3"/>
          <p:cNvSpPr>
            <a:spLocks noGrp="1"/>
          </p:cNvSpPr>
          <p:nvPr>
            <p:ph type="sldNum" sz="quarter" idx="12"/>
          </p:nvPr>
        </p:nvSpPr>
        <p:spPr/>
        <p:txBody>
          <a:bodyPr/>
          <a:lstStyle>
            <a:lvl1pPr>
              <a:defRPr/>
            </a:lvl1pPr>
          </a:lstStyle>
          <a:p>
            <a:fld id="{816DC3E8-027D-45BD-BFF7-948F93A10FED}" type="slidenum">
              <a:rPr lang="fa-IR" smtClean="0"/>
              <a:pPr/>
              <a:t>‹#›</a:t>
            </a:fld>
            <a:endParaRPr lang="fa-IR"/>
          </a:p>
        </p:txBody>
      </p:sp>
    </p:spTree>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060C19EA-728A-46A3-9367-B3757B82282C}" type="datetime8">
              <a:rPr lang="fa-IR" smtClean="0"/>
              <a:pPr/>
              <a:t>16/ژانويه/26</a:t>
            </a:fld>
            <a:endParaRPr lang="fa-IR"/>
          </a:p>
        </p:txBody>
      </p:sp>
      <p:sp>
        <p:nvSpPr>
          <p:cNvPr id="6" name="Footer Placeholder 5"/>
          <p:cNvSpPr>
            <a:spLocks noGrp="1"/>
          </p:cNvSpPr>
          <p:nvPr>
            <p:ph type="ftr" sz="quarter" idx="11"/>
          </p:nvPr>
        </p:nvSpPr>
        <p:spPr/>
        <p:txBody>
          <a:bodyPr/>
          <a:lstStyle>
            <a:lvl1pPr>
              <a:defRPr/>
            </a:lvl1pPr>
          </a:lstStyle>
          <a:p>
            <a:endParaRPr lang="fa-IR"/>
          </a:p>
        </p:txBody>
      </p:sp>
      <p:sp>
        <p:nvSpPr>
          <p:cNvPr id="7" name="Slide Number Placeholder 6"/>
          <p:cNvSpPr>
            <a:spLocks noGrp="1"/>
          </p:cNvSpPr>
          <p:nvPr>
            <p:ph type="sldNum" sz="quarter" idx="12"/>
          </p:nvPr>
        </p:nvSpPr>
        <p:spPr/>
        <p:txBody>
          <a:bodyPr/>
          <a:lstStyle>
            <a:lvl1pPr>
              <a:defRPr/>
            </a:lvl1pPr>
          </a:lstStyle>
          <a:p>
            <a:fld id="{816DC3E8-027D-45BD-BFF7-948F93A10FED}" type="slidenum">
              <a:rPr lang="fa-IR" smtClean="0"/>
              <a:pPr/>
              <a:t>‹#›</a:t>
            </a:fld>
            <a:endParaRPr lang="fa-IR"/>
          </a:p>
        </p:txBody>
      </p:sp>
    </p:spTree>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EAA3230A-2CF3-48C8-BD7F-6C6E1E2CF034}" type="datetime8">
              <a:rPr lang="fa-IR" smtClean="0"/>
              <a:pPr/>
              <a:t>16/ژانويه/26</a:t>
            </a:fld>
            <a:endParaRPr lang="fa-IR"/>
          </a:p>
        </p:txBody>
      </p:sp>
      <p:sp>
        <p:nvSpPr>
          <p:cNvPr id="6" name="Footer Placeholder 5"/>
          <p:cNvSpPr>
            <a:spLocks noGrp="1"/>
          </p:cNvSpPr>
          <p:nvPr>
            <p:ph type="ftr" sz="quarter" idx="11"/>
          </p:nvPr>
        </p:nvSpPr>
        <p:spPr/>
        <p:txBody>
          <a:bodyPr/>
          <a:lstStyle>
            <a:lvl1pPr>
              <a:defRPr/>
            </a:lvl1pPr>
          </a:lstStyle>
          <a:p>
            <a:endParaRPr lang="fa-IR"/>
          </a:p>
        </p:txBody>
      </p:sp>
      <p:sp>
        <p:nvSpPr>
          <p:cNvPr id="7" name="Slide Number Placeholder 6"/>
          <p:cNvSpPr>
            <a:spLocks noGrp="1"/>
          </p:cNvSpPr>
          <p:nvPr>
            <p:ph type="sldNum" sz="quarter" idx="12"/>
          </p:nvPr>
        </p:nvSpPr>
        <p:spPr/>
        <p:txBody>
          <a:bodyPr/>
          <a:lstStyle>
            <a:lvl1pPr>
              <a:defRPr/>
            </a:lvl1pPr>
          </a:lstStyle>
          <a:p>
            <a:fld id="{816DC3E8-027D-45BD-BFF7-948F93A10FED}" type="slidenum">
              <a:rPr lang="fa-IR" smtClean="0"/>
              <a:pPr/>
              <a:t>‹#›</a:t>
            </a:fld>
            <a:endParaRPr lang="fa-IR"/>
          </a:p>
        </p:txBody>
      </p:sp>
    </p:spTree>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F4AECB52-D882-4897-A888-760B0E69EB0F}" type="datetime8">
              <a:rPr lang="fa-IR" smtClean="0"/>
              <a:pPr/>
              <a:t>16/ژانويه/26</a:t>
            </a:fld>
            <a:endParaRPr lang="fa-IR"/>
          </a:p>
        </p:txBody>
      </p:sp>
      <p:sp>
        <p:nvSpPr>
          <p:cNvPr id="5" name="Footer Placeholder 4"/>
          <p:cNvSpPr>
            <a:spLocks noGrp="1"/>
          </p:cNvSpPr>
          <p:nvPr>
            <p:ph type="ftr" sz="quarter" idx="11"/>
          </p:nvPr>
        </p:nvSpPr>
        <p:spPr/>
        <p:txBody>
          <a:bodyPr/>
          <a:lstStyle>
            <a:lvl1pPr>
              <a:defRPr/>
            </a:lvl1pPr>
          </a:lstStyle>
          <a:p>
            <a:endParaRPr lang="fa-IR"/>
          </a:p>
        </p:txBody>
      </p:sp>
      <p:sp>
        <p:nvSpPr>
          <p:cNvPr id="6" name="Slide Number Placeholder 5"/>
          <p:cNvSpPr>
            <a:spLocks noGrp="1"/>
          </p:cNvSpPr>
          <p:nvPr>
            <p:ph type="sldNum" sz="quarter" idx="12"/>
          </p:nvPr>
        </p:nvSpPr>
        <p:spPr/>
        <p:txBody>
          <a:bodyPr/>
          <a:lstStyle>
            <a:lvl1pPr>
              <a:defRPr/>
            </a:lvl1pPr>
          </a:lstStyle>
          <a:p>
            <a:fld id="{816DC3E8-027D-45BD-BFF7-948F93A10FED}" type="slidenum">
              <a:rPr lang="fa-IR" smtClean="0"/>
              <a:pPr/>
              <a:t>‹#›</a:t>
            </a:fld>
            <a:endParaRPr lang="fa-IR"/>
          </a:p>
        </p:txBody>
      </p:sp>
    </p:spTree>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6413" y="301625"/>
            <a:ext cx="1827212" cy="56403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370013" y="301625"/>
            <a:ext cx="5334000" cy="56403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48C508E5-C4FB-42C4-AD13-CE306D127707}" type="datetime8">
              <a:rPr lang="fa-IR" smtClean="0"/>
              <a:pPr/>
              <a:t>16/ژانويه/26</a:t>
            </a:fld>
            <a:endParaRPr lang="fa-IR"/>
          </a:p>
        </p:txBody>
      </p:sp>
      <p:sp>
        <p:nvSpPr>
          <p:cNvPr id="5" name="Footer Placeholder 4"/>
          <p:cNvSpPr>
            <a:spLocks noGrp="1"/>
          </p:cNvSpPr>
          <p:nvPr>
            <p:ph type="ftr" sz="quarter" idx="11"/>
          </p:nvPr>
        </p:nvSpPr>
        <p:spPr/>
        <p:txBody>
          <a:bodyPr/>
          <a:lstStyle>
            <a:lvl1pPr>
              <a:defRPr/>
            </a:lvl1pPr>
          </a:lstStyle>
          <a:p>
            <a:endParaRPr lang="fa-IR"/>
          </a:p>
        </p:txBody>
      </p:sp>
      <p:sp>
        <p:nvSpPr>
          <p:cNvPr id="6" name="Slide Number Placeholder 5"/>
          <p:cNvSpPr>
            <a:spLocks noGrp="1"/>
          </p:cNvSpPr>
          <p:nvPr>
            <p:ph type="sldNum" sz="quarter" idx="12"/>
          </p:nvPr>
        </p:nvSpPr>
        <p:spPr/>
        <p:txBody>
          <a:bodyPr/>
          <a:lstStyle>
            <a:lvl1pPr>
              <a:defRPr/>
            </a:lvl1pPr>
          </a:lstStyle>
          <a:p>
            <a:fld id="{816DC3E8-027D-45BD-BFF7-948F93A10FED}" type="slidenum">
              <a:rPr lang="fa-IR" smtClean="0"/>
              <a:pPr/>
              <a:t>‹#›</a:t>
            </a:fld>
            <a:endParaRPr lang="fa-IR"/>
          </a:p>
        </p:txBody>
      </p:sp>
    </p:spTree>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071DADEB-3585-4434-BA2B-5F15241229C0}" type="datetime8">
              <a:rPr lang="fa-IR" smtClean="0"/>
              <a:pPr/>
              <a:t>16/ژانويه/26</a:t>
            </a:fld>
            <a:endParaRPr lang="fa-IR"/>
          </a:p>
        </p:txBody>
      </p:sp>
      <p:sp>
        <p:nvSpPr>
          <p:cNvPr id="17" name="Footer Placeholder 16"/>
          <p:cNvSpPr>
            <a:spLocks noGrp="1"/>
          </p:cNvSpPr>
          <p:nvPr>
            <p:ph type="ftr" sz="quarter" idx="11"/>
          </p:nvPr>
        </p:nvSpPr>
        <p:spPr/>
        <p:txBody>
          <a:bodyPr/>
          <a:lstStyle/>
          <a:p>
            <a:endParaRPr lang="fa-IR"/>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816DC3E8-027D-45BD-BFF7-948F93A10FED}" type="slidenum">
              <a:rPr lang="fa-IR" smtClean="0"/>
              <a:pPr/>
              <a:t>‹#›</a:t>
            </a:fld>
            <a:endParaRPr lang="fa-IR"/>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6FFF05DA-3CA4-4AC1-88F6-EFD1EF26D39D}" type="datetime8">
              <a:rPr lang="fa-IR" smtClean="0"/>
              <a:pPr/>
              <a:t>16/ژانويه/26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a:xfrm>
            <a:off x="4361688" y="1026372"/>
            <a:ext cx="457200" cy="441325"/>
          </a:xfrm>
        </p:spPr>
        <p:txBody>
          <a:bodyPr/>
          <a:lstStyle/>
          <a:p>
            <a:fld id="{816DC3E8-027D-45BD-BFF7-948F93A10FED}" type="slidenum">
              <a:rPr lang="fa-IR" smtClean="0"/>
              <a:pPr/>
              <a:t>‹#›</a:t>
            </a:fld>
            <a:endParaRPr lang="fa-IR"/>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fa-IR"/>
          </a:p>
        </p:txBody>
      </p:sp>
      <p:sp>
        <p:nvSpPr>
          <p:cNvPr id="4" name="Date Placeholder 3"/>
          <p:cNvSpPr>
            <a:spLocks noGrp="1"/>
          </p:cNvSpPr>
          <p:nvPr>
            <p:ph type="dt" sz="half" idx="10"/>
          </p:nvPr>
        </p:nvSpPr>
        <p:spPr/>
        <p:txBody>
          <a:bodyPr/>
          <a:lstStyle/>
          <a:p>
            <a:fld id="{44398971-97E3-4834-9D70-C8E48EA61842}" type="datetime8">
              <a:rPr lang="fa-IR" smtClean="0"/>
              <a:pPr/>
              <a:t>16/ژانويه/26</a:t>
            </a:fld>
            <a:endParaRPr lang="fa-IR"/>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816DC3E8-027D-45BD-BFF7-948F93A10FED}" type="slidenum">
              <a:rPr lang="fa-IR" smtClean="0"/>
              <a:pPr/>
              <a:t>‹#›</a:t>
            </a:fld>
            <a:endParaRPr lang="fa-IR"/>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42B6E3-43BC-422F-8DC4-6E450F769C49}" type="datetime8">
              <a:rPr lang="fa-IR" smtClean="0"/>
              <a:pPr/>
              <a:t>16/ژانويه/26</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816DC3E8-027D-45BD-BFF7-948F93A10FED}" type="slidenum">
              <a:rPr lang="fa-IR" smtClean="0"/>
              <a:pPr/>
              <a:t>‹#›</a:t>
            </a:fld>
            <a:endParaRPr lang="fa-IR"/>
          </a:p>
        </p:txBody>
      </p:sp>
    </p:spTree>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300A0A47-0CEC-43B5-84C0-F84537C6ED4D}" type="datetime8">
              <a:rPr lang="fa-IR" smtClean="0"/>
              <a:pPr/>
              <a:t>16/ژانويه/26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816DC3E8-027D-45BD-BFF7-948F93A10FED}" type="slidenum">
              <a:rPr lang="fa-IR" smtClean="0"/>
              <a:pPr/>
              <a:t>‹#›</a:t>
            </a:fld>
            <a:endParaRPr lang="fa-IR"/>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8DB51AA8-760C-4B7D-B078-4B1776B672B4}" type="datetime8">
              <a:rPr lang="fa-IR" smtClean="0"/>
              <a:pPr/>
              <a:t>16/ژانويه/26</a:t>
            </a:fld>
            <a:endParaRPr lang="fa-IR"/>
          </a:p>
        </p:txBody>
      </p:sp>
      <p:sp>
        <p:nvSpPr>
          <p:cNvPr id="8" name="Footer Placeholder 7"/>
          <p:cNvSpPr>
            <a:spLocks noGrp="1"/>
          </p:cNvSpPr>
          <p:nvPr>
            <p:ph type="ftr" sz="quarter" idx="11"/>
          </p:nvPr>
        </p:nvSpPr>
        <p:spPr>
          <a:xfrm>
            <a:off x="304800" y="6409944"/>
            <a:ext cx="3581400" cy="365760"/>
          </a:xfrm>
        </p:spPr>
        <p:txBody>
          <a:bodyPr/>
          <a:lstStyle/>
          <a:p>
            <a:endParaRPr lang="fa-IR"/>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816DC3E8-027D-45BD-BFF7-948F93A10FED}" type="slidenum">
              <a:rPr lang="fa-IR" smtClean="0"/>
              <a:pPr/>
              <a:t>‹#›</a:t>
            </a:fld>
            <a:endParaRPr lang="fa-IR"/>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889F3B8-DF61-4E8D-85D1-F7426C8A2B4C}" type="datetime8">
              <a:rPr lang="fa-IR" smtClean="0"/>
              <a:pPr/>
              <a:t>16/ژانويه/26</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a:xfrm>
            <a:off x="4343400" y="1036020"/>
            <a:ext cx="457200" cy="441325"/>
          </a:xfrm>
        </p:spPr>
        <p:txBody>
          <a:bodyPr/>
          <a:lstStyle/>
          <a:p>
            <a:fld id="{816DC3E8-027D-45BD-BFF7-948F93A10FED}" type="slidenum">
              <a:rPr lang="fa-IR" smtClean="0"/>
              <a:pPr/>
              <a:t>‹#›</a:t>
            </a:fld>
            <a:endParaRPr lang="fa-IR"/>
          </a:p>
        </p:txBody>
      </p:sp>
    </p:spTree>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48FF822C-3789-40D9-8760-B11D1491902A}" type="datetime8">
              <a:rPr lang="fa-IR" smtClean="0"/>
              <a:pPr/>
              <a:t>16/ژانويه/26</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816DC3E8-027D-45BD-BFF7-948F93A10FED}" type="slidenum">
              <a:rPr lang="fa-IR" smtClean="0"/>
              <a:pPr/>
              <a:t>‹#›</a:t>
            </a:fld>
            <a:endParaRPr lang="fa-IR"/>
          </a:p>
        </p:txBody>
      </p:sp>
    </p:spTree>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816DC3E8-027D-45BD-BFF7-948F93A10FED}" type="slidenum">
              <a:rPr lang="fa-IR" smtClean="0"/>
              <a:pPr/>
              <a:t>‹#›</a:t>
            </a:fld>
            <a:endParaRPr lang="fa-IR"/>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3FC8BA82-3DF0-4A93-A381-D7D64773A3E3}" type="datetime8">
              <a:rPr lang="fa-IR" smtClean="0"/>
              <a:pPr/>
              <a:t>16/ژانويه/26</a:t>
            </a:fld>
            <a:endParaRPr lang="fa-IR"/>
          </a:p>
        </p:txBody>
      </p:sp>
      <p:sp>
        <p:nvSpPr>
          <p:cNvPr id="6" name="Footer Placeholder 5"/>
          <p:cNvSpPr>
            <a:spLocks noGrp="1"/>
          </p:cNvSpPr>
          <p:nvPr>
            <p:ph type="ftr" sz="quarter" idx="11"/>
          </p:nvPr>
        </p:nvSpPr>
        <p:spPr>
          <a:xfrm>
            <a:off x="301752" y="6410848"/>
            <a:ext cx="3383280" cy="365760"/>
          </a:xfrm>
        </p:spPr>
        <p:txBody>
          <a:bodyPr/>
          <a:lstStyle/>
          <a:p>
            <a:endParaRPr lang="fa-IR"/>
          </a:p>
        </p:txBody>
      </p:sp>
    </p:spTree>
  </p:cSld>
  <p:clrMapOvr>
    <a:overrideClrMapping bg1="lt1" tx1="dk1" bg2="lt2" tx2="dk2" accent1="accent1" accent2="accent2" accent3="accent3" accent4="accent4" accent5="accent5" accent6="accent6" hlink="hlink" folHlink="folHlink"/>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816DC3E8-027D-45BD-BFF7-948F93A10FED}" type="slidenum">
              <a:rPr lang="fa-IR" smtClean="0"/>
              <a:pPr/>
              <a:t>‹#›</a:t>
            </a:fld>
            <a:endParaRPr lang="fa-IR"/>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8BCFB0D9-566E-4AF1-A8A0-4E351230F2BA}" type="datetime8">
              <a:rPr lang="fa-IR" smtClean="0"/>
              <a:pPr/>
              <a:t>16/ژانويه/26</a:t>
            </a:fld>
            <a:endParaRPr lang="fa-IR"/>
          </a:p>
        </p:txBody>
      </p:sp>
      <p:sp>
        <p:nvSpPr>
          <p:cNvPr id="6" name="Footer Placeholder 5"/>
          <p:cNvSpPr>
            <a:spLocks noGrp="1"/>
          </p:cNvSpPr>
          <p:nvPr>
            <p:ph type="ftr" sz="quarter" idx="11"/>
          </p:nvPr>
        </p:nvSpPr>
        <p:spPr>
          <a:xfrm>
            <a:off x="301752" y="6410848"/>
            <a:ext cx="3584448" cy="365760"/>
          </a:xfrm>
        </p:spPr>
        <p:txBody>
          <a:bodyPr/>
          <a:lstStyle/>
          <a:p>
            <a:endParaRPr lang="fa-IR"/>
          </a:p>
        </p:txBody>
      </p:sp>
    </p:spTree>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954ECB9-BF17-4767-A7EA-CB1D8BE0912A}" type="datetime8">
              <a:rPr lang="fa-IR" smtClean="0"/>
              <a:pPr/>
              <a:t>16/ژانويه/26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816DC3E8-027D-45BD-BFF7-948F93A10FED}" type="slidenum">
              <a:rPr lang="fa-IR" smtClean="0"/>
              <a:pPr/>
              <a:t>‹#›</a:t>
            </a:fld>
            <a:endParaRPr lang="fa-IR"/>
          </a:p>
        </p:txBody>
      </p:sp>
    </p:spTree>
  </p:cSld>
  <p:clrMapOvr>
    <a:overrideClrMapping bg1="lt1" tx1="dk1" bg2="lt2" tx2="dk2" accent1="accent1" accent2="accent2" accent3="accent3" accent4="accent4" accent5="accent5" accent6="accent6" hlink="hlink" folHlink="folHlink"/>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816DC3E8-027D-45BD-BFF7-948F93A10FED}" type="slidenum">
              <a:rPr lang="fa-IR" smtClean="0"/>
              <a:pPr/>
              <a:t>‹#›</a:t>
            </a:fld>
            <a:endParaRPr lang="fa-IR"/>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9F07C72-6C36-4493-B46C-242209D86516}" type="datetime8">
              <a:rPr lang="fa-IR" smtClean="0"/>
              <a:pPr/>
              <a:t>16/ژانويه/26</a:t>
            </a:fld>
            <a:endParaRPr lang="fa-IR"/>
          </a:p>
        </p:txBody>
      </p:sp>
      <p:sp>
        <p:nvSpPr>
          <p:cNvPr id="5" name="Footer Placeholder 4"/>
          <p:cNvSpPr>
            <a:spLocks noGrp="1"/>
          </p:cNvSpPr>
          <p:nvPr>
            <p:ph type="ftr" sz="quarter" idx="11"/>
          </p:nvPr>
        </p:nvSpPr>
        <p:spPr/>
        <p:txBody>
          <a:bodyPr/>
          <a:lstStyle/>
          <a:p>
            <a:endParaRPr lang="fa-IR"/>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BB43406B-165F-499F-82A4-5C641BAB97E7}" type="datetime8">
              <a:rPr lang="fa-IR" smtClean="0"/>
              <a:pPr/>
              <a:t>16/ژانويه/26</a:t>
            </a:fld>
            <a:endParaRPr lang="fa-IR"/>
          </a:p>
        </p:txBody>
      </p:sp>
      <p:sp>
        <p:nvSpPr>
          <p:cNvPr id="17" name="Footer Placeholder 16"/>
          <p:cNvSpPr>
            <a:spLocks noGrp="1"/>
          </p:cNvSpPr>
          <p:nvPr>
            <p:ph type="ftr" sz="quarter" idx="11"/>
          </p:nvPr>
        </p:nvSpPr>
        <p:spPr/>
        <p:txBody>
          <a:bodyPr/>
          <a:lstStyle/>
          <a:p>
            <a:endParaRPr lang="fa-IR"/>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816DC3E8-027D-45BD-BFF7-948F93A10FED}" type="slidenum">
              <a:rPr lang="fa-IR" smtClean="0"/>
              <a:pPr/>
              <a:t>‹#›</a:t>
            </a:fld>
            <a:endParaRPr lang="fa-IR"/>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D3827AE8-BF73-4C32-B2AC-BE8F6AD0FD82}" type="datetime8">
              <a:rPr lang="fa-IR" smtClean="0"/>
              <a:pPr/>
              <a:t>16/ژانويه/26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816DC3E8-027D-45BD-BFF7-948F93A10FED}" type="slidenum">
              <a:rPr lang="fa-IR" smtClean="0"/>
              <a:pPr/>
              <a:t>‹#›</a:t>
            </a:fld>
            <a:endParaRPr lang="fa-IR"/>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A77719D-0493-47E9-B8FB-546EF1C18069}" type="datetime8">
              <a:rPr lang="fa-IR" smtClean="0"/>
              <a:pPr/>
              <a:t>16/ژانويه/26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816DC3E8-027D-45BD-BFF7-948F93A10FED}" type="slidenum">
              <a:rPr lang="fa-IR" smtClean="0"/>
              <a:pPr/>
              <a:t>‹#›</a:t>
            </a:fld>
            <a:endParaRPr lang="fa-I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0882E8B-8884-4D31-AE73-438108733719}" type="datetime8">
              <a:rPr lang="fa-IR" smtClean="0"/>
              <a:pPr/>
              <a:t>16/ژانويه/26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816DC3E8-027D-45BD-BFF7-948F93A10FED}" type="slidenum">
              <a:rPr lang="fa-IR" smtClean="0"/>
              <a:pPr/>
              <a:t>‹#›</a:t>
            </a:fld>
            <a:endParaRPr lang="fa-IR"/>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83B4DA65-61D2-466C-8CA1-7FF1BEE89C40}" type="datetime8">
              <a:rPr lang="fa-IR" smtClean="0"/>
              <a:pPr/>
              <a:t>16/ژانويه/26</a:t>
            </a:fld>
            <a:endParaRPr lang="fa-IR"/>
          </a:p>
        </p:txBody>
      </p:sp>
      <p:sp>
        <p:nvSpPr>
          <p:cNvPr id="5" name="Footer Placeholder 4"/>
          <p:cNvSpPr>
            <a:spLocks noGrp="1"/>
          </p:cNvSpPr>
          <p:nvPr>
            <p:ph type="ftr" sz="quarter" idx="11"/>
          </p:nvPr>
        </p:nvSpPr>
        <p:spPr>
          <a:xfrm>
            <a:off x="800100" y="6172200"/>
            <a:ext cx="4000500" cy="457200"/>
          </a:xfrm>
        </p:spPr>
        <p:txBody>
          <a:bodyPr/>
          <a:lstStyle/>
          <a:p>
            <a:endParaRPr lang="fa-IR"/>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816DC3E8-027D-45BD-BFF7-948F93A10FED}" type="slidenum">
              <a:rPr lang="fa-IR" smtClean="0"/>
              <a:pPr/>
              <a:t>‹#›</a:t>
            </a:fld>
            <a:endParaRPr lang="fa-IR"/>
          </a:p>
        </p:txBody>
      </p:sp>
    </p:spTree>
  </p:cSld>
  <p:clrMapOvr>
    <a:overrideClrMapping bg1="lt1" tx1="dk1" bg2="lt2" tx2="dk2" accent1="accent1" accent2="accent2" accent3="accent3" accent4="accent4" accent5="accent5" accent6="accent6" hlink="hlink" folHlink="folHlink"/>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FBE4B5B2-A979-4132-81A6-0CDB5C72FE12}" type="datetime8">
              <a:rPr lang="fa-IR" smtClean="0"/>
              <a:pPr/>
              <a:t>16/ژانويه/26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816DC3E8-027D-45BD-BFF7-948F93A10FED}" type="slidenum">
              <a:rPr lang="fa-IR" smtClean="0"/>
              <a:pPr/>
              <a:t>‹#›</a:t>
            </a:fld>
            <a:endParaRPr lang="fa-IR"/>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590EE3C4-6DF3-4A58-8D74-C716390C5A40}" type="datetime8">
              <a:rPr lang="fa-IR" smtClean="0"/>
              <a:pPr/>
              <a:t>16/ژانويه/26</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816DC3E8-027D-45BD-BFF7-948F93A10FED}" type="slidenum">
              <a:rPr lang="fa-IR" smtClean="0"/>
              <a:pPr/>
              <a:t>‹#›</a:t>
            </a:fld>
            <a:endParaRPr lang="fa-IR"/>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5E163B2-56F0-4295-9128-93399DB02712}" type="datetime8">
              <a:rPr lang="fa-IR" smtClean="0"/>
              <a:pPr/>
              <a:t>16/ژانويه/26</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816DC3E8-027D-45BD-BFF7-948F93A10FED}" type="slidenum">
              <a:rPr lang="fa-IR" smtClean="0"/>
              <a:pPr/>
              <a:t>‹#›</a:t>
            </a:fld>
            <a:endParaRPr lang="fa-IR"/>
          </a:p>
        </p:txBody>
      </p:sp>
    </p:spTree>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1A1179-24DB-403F-918A-FB1A6FC4D097}" type="datetime8">
              <a:rPr lang="fa-IR" smtClean="0"/>
              <a:pPr/>
              <a:t>16/ژانويه/26</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816DC3E8-027D-45BD-BFF7-948F93A10FED}" type="slidenum">
              <a:rPr lang="fa-IR" smtClean="0"/>
              <a:pPr/>
              <a:t>‹#›</a:t>
            </a:fld>
            <a:endParaRPr lang="fa-IR"/>
          </a:p>
        </p:txBody>
      </p:sp>
    </p:spTree>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EB0BCBF0-998B-46BF-B4D9-B2A870DE105E}" type="datetime8">
              <a:rPr lang="fa-IR" smtClean="0"/>
              <a:pPr/>
              <a:t>16/ژانويه/26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816DC3E8-027D-45BD-BFF7-948F93A10FED}" type="slidenum">
              <a:rPr lang="fa-IR" smtClean="0"/>
              <a:pPr/>
              <a:t>‹#›</a:t>
            </a:fld>
            <a:endParaRPr lang="fa-IR"/>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9EDB388-79EE-4867-ACCB-EF3681061758}" type="datetime8">
              <a:rPr lang="fa-IR" smtClean="0"/>
              <a:pPr/>
              <a:t>16/ژانويه/26</a:t>
            </a:fld>
            <a:endParaRPr lang="fa-IR"/>
          </a:p>
        </p:txBody>
      </p:sp>
      <p:sp>
        <p:nvSpPr>
          <p:cNvPr id="6" name="Footer Placeholder 5"/>
          <p:cNvSpPr>
            <a:spLocks noGrp="1"/>
          </p:cNvSpPr>
          <p:nvPr>
            <p:ph type="ftr" sz="quarter" idx="11"/>
          </p:nvPr>
        </p:nvSpPr>
        <p:spPr>
          <a:xfrm>
            <a:off x="914400" y="6172200"/>
            <a:ext cx="3886200" cy="457200"/>
          </a:xfrm>
        </p:spPr>
        <p:txBody>
          <a:bodyPr/>
          <a:lstStyle/>
          <a:p>
            <a:endParaRPr lang="fa-IR"/>
          </a:p>
        </p:txBody>
      </p:sp>
      <p:sp>
        <p:nvSpPr>
          <p:cNvPr id="7" name="Slide Number Placeholder 6"/>
          <p:cNvSpPr>
            <a:spLocks noGrp="1"/>
          </p:cNvSpPr>
          <p:nvPr>
            <p:ph type="sldNum" sz="quarter" idx="12"/>
          </p:nvPr>
        </p:nvSpPr>
        <p:spPr>
          <a:xfrm>
            <a:off x="146304" y="6208776"/>
            <a:ext cx="457200" cy="457200"/>
          </a:xfrm>
        </p:spPr>
        <p:txBody>
          <a:bodyPr/>
          <a:lstStyle/>
          <a:p>
            <a:fld id="{816DC3E8-027D-45BD-BFF7-948F93A10FED}" type="slidenum">
              <a:rPr lang="fa-IR" smtClean="0"/>
              <a:pPr/>
              <a:t>‹#›</a:t>
            </a:fld>
            <a:endParaRPr lang="fa-IR"/>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EF58D79-9BD2-485D-A4EA-9CFE1FCD84E5}" type="datetime8">
              <a:rPr lang="fa-IR" smtClean="0"/>
              <a:pPr/>
              <a:t>16/ژانويه/26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816DC3E8-027D-45BD-BFF7-948F93A10FED}" type="slidenum">
              <a:rPr lang="fa-IR" smtClean="0"/>
              <a:pPr/>
              <a:t>‹#›</a:t>
            </a:fld>
            <a:endParaRPr lang="fa-IR"/>
          </a:p>
        </p:txBody>
      </p:sp>
    </p:spTree>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2761CF9-B517-4D18-AE76-9FCA233A4B3C}" type="datetime8">
              <a:rPr lang="fa-IR" smtClean="0"/>
              <a:pPr/>
              <a:t>16/ژانويه/26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816DC3E8-027D-45BD-BFF7-948F93A10FED}" type="slidenum">
              <a:rPr lang="fa-IR" smtClean="0"/>
              <a:pPr/>
              <a:t>‹#›</a:t>
            </a:fld>
            <a:endParaRPr lang="fa-IR"/>
          </a:p>
        </p:txBody>
      </p:sp>
    </p:spTree>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E076BF48-EB28-48CB-B114-9A3E202B73AC}" type="datetime8">
              <a:rPr lang="fa-IR" smtClean="0"/>
              <a:pPr/>
              <a:t>16/ژانويه/26</a:t>
            </a:fld>
            <a:endParaRPr lang="fa-IR"/>
          </a:p>
        </p:txBody>
      </p:sp>
      <p:sp>
        <p:nvSpPr>
          <p:cNvPr id="17" name="Footer Placeholder 16"/>
          <p:cNvSpPr>
            <a:spLocks noGrp="1"/>
          </p:cNvSpPr>
          <p:nvPr>
            <p:ph type="ftr" sz="quarter" idx="11"/>
          </p:nvPr>
        </p:nvSpPr>
        <p:spPr/>
        <p:txBody>
          <a:bodyPr/>
          <a:lstStyle/>
          <a:p>
            <a:endParaRPr lang="fa-IR"/>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816DC3E8-027D-45BD-BFF7-948F93A10FED}" type="slidenum">
              <a:rPr lang="fa-IR" smtClean="0"/>
              <a:pPr/>
              <a:t>‹#›</a:t>
            </a:fld>
            <a:endParaRPr lang="fa-IR"/>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19DDB9C-A920-4708-B6D4-033A17C33A8D}" type="datetime8">
              <a:rPr lang="fa-IR" smtClean="0"/>
              <a:pPr/>
              <a:t>16/ژانويه/26</a:t>
            </a:fld>
            <a:endParaRPr lang="fa-IR"/>
          </a:p>
        </p:txBody>
      </p:sp>
      <p:sp>
        <p:nvSpPr>
          <p:cNvPr id="6" name="Footer Placeholder 5"/>
          <p:cNvSpPr>
            <a:spLocks noGrp="1"/>
          </p:cNvSpPr>
          <p:nvPr>
            <p:ph type="ftr" sz="quarter" idx="11"/>
          </p:nvPr>
        </p:nvSpPr>
        <p:spPr>
          <a:xfrm>
            <a:off x="914400" y="6172200"/>
            <a:ext cx="3886200" cy="457200"/>
          </a:xfrm>
        </p:spPr>
        <p:txBody>
          <a:bodyPr/>
          <a:lstStyle/>
          <a:p>
            <a:endParaRPr lang="fa-IR"/>
          </a:p>
        </p:txBody>
      </p:sp>
      <p:sp>
        <p:nvSpPr>
          <p:cNvPr id="7" name="Slide Number Placeholder 6"/>
          <p:cNvSpPr>
            <a:spLocks noGrp="1"/>
          </p:cNvSpPr>
          <p:nvPr>
            <p:ph type="sldNum" sz="quarter" idx="12"/>
          </p:nvPr>
        </p:nvSpPr>
        <p:spPr>
          <a:xfrm>
            <a:off x="146304" y="6208776"/>
            <a:ext cx="457200" cy="457200"/>
          </a:xfrm>
        </p:spPr>
        <p:txBody>
          <a:bodyPr/>
          <a:lstStyle/>
          <a:p>
            <a:fld id="{816DC3E8-027D-45BD-BFF7-948F93A10FED}" type="slidenum">
              <a:rPr lang="fa-IR" smtClean="0"/>
              <a:pPr/>
              <a:t>‹#›</a:t>
            </a:fld>
            <a:endParaRPr lang="fa-IR"/>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DF66DCC8-B15B-4387-8902-26D635F3D492}" type="datetime8">
              <a:rPr lang="fa-IR" smtClean="0"/>
              <a:pPr/>
              <a:t>16/ژانويه/26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a:xfrm>
            <a:off x="4361688" y="1026372"/>
            <a:ext cx="457200" cy="441325"/>
          </a:xfrm>
        </p:spPr>
        <p:txBody>
          <a:bodyPr/>
          <a:lstStyle/>
          <a:p>
            <a:fld id="{816DC3E8-027D-45BD-BFF7-948F93A10FED}" type="slidenum">
              <a:rPr lang="fa-IR" smtClean="0"/>
              <a:pPr/>
              <a:t>‹#›</a:t>
            </a:fld>
            <a:endParaRPr lang="fa-IR"/>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fa-IR"/>
          </a:p>
        </p:txBody>
      </p:sp>
      <p:sp>
        <p:nvSpPr>
          <p:cNvPr id="4" name="Date Placeholder 3"/>
          <p:cNvSpPr>
            <a:spLocks noGrp="1"/>
          </p:cNvSpPr>
          <p:nvPr>
            <p:ph type="dt" sz="half" idx="10"/>
          </p:nvPr>
        </p:nvSpPr>
        <p:spPr/>
        <p:txBody>
          <a:bodyPr/>
          <a:lstStyle/>
          <a:p>
            <a:fld id="{7EF55654-6A48-4960-AAAA-4291118DF65E}" type="datetime8">
              <a:rPr lang="fa-IR" smtClean="0"/>
              <a:pPr/>
              <a:t>16/ژانويه/26</a:t>
            </a:fld>
            <a:endParaRPr lang="fa-IR"/>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816DC3E8-027D-45BD-BFF7-948F93A10FED}" type="slidenum">
              <a:rPr lang="fa-IR" smtClean="0"/>
              <a:pPr/>
              <a:t>‹#›</a:t>
            </a:fld>
            <a:endParaRPr lang="fa-IR"/>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E95174C2-17E2-4910-9A01-447342051D2B}" type="datetime8">
              <a:rPr lang="fa-IR" smtClean="0"/>
              <a:pPr/>
              <a:t>16/ژانويه/26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816DC3E8-027D-45BD-BFF7-948F93A10FED}" type="slidenum">
              <a:rPr lang="fa-IR" smtClean="0"/>
              <a:pPr/>
              <a:t>‹#›</a:t>
            </a:fld>
            <a:endParaRPr lang="fa-IR"/>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7A6569AF-1C77-428F-81BA-7E03448C3E2C}" type="datetime8">
              <a:rPr lang="fa-IR" smtClean="0"/>
              <a:pPr/>
              <a:t>16/ژانويه/26</a:t>
            </a:fld>
            <a:endParaRPr lang="fa-IR"/>
          </a:p>
        </p:txBody>
      </p:sp>
      <p:sp>
        <p:nvSpPr>
          <p:cNvPr id="8" name="Footer Placeholder 7"/>
          <p:cNvSpPr>
            <a:spLocks noGrp="1"/>
          </p:cNvSpPr>
          <p:nvPr>
            <p:ph type="ftr" sz="quarter" idx="11"/>
          </p:nvPr>
        </p:nvSpPr>
        <p:spPr>
          <a:xfrm>
            <a:off x="304800" y="6409944"/>
            <a:ext cx="3581400" cy="365760"/>
          </a:xfrm>
        </p:spPr>
        <p:txBody>
          <a:bodyPr/>
          <a:lstStyle/>
          <a:p>
            <a:endParaRPr lang="fa-IR"/>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816DC3E8-027D-45BD-BFF7-948F93A10FED}" type="slidenum">
              <a:rPr lang="fa-IR" smtClean="0"/>
              <a:pPr/>
              <a:t>‹#›</a:t>
            </a:fld>
            <a:endParaRPr lang="fa-IR"/>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6D807F7-32B9-41D6-8569-3C73B4285C40}" type="datetime8">
              <a:rPr lang="fa-IR" smtClean="0"/>
              <a:pPr/>
              <a:t>16/ژانويه/26</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a:xfrm>
            <a:off x="4343400" y="1036020"/>
            <a:ext cx="457200" cy="441325"/>
          </a:xfrm>
        </p:spPr>
        <p:txBody>
          <a:bodyPr/>
          <a:lstStyle/>
          <a:p>
            <a:fld id="{816DC3E8-027D-45BD-BFF7-948F93A10FED}" type="slidenum">
              <a:rPr lang="fa-IR" smtClean="0"/>
              <a:pPr/>
              <a:t>‹#›</a:t>
            </a:fld>
            <a:endParaRPr lang="fa-IR"/>
          </a:p>
        </p:txBody>
      </p:sp>
    </p:spTree>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65BEF03A-FF46-4827-9DD7-7C8B0526427B}" type="datetime8">
              <a:rPr lang="fa-IR" smtClean="0"/>
              <a:pPr/>
              <a:t>16/ژانويه/26</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816DC3E8-027D-45BD-BFF7-948F93A10FED}" type="slidenum">
              <a:rPr lang="fa-IR" smtClean="0"/>
              <a:pPr/>
              <a:t>‹#›</a:t>
            </a:fld>
            <a:endParaRPr lang="fa-IR"/>
          </a:p>
        </p:txBody>
      </p:sp>
    </p:spTree>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816DC3E8-027D-45BD-BFF7-948F93A10FED}" type="slidenum">
              <a:rPr lang="fa-IR" smtClean="0"/>
              <a:pPr/>
              <a:t>‹#›</a:t>
            </a:fld>
            <a:endParaRPr lang="fa-IR"/>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403157F5-06EE-473A-B310-A2D030B4C449}" type="datetime8">
              <a:rPr lang="fa-IR" smtClean="0"/>
              <a:pPr/>
              <a:t>16/ژانويه/26</a:t>
            </a:fld>
            <a:endParaRPr lang="fa-IR"/>
          </a:p>
        </p:txBody>
      </p:sp>
      <p:sp>
        <p:nvSpPr>
          <p:cNvPr id="6" name="Footer Placeholder 5"/>
          <p:cNvSpPr>
            <a:spLocks noGrp="1"/>
          </p:cNvSpPr>
          <p:nvPr>
            <p:ph type="ftr" sz="quarter" idx="11"/>
          </p:nvPr>
        </p:nvSpPr>
        <p:spPr>
          <a:xfrm>
            <a:off x="301752" y="6410848"/>
            <a:ext cx="3383280" cy="365760"/>
          </a:xfrm>
        </p:spPr>
        <p:txBody>
          <a:bodyPr/>
          <a:lstStyle/>
          <a:p>
            <a:endParaRPr lang="fa-IR"/>
          </a:p>
        </p:txBody>
      </p:sp>
    </p:spTree>
  </p:cSld>
  <p:clrMapOvr>
    <a:overrideClrMapping bg1="lt1" tx1="dk1" bg2="lt2" tx2="dk2" accent1="accent1" accent2="accent2" accent3="accent3" accent4="accent4" accent5="accent5" accent6="accent6" hlink="hlink" folHlink="folHlink"/>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816DC3E8-027D-45BD-BFF7-948F93A10FED}" type="slidenum">
              <a:rPr lang="fa-IR" smtClean="0"/>
              <a:pPr/>
              <a:t>‹#›</a:t>
            </a:fld>
            <a:endParaRPr lang="fa-IR"/>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B8321CB2-7427-4886-830B-2FC476FEC7E9}" type="datetime8">
              <a:rPr lang="fa-IR" smtClean="0"/>
              <a:pPr/>
              <a:t>16/ژانويه/26</a:t>
            </a:fld>
            <a:endParaRPr lang="fa-IR"/>
          </a:p>
        </p:txBody>
      </p:sp>
      <p:sp>
        <p:nvSpPr>
          <p:cNvPr id="6" name="Footer Placeholder 5"/>
          <p:cNvSpPr>
            <a:spLocks noGrp="1"/>
          </p:cNvSpPr>
          <p:nvPr>
            <p:ph type="ftr" sz="quarter" idx="11"/>
          </p:nvPr>
        </p:nvSpPr>
        <p:spPr>
          <a:xfrm>
            <a:off x="301752" y="6410848"/>
            <a:ext cx="3584448" cy="365760"/>
          </a:xfrm>
        </p:spPr>
        <p:txBody>
          <a:bodyPr/>
          <a:lstStyle/>
          <a:p>
            <a:endParaRPr lang="fa-IR"/>
          </a:p>
        </p:txBody>
      </p:sp>
    </p:spTree>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41FE762-5329-4DE1-AC20-D38FF8ECCE1E}" type="datetime8">
              <a:rPr lang="fa-IR" smtClean="0"/>
              <a:pPr/>
              <a:t>16/ژانويه/26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816DC3E8-027D-45BD-BFF7-948F93A10FED}" type="slidenum">
              <a:rPr lang="fa-IR" smtClean="0"/>
              <a:pPr/>
              <a:t>‹#›</a:t>
            </a:fld>
            <a:endParaRPr lang="fa-IR"/>
          </a:p>
        </p:txBody>
      </p:sp>
    </p:spTree>
  </p:cSld>
  <p:clrMapOvr>
    <a:overrideClrMapping bg1="lt1" tx1="dk1" bg2="lt2" tx2="dk2" accent1="accent1" accent2="accent2" accent3="accent3" accent4="accent4" accent5="accent5" accent6="accent6" hlink="hlink" folHlink="folHlink"/>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816DC3E8-027D-45BD-BFF7-948F93A10FED}" type="slidenum">
              <a:rPr lang="fa-IR" smtClean="0"/>
              <a:pPr/>
              <a:t>‹#›</a:t>
            </a:fld>
            <a:endParaRPr lang="fa-IR"/>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FB6A40E-2202-4D0F-AED2-A37B5644A612}" type="datetime8">
              <a:rPr lang="fa-IR" smtClean="0"/>
              <a:pPr/>
              <a:t>16/ژانويه/26</a:t>
            </a:fld>
            <a:endParaRPr lang="fa-IR"/>
          </a:p>
        </p:txBody>
      </p:sp>
      <p:sp>
        <p:nvSpPr>
          <p:cNvPr id="5" name="Footer Placeholder 4"/>
          <p:cNvSpPr>
            <a:spLocks noGrp="1"/>
          </p:cNvSpPr>
          <p:nvPr>
            <p:ph type="ftr" sz="quarter" idx="11"/>
          </p:nvPr>
        </p:nvSpPr>
        <p:spPr/>
        <p:txBody>
          <a:bodyPr/>
          <a:lstStyle/>
          <a:p>
            <a:endParaRPr lang="fa-IR"/>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479C56A-B477-44D0-A41B-A58504F2AA77}" type="datetime8">
              <a:rPr lang="fa-IR" smtClean="0"/>
              <a:pPr/>
              <a:t>16/ژانويه/26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816DC3E8-027D-45BD-BFF7-948F93A10FED}" type="slidenum">
              <a:rPr lang="fa-IR" smtClean="0"/>
              <a:pPr/>
              <a:t>‹#›</a:t>
            </a:fld>
            <a:endParaRPr lang="fa-IR"/>
          </a:p>
        </p:txBody>
      </p:sp>
    </p:spTree>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382A9EE8-303C-446A-882F-41747BDC154C}" type="datetime8">
              <a:rPr lang="fa-IR" smtClean="0"/>
              <a:pPr/>
              <a:t>16/ژانويه/26</a:t>
            </a:fld>
            <a:endParaRPr lang="fa-IR"/>
          </a:p>
        </p:txBody>
      </p:sp>
      <p:sp>
        <p:nvSpPr>
          <p:cNvPr id="20" name="Footer Placeholder 19"/>
          <p:cNvSpPr>
            <a:spLocks noGrp="1"/>
          </p:cNvSpPr>
          <p:nvPr>
            <p:ph type="ftr" sz="quarter" idx="11"/>
          </p:nvPr>
        </p:nvSpPr>
        <p:spPr/>
        <p:txBody>
          <a:bodyPr/>
          <a:lstStyle>
            <a:extLst/>
          </a:lstStyle>
          <a:p>
            <a:endParaRPr lang="fa-IR"/>
          </a:p>
        </p:txBody>
      </p:sp>
      <p:sp>
        <p:nvSpPr>
          <p:cNvPr id="10" name="Slide Number Placeholder 9"/>
          <p:cNvSpPr>
            <a:spLocks noGrp="1"/>
          </p:cNvSpPr>
          <p:nvPr>
            <p:ph type="sldNum" sz="quarter" idx="12"/>
          </p:nvPr>
        </p:nvSpPr>
        <p:spPr/>
        <p:txBody>
          <a:bodyPr/>
          <a:lstStyle>
            <a:extLst/>
          </a:lstStyle>
          <a:p>
            <a:fld id="{816DC3E8-027D-45BD-BFF7-948F93A10FED}" type="slidenum">
              <a:rPr lang="fa-IR" smtClean="0"/>
              <a:pPr/>
              <a:t>‹#›</a:t>
            </a:fld>
            <a:endParaRPr lang="fa-IR"/>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FE9C671-FC3C-42F2-98D4-B3964ED0BF6A}" type="datetime8">
              <a:rPr lang="fa-IR" smtClean="0"/>
              <a:pPr/>
              <a:t>16/ژانويه/26</a:t>
            </a:fld>
            <a:endParaRPr lang="fa-IR"/>
          </a:p>
        </p:txBody>
      </p:sp>
      <p:sp>
        <p:nvSpPr>
          <p:cNvPr id="5" name="Footer Placeholder 4"/>
          <p:cNvSpPr>
            <a:spLocks noGrp="1"/>
          </p:cNvSpPr>
          <p:nvPr>
            <p:ph type="ftr" sz="quarter" idx="11"/>
          </p:nvPr>
        </p:nvSpPr>
        <p:spPr/>
        <p:txBody>
          <a:bodyPr/>
          <a:lstStyle>
            <a:extLst/>
          </a:lstStyle>
          <a:p>
            <a:endParaRPr lang="fa-IR"/>
          </a:p>
        </p:txBody>
      </p:sp>
      <p:sp>
        <p:nvSpPr>
          <p:cNvPr id="6" name="Slide Number Placeholder 5"/>
          <p:cNvSpPr>
            <a:spLocks noGrp="1"/>
          </p:cNvSpPr>
          <p:nvPr>
            <p:ph type="sldNum" sz="quarter" idx="12"/>
          </p:nvPr>
        </p:nvSpPr>
        <p:spPr/>
        <p:txBody>
          <a:bodyPr/>
          <a:lstStyle>
            <a:extLst/>
          </a:lstStyle>
          <a:p>
            <a:fld id="{816DC3E8-027D-45BD-BFF7-948F93A10FED}" type="slidenum">
              <a:rPr lang="fa-IR" smtClean="0"/>
              <a:pPr/>
              <a:t>‹#›</a:t>
            </a:fld>
            <a:endParaRPr lang="fa-IR"/>
          </a:p>
        </p:txBody>
      </p:sp>
    </p:spTree>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22B4A714-E62E-4A37-90A0-F422F234801A}" type="datetime8">
              <a:rPr lang="fa-IR" smtClean="0"/>
              <a:pPr/>
              <a:t>16/ژانويه/26</a:t>
            </a:fld>
            <a:endParaRPr lang="fa-IR"/>
          </a:p>
        </p:txBody>
      </p:sp>
      <p:sp>
        <p:nvSpPr>
          <p:cNvPr id="5" name="Footer Placeholder 4"/>
          <p:cNvSpPr>
            <a:spLocks noGrp="1"/>
          </p:cNvSpPr>
          <p:nvPr>
            <p:ph type="ftr" sz="quarter" idx="11"/>
          </p:nvPr>
        </p:nvSpPr>
        <p:spPr/>
        <p:txBody>
          <a:bodyPr/>
          <a:lstStyle>
            <a:extLst/>
          </a:lstStyle>
          <a:p>
            <a:endParaRPr lang="fa-IR"/>
          </a:p>
        </p:txBody>
      </p:sp>
      <p:sp>
        <p:nvSpPr>
          <p:cNvPr id="6" name="Slide Number Placeholder 5"/>
          <p:cNvSpPr>
            <a:spLocks noGrp="1"/>
          </p:cNvSpPr>
          <p:nvPr>
            <p:ph type="sldNum" sz="quarter" idx="12"/>
          </p:nvPr>
        </p:nvSpPr>
        <p:spPr/>
        <p:txBody>
          <a:bodyPr/>
          <a:lstStyle>
            <a:extLst/>
          </a:lstStyle>
          <a:p>
            <a:fld id="{816DC3E8-027D-45BD-BFF7-948F93A10FED}" type="slidenum">
              <a:rPr lang="fa-IR" smtClean="0"/>
              <a:pPr/>
              <a:t>‹#›</a:t>
            </a:fld>
            <a:endParaRPr lang="fa-IR"/>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DE99206B-A98E-4A5F-803F-F670979A8601}" type="datetime8">
              <a:rPr lang="fa-IR" smtClean="0"/>
              <a:pPr/>
              <a:t>16/ژانويه/26</a:t>
            </a:fld>
            <a:endParaRPr lang="fa-IR"/>
          </a:p>
        </p:txBody>
      </p:sp>
      <p:sp>
        <p:nvSpPr>
          <p:cNvPr id="6" name="Footer Placeholder 5"/>
          <p:cNvSpPr>
            <a:spLocks noGrp="1"/>
          </p:cNvSpPr>
          <p:nvPr>
            <p:ph type="ftr" sz="quarter" idx="11"/>
          </p:nvPr>
        </p:nvSpPr>
        <p:spPr/>
        <p:txBody>
          <a:bodyPr/>
          <a:lstStyle>
            <a:extLst/>
          </a:lstStyle>
          <a:p>
            <a:endParaRPr lang="fa-IR"/>
          </a:p>
        </p:txBody>
      </p:sp>
      <p:sp>
        <p:nvSpPr>
          <p:cNvPr id="7" name="Slide Number Placeholder 6"/>
          <p:cNvSpPr>
            <a:spLocks noGrp="1"/>
          </p:cNvSpPr>
          <p:nvPr>
            <p:ph type="sldNum" sz="quarter" idx="12"/>
          </p:nvPr>
        </p:nvSpPr>
        <p:spPr/>
        <p:txBody>
          <a:bodyPr/>
          <a:lstStyle>
            <a:extLst/>
          </a:lstStyle>
          <a:p>
            <a:fld id="{816DC3E8-027D-45BD-BFF7-948F93A10FED}" type="slidenum">
              <a:rPr lang="fa-IR" smtClean="0"/>
              <a:pPr/>
              <a:t>‹#›</a:t>
            </a:fld>
            <a:endParaRPr lang="fa-IR"/>
          </a:p>
        </p:txBody>
      </p:sp>
    </p:spTree>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9F6C0A98-E542-49FB-AEB9-39685B8DCBA1}" type="datetime8">
              <a:rPr lang="fa-IR" smtClean="0"/>
              <a:pPr/>
              <a:t>16/ژانويه/26</a:t>
            </a:fld>
            <a:endParaRPr lang="fa-IR"/>
          </a:p>
        </p:txBody>
      </p:sp>
      <p:sp>
        <p:nvSpPr>
          <p:cNvPr id="8" name="Footer Placeholder 7"/>
          <p:cNvSpPr>
            <a:spLocks noGrp="1"/>
          </p:cNvSpPr>
          <p:nvPr>
            <p:ph type="ftr" sz="quarter" idx="11"/>
          </p:nvPr>
        </p:nvSpPr>
        <p:spPr/>
        <p:txBody>
          <a:bodyPr/>
          <a:lstStyle>
            <a:extLst/>
          </a:lstStyle>
          <a:p>
            <a:endParaRPr lang="fa-IR"/>
          </a:p>
        </p:txBody>
      </p:sp>
      <p:sp>
        <p:nvSpPr>
          <p:cNvPr id="9" name="Slide Number Placeholder 8"/>
          <p:cNvSpPr>
            <a:spLocks noGrp="1"/>
          </p:cNvSpPr>
          <p:nvPr>
            <p:ph type="sldNum" sz="quarter" idx="12"/>
          </p:nvPr>
        </p:nvSpPr>
        <p:spPr/>
        <p:txBody>
          <a:bodyPr/>
          <a:lstStyle>
            <a:extLst/>
          </a:lstStyle>
          <a:p>
            <a:fld id="{816DC3E8-027D-45BD-BFF7-948F93A10FED}" type="slidenum">
              <a:rPr lang="fa-IR" smtClean="0"/>
              <a:pPr/>
              <a:t>‹#›</a:t>
            </a:fld>
            <a:endParaRPr lang="fa-IR"/>
          </a:p>
        </p:txBody>
      </p:sp>
    </p:spTree>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F479FA20-C2DD-4C16-8A4A-728AD2BD9FB6}" type="datetime8">
              <a:rPr lang="fa-IR" smtClean="0"/>
              <a:pPr/>
              <a:t>16/ژانويه/26</a:t>
            </a:fld>
            <a:endParaRPr lang="fa-IR"/>
          </a:p>
        </p:txBody>
      </p:sp>
      <p:sp>
        <p:nvSpPr>
          <p:cNvPr id="4" name="Footer Placeholder 3"/>
          <p:cNvSpPr>
            <a:spLocks noGrp="1"/>
          </p:cNvSpPr>
          <p:nvPr>
            <p:ph type="ftr" sz="quarter" idx="11"/>
          </p:nvPr>
        </p:nvSpPr>
        <p:spPr/>
        <p:txBody>
          <a:bodyPr/>
          <a:lstStyle>
            <a:extLst/>
          </a:lstStyle>
          <a:p>
            <a:endParaRPr lang="fa-IR"/>
          </a:p>
        </p:txBody>
      </p:sp>
      <p:sp>
        <p:nvSpPr>
          <p:cNvPr id="5" name="Slide Number Placeholder 4"/>
          <p:cNvSpPr>
            <a:spLocks noGrp="1"/>
          </p:cNvSpPr>
          <p:nvPr>
            <p:ph type="sldNum" sz="quarter" idx="12"/>
          </p:nvPr>
        </p:nvSpPr>
        <p:spPr/>
        <p:txBody>
          <a:bodyPr/>
          <a:lstStyle>
            <a:extLst/>
          </a:lstStyle>
          <a:p>
            <a:fld id="{816DC3E8-027D-45BD-BFF7-948F93A10FED}" type="slidenum">
              <a:rPr lang="fa-IR" smtClean="0"/>
              <a:pPr/>
              <a:t>‹#›</a:t>
            </a:fld>
            <a:endParaRPr lang="fa-IR"/>
          </a:p>
        </p:txBody>
      </p:sp>
    </p:spTree>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F98803CC-E382-42D9-A0BC-D6830B82B735}" type="datetime8">
              <a:rPr lang="fa-IR" smtClean="0"/>
              <a:pPr/>
              <a:t>16/ژانويه/26</a:t>
            </a:fld>
            <a:endParaRPr lang="fa-IR"/>
          </a:p>
        </p:txBody>
      </p:sp>
      <p:sp>
        <p:nvSpPr>
          <p:cNvPr id="3" name="Footer Placeholder 2"/>
          <p:cNvSpPr>
            <a:spLocks noGrp="1"/>
          </p:cNvSpPr>
          <p:nvPr>
            <p:ph type="ftr" sz="quarter" idx="11"/>
          </p:nvPr>
        </p:nvSpPr>
        <p:spPr/>
        <p:txBody>
          <a:bodyPr/>
          <a:lstStyle>
            <a:extLst/>
          </a:lstStyle>
          <a:p>
            <a:endParaRPr lang="fa-IR"/>
          </a:p>
        </p:txBody>
      </p:sp>
      <p:sp>
        <p:nvSpPr>
          <p:cNvPr id="4" name="Slide Number Placeholder 3"/>
          <p:cNvSpPr>
            <a:spLocks noGrp="1"/>
          </p:cNvSpPr>
          <p:nvPr>
            <p:ph type="sldNum" sz="quarter" idx="12"/>
          </p:nvPr>
        </p:nvSpPr>
        <p:spPr/>
        <p:txBody>
          <a:bodyPr/>
          <a:lstStyle>
            <a:extLst/>
          </a:lstStyle>
          <a:p>
            <a:fld id="{816DC3E8-027D-45BD-BFF7-948F93A10FED}" type="slidenum">
              <a:rPr lang="fa-IR" smtClean="0"/>
              <a:pPr/>
              <a:t>‹#›</a:t>
            </a:fld>
            <a:endParaRPr lang="fa-IR"/>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733F49B2-5E1A-4089-A240-1D04E1ED1D09}" type="datetime8">
              <a:rPr lang="fa-IR" smtClean="0"/>
              <a:pPr/>
              <a:t>16/ژانويه/26</a:t>
            </a:fld>
            <a:endParaRPr lang="fa-IR"/>
          </a:p>
        </p:txBody>
      </p:sp>
      <p:sp>
        <p:nvSpPr>
          <p:cNvPr id="6" name="Footer Placeholder 5"/>
          <p:cNvSpPr>
            <a:spLocks noGrp="1"/>
          </p:cNvSpPr>
          <p:nvPr>
            <p:ph type="ftr" sz="quarter" idx="11"/>
          </p:nvPr>
        </p:nvSpPr>
        <p:spPr/>
        <p:txBody>
          <a:bodyPr/>
          <a:lstStyle>
            <a:extLst/>
          </a:lstStyle>
          <a:p>
            <a:endParaRPr lang="fa-IR"/>
          </a:p>
        </p:txBody>
      </p:sp>
      <p:sp>
        <p:nvSpPr>
          <p:cNvPr id="7" name="Slide Number Placeholder 6"/>
          <p:cNvSpPr>
            <a:spLocks noGrp="1"/>
          </p:cNvSpPr>
          <p:nvPr>
            <p:ph type="sldNum" sz="quarter" idx="12"/>
          </p:nvPr>
        </p:nvSpPr>
        <p:spPr/>
        <p:txBody>
          <a:bodyPr/>
          <a:lstStyle>
            <a:extLst/>
          </a:lstStyle>
          <a:p>
            <a:fld id="{816DC3E8-027D-45BD-BFF7-948F93A10FED}" type="slidenum">
              <a:rPr lang="fa-IR" smtClean="0"/>
              <a:pPr/>
              <a:t>‹#›</a:t>
            </a:fld>
            <a:endParaRPr lang="fa-IR"/>
          </a:p>
        </p:txBody>
      </p:sp>
    </p:spTree>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FBE4814D-DBC8-4B3E-BBD2-F018DF386B88}" type="datetime8">
              <a:rPr lang="fa-IR" smtClean="0"/>
              <a:pPr/>
              <a:t>16/ژانويه/26</a:t>
            </a:fld>
            <a:endParaRPr lang="fa-IR"/>
          </a:p>
        </p:txBody>
      </p:sp>
      <p:sp>
        <p:nvSpPr>
          <p:cNvPr id="6" name="Footer Placeholder 5"/>
          <p:cNvSpPr>
            <a:spLocks noGrp="1"/>
          </p:cNvSpPr>
          <p:nvPr>
            <p:ph type="ftr" sz="quarter" idx="11"/>
          </p:nvPr>
        </p:nvSpPr>
        <p:spPr/>
        <p:txBody>
          <a:bodyPr/>
          <a:lstStyle>
            <a:extLst/>
          </a:lstStyle>
          <a:p>
            <a:endParaRPr lang="fa-IR"/>
          </a:p>
        </p:txBody>
      </p:sp>
      <p:sp>
        <p:nvSpPr>
          <p:cNvPr id="7" name="Slide Number Placeholder 6"/>
          <p:cNvSpPr>
            <a:spLocks noGrp="1"/>
          </p:cNvSpPr>
          <p:nvPr>
            <p:ph type="sldNum" sz="quarter" idx="12"/>
          </p:nvPr>
        </p:nvSpPr>
        <p:spPr/>
        <p:txBody>
          <a:bodyPr/>
          <a:lstStyle>
            <a:extLst/>
          </a:lstStyle>
          <a:p>
            <a:fld id="{816DC3E8-027D-45BD-BFF7-948F93A10FED}" type="slidenum">
              <a:rPr lang="fa-IR" smtClean="0"/>
              <a:pPr/>
              <a:t>‹#›</a:t>
            </a:fld>
            <a:endParaRPr lang="fa-IR"/>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2D15E27-42E9-4E65-896A-3B77FCD7545A}" type="datetime8">
              <a:rPr lang="fa-IR" smtClean="0"/>
              <a:pPr/>
              <a:t>16/ژانويه/26</a:t>
            </a:fld>
            <a:endParaRPr lang="fa-IR"/>
          </a:p>
        </p:txBody>
      </p:sp>
      <p:sp>
        <p:nvSpPr>
          <p:cNvPr id="5" name="Footer Placeholder 4"/>
          <p:cNvSpPr>
            <a:spLocks noGrp="1"/>
          </p:cNvSpPr>
          <p:nvPr>
            <p:ph type="ftr" sz="quarter" idx="11"/>
          </p:nvPr>
        </p:nvSpPr>
        <p:spPr/>
        <p:txBody>
          <a:bodyPr/>
          <a:lstStyle>
            <a:extLst/>
          </a:lstStyle>
          <a:p>
            <a:endParaRPr lang="fa-IR"/>
          </a:p>
        </p:txBody>
      </p:sp>
      <p:sp>
        <p:nvSpPr>
          <p:cNvPr id="6" name="Slide Number Placeholder 5"/>
          <p:cNvSpPr>
            <a:spLocks noGrp="1"/>
          </p:cNvSpPr>
          <p:nvPr>
            <p:ph type="sldNum" sz="quarter" idx="12"/>
          </p:nvPr>
        </p:nvSpPr>
        <p:spPr/>
        <p:txBody>
          <a:bodyPr/>
          <a:lstStyle>
            <a:extLst/>
          </a:lstStyle>
          <a:p>
            <a:fld id="{816DC3E8-027D-45BD-BFF7-948F93A10FED}" type="slidenum">
              <a:rPr lang="fa-IR" smtClean="0"/>
              <a:pPr/>
              <a:t>‹#›</a:t>
            </a:fld>
            <a:endParaRPr lang="fa-I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712819C-2E68-4962-AB89-F8E38F211124}" type="datetime8">
              <a:rPr lang="fa-IR" smtClean="0"/>
              <a:pPr/>
              <a:t>16/ژانويه/26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816DC3E8-027D-45BD-BFF7-948F93A10FED}" type="slidenum">
              <a:rPr lang="fa-IR" smtClean="0"/>
              <a:pPr/>
              <a:t>‹#›</a:t>
            </a:fld>
            <a:endParaRPr lang="fa-IR"/>
          </a:p>
        </p:txBody>
      </p:sp>
    </p:spTree>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3CA76FA-43E1-4940-B7F3-9DCE11A75C34}" type="datetime8">
              <a:rPr lang="fa-IR" smtClean="0"/>
              <a:pPr/>
              <a:t>16/ژانويه/26</a:t>
            </a:fld>
            <a:endParaRPr lang="fa-IR"/>
          </a:p>
        </p:txBody>
      </p:sp>
      <p:sp>
        <p:nvSpPr>
          <p:cNvPr id="5" name="Footer Placeholder 4"/>
          <p:cNvSpPr>
            <a:spLocks noGrp="1"/>
          </p:cNvSpPr>
          <p:nvPr>
            <p:ph type="ftr" sz="quarter" idx="11"/>
          </p:nvPr>
        </p:nvSpPr>
        <p:spPr/>
        <p:txBody>
          <a:bodyPr/>
          <a:lstStyle>
            <a:extLst/>
          </a:lstStyle>
          <a:p>
            <a:endParaRPr lang="fa-IR"/>
          </a:p>
        </p:txBody>
      </p:sp>
      <p:sp>
        <p:nvSpPr>
          <p:cNvPr id="6" name="Slide Number Placeholder 5"/>
          <p:cNvSpPr>
            <a:spLocks noGrp="1"/>
          </p:cNvSpPr>
          <p:nvPr>
            <p:ph type="sldNum" sz="quarter" idx="12"/>
          </p:nvPr>
        </p:nvSpPr>
        <p:spPr/>
        <p:txBody>
          <a:bodyPr/>
          <a:lstStyle>
            <a:extLst/>
          </a:lstStyle>
          <a:p>
            <a:fld id="{816DC3E8-027D-45BD-BFF7-948F93A10FED}" type="slidenum">
              <a:rPr lang="fa-IR" smtClean="0"/>
              <a:pPr/>
              <a:t>‹#›</a:t>
            </a:fld>
            <a:endParaRPr lang="fa-IR"/>
          </a:p>
        </p:txBody>
      </p:sp>
    </p:spTree>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085C4395-7DCB-49EA-9F19-12FD42E7D931}" type="datetime8">
              <a:rPr lang="fa-IR" smtClean="0"/>
              <a:pPr/>
              <a:t>16/ژانويه/26</a:t>
            </a:fld>
            <a:endParaRPr lang="fa-IR"/>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fa-IR"/>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816DC3E8-027D-45BD-BFF7-948F93A10FED}" type="slidenum">
              <a:rPr lang="fa-IR" smtClean="0"/>
              <a:pPr/>
              <a:t>‹#›</a:t>
            </a:fld>
            <a:endParaRPr lang="fa-IR"/>
          </a:p>
        </p:txBody>
      </p:sp>
    </p:spTree>
  </p:cSld>
  <p:clrMapOvr>
    <a:overrideClrMapping bg1="lt1" tx1="dk1" bg2="lt2" tx2="dk2" accent1="accent1" accent2="accent2" accent3="accent3" accent4="accent4" accent5="accent5" accent6="accent6" hlink="hlink" folHlink="folHlink"/>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710A351-366B-4777-877A-A64E0F6C82F5}" type="datetime8">
              <a:rPr lang="fa-IR" smtClean="0"/>
              <a:pPr/>
              <a:t>16/ژانويه/26</a:t>
            </a:fld>
            <a:endParaRPr lang="fa-IR"/>
          </a:p>
        </p:txBody>
      </p:sp>
      <p:sp>
        <p:nvSpPr>
          <p:cNvPr id="5" name="Footer Placeholder 4"/>
          <p:cNvSpPr>
            <a:spLocks noGrp="1"/>
          </p:cNvSpPr>
          <p:nvPr>
            <p:ph type="ftr" sz="quarter" idx="11"/>
          </p:nvPr>
        </p:nvSpPr>
        <p:spPr/>
        <p:txBody>
          <a:bodyPr/>
          <a:lstStyle>
            <a:extLst/>
          </a:lstStyle>
          <a:p>
            <a:endParaRPr lang="fa-IR"/>
          </a:p>
        </p:txBody>
      </p:sp>
      <p:sp>
        <p:nvSpPr>
          <p:cNvPr id="6" name="Slide Number Placeholder 5"/>
          <p:cNvSpPr>
            <a:spLocks noGrp="1"/>
          </p:cNvSpPr>
          <p:nvPr>
            <p:ph type="sldNum" sz="quarter" idx="12"/>
          </p:nvPr>
        </p:nvSpPr>
        <p:spPr/>
        <p:txBody>
          <a:bodyPr/>
          <a:lstStyle>
            <a:extLst/>
          </a:lstStyle>
          <a:p>
            <a:fld id="{816DC3E8-027D-45BD-BFF7-948F93A10FED}" type="slidenum">
              <a:rPr lang="fa-IR" smtClean="0"/>
              <a:pPr/>
              <a:t>‹#›</a:t>
            </a:fld>
            <a:endParaRPr lang="fa-IR"/>
          </a:p>
        </p:txBody>
      </p:sp>
    </p:spTree>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B06DE3C4-FEC7-4560-9571-36753B32E7B3}" type="datetime8">
              <a:rPr lang="fa-IR" smtClean="0"/>
              <a:pPr/>
              <a:t>16/ژانويه/26</a:t>
            </a:fld>
            <a:endParaRPr lang="fa-IR"/>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fa-IR"/>
          </a:p>
        </p:txBody>
      </p:sp>
      <p:sp>
        <p:nvSpPr>
          <p:cNvPr id="6" name="Slide Number Placeholder 5"/>
          <p:cNvSpPr>
            <a:spLocks noGrp="1"/>
          </p:cNvSpPr>
          <p:nvPr>
            <p:ph type="sldNum" sz="quarter" idx="12"/>
          </p:nvPr>
        </p:nvSpPr>
        <p:spPr>
          <a:xfrm>
            <a:off x="6733952" y="6555112"/>
            <a:ext cx="588336" cy="228600"/>
          </a:xfrm>
        </p:spPr>
        <p:txBody>
          <a:bodyPr/>
          <a:lstStyle>
            <a:extLst/>
          </a:lstStyle>
          <a:p>
            <a:fld id="{816DC3E8-027D-45BD-BFF7-948F93A10FED}" type="slidenum">
              <a:rPr lang="fa-IR" smtClean="0"/>
              <a:pPr/>
              <a:t>‹#›</a:t>
            </a:fld>
            <a:endParaRPr lang="fa-IR"/>
          </a:p>
        </p:txBody>
      </p:sp>
    </p:spTree>
  </p:cSld>
  <p:clrMapOvr>
    <a:overrideClrMapping bg1="lt1" tx1="dk1" bg2="lt2" tx2="dk2" accent1="accent1" accent2="accent2" accent3="accent3" accent4="accent4" accent5="accent5" accent6="accent6" hlink="hlink" folHlink="folHlink"/>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B8DAF532-6D60-4F54-B059-C22205618F6E}" type="datetime8">
              <a:rPr lang="fa-IR" smtClean="0"/>
              <a:pPr/>
              <a:t>16/ژانويه/26</a:t>
            </a:fld>
            <a:endParaRPr lang="fa-IR"/>
          </a:p>
        </p:txBody>
      </p:sp>
      <p:sp>
        <p:nvSpPr>
          <p:cNvPr id="6" name="Footer Placeholder 5"/>
          <p:cNvSpPr>
            <a:spLocks noGrp="1"/>
          </p:cNvSpPr>
          <p:nvPr>
            <p:ph type="ftr" sz="quarter" idx="11"/>
          </p:nvPr>
        </p:nvSpPr>
        <p:spPr/>
        <p:txBody>
          <a:bodyPr/>
          <a:lstStyle>
            <a:extLst/>
          </a:lstStyle>
          <a:p>
            <a:endParaRPr lang="fa-IR"/>
          </a:p>
        </p:txBody>
      </p:sp>
      <p:sp>
        <p:nvSpPr>
          <p:cNvPr id="7" name="Slide Number Placeholder 6"/>
          <p:cNvSpPr>
            <a:spLocks noGrp="1"/>
          </p:cNvSpPr>
          <p:nvPr>
            <p:ph type="sldNum" sz="quarter" idx="12"/>
          </p:nvPr>
        </p:nvSpPr>
        <p:spPr/>
        <p:txBody>
          <a:bodyPr/>
          <a:lstStyle>
            <a:extLst/>
          </a:lstStyle>
          <a:p>
            <a:fld id="{816DC3E8-027D-45BD-BFF7-948F93A10FED}" type="slidenum">
              <a:rPr lang="fa-IR" smtClean="0"/>
              <a:pPr/>
              <a:t>‹#›</a:t>
            </a:fld>
            <a:endParaRPr lang="fa-IR"/>
          </a:p>
        </p:txBody>
      </p:sp>
    </p:spTree>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9DC51CD8-151D-4A1E-8E8B-D1E6FBEB3518}" type="datetime8">
              <a:rPr lang="fa-IR" smtClean="0"/>
              <a:pPr/>
              <a:t>16/ژانويه/26</a:t>
            </a:fld>
            <a:endParaRPr lang="fa-IR"/>
          </a:p>
        </p:txBody>
      </p:sp>
      <p:sp>
        <p:nvSpPr>
          <p:cNvPr id="8" name="Footer Placeholder 7"/>
          <p:cNvSpPr>
            <a:spLocks noGrp="1"/>
          </p:cNvSpPr>
          <p:nvPr>
            <p:ph type="ftr" sz="quarter" idx="11"/>
          </p:nvPr>
        </p:nvSpPr>
        <p:spPr/>
        <p:txBody>
          <a:bodyPr/>
          <a:lstStyle>
            <a:extLst/>
          </a:lstStyle>
          <a:p>
            <a:endParaRPr lang="fa-IR"/>
          </a:p>
        </p:txBody>
      </p:sp>
      <p:sp>
        <p:nvSpPr>
          <p:cNvPr id="9" name="Slide Number Placeholder 8"/>
          <p:cNvSpPr>
            <a:spLocks noGrp="1"/>
          </p:cNvSpPr>
          <p:nvPr>
            <p:ph type="sldNum" sz="quarter" idx="12"/>
          </p:nvPr>
        </p:nvSpPr>
        <p:spPr/>
        <p:txBody>
          <a:bodyPr/>
          <a:lstStyle>
            <a:extLst/>
          </a:lstStyle>
          <a:p>
            <a:fld id="{816DC3E8-027D-45BD-BFF7-948F93A10FED}" type="slidenum">
              <a:rPr lang="fa-IR" smtClean="0"/>
              <a:pPr/>
              <a:t>‹#›</a:t>
            </a:fld>
            <a:endParaRPr lang="fa-IR"/>
          </a:p>
        </p:txBody>
      </p:sp>
    </p:spTree>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DF35CD88-8AF2-4481-9918-814C4EFBAF64}" type="datetime8">
              <a:rPr lang="fa-IR" smtClean="0"/>
              <a:pPr/>
              <a:t>16/ژانويه/26</a:t>
            </a:fld>
            <a:endParaRPr lang="fa-IR"/>
          </a:p>
        </p:txBody>
      </p:sp>
      <p:sp>
        <p:nvSpPr>
          <p:cNvPr id="4" name="Footer Placeholder 3"/>
          <p:cNvSpPr>
            <a:spLocks noGrp="1"/>
          </p:cNvSpPr>
          <p:nvPr>
            <p:ph type="ftr" sz="quarter" idx="11"/>
          </p:nvPr>
        </p:nvSpPr>
        <p:spPr/>
        <p:txBody>
          <a:bodyPr/>
          <a:lstStyle>
            <a:extLst/>
          </a:lstStyle>
          <a:p>
            <a:endParaRPr lang="fa-IR"/>
          </a:p>
        </p:txBody>
      </p:sp>
      <p:sp>
        <p:nvSpPr>
          <p:cNvPr id="5" name="Slide Number Placeholder 4"/>
          <p:cNvSpPr>
            <a:spLocks noGrp="1"/>
          </p:cNvSpPr>
          <p:nvPr>
            <p:ph type="sldNum" sz="quarter" idx="12"/>
          </p:nvPr>
        </p:nvSpPr>
        <p:spPr/>
        <p:txBody>
          <a:bodyPr/>
          <a:lstStyle>
            <a:extLst/>
          </a:lstStyle>
          <a:p>
            <a:fld id="{816DC3E8-027D-45BD-BFF7-948F93A10FED}" type="slidenum">
              <a:rPr lang="fa-IR" smtClean="0"/>
              <a:pPr/>
              <a:t>‹#›</a:t>
            </a:fld>
            <a:endParaRPr lang="fa-IR"/>
          </a:p>
        </p:txBody>
      </p:sp>
    </p:spTree>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EE6E1DED-27E0-49E0-995E-38A46D5522BB}" type="datetime8">
              <a:rPr lang="fa-IR" smtClean="0"/>
              <a:pPr/>
              <a:t>16/ژانويه/26</a:t>
            </a:fld>
            <a:endParaRPr lang="fa-IR"/>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fa-IR"/>
          </a:p>
        </p:txBody>
      </p:sp>
      <p:sp>
        <p:nvSpPr>
          <p:cNvPr id="4" name="Slide Number Placeholder 3"/>
          <p:cNvSpPr>
            <a:spLocks noGrp="1"/>
          </p:cNvSpPr>
          <p:nvPr>
            <p:ph type="sldNum" sz="quarter" idx="12"/>
          </p:nvPr>
        </p:nvSpPr>
        <p:spPr/>
        <p:txBody>
          <a:bodyPr/>
          <a:lstStyle>
            <a:extLst/>
          </a:lstStyle>
          <a:p>
            <a:fld id="{816DC3E8-027D-45BD-BFF7-948F93A10FED}" type="slidenum">
              <a:rPr lang="fa-IR" smtClean="0"/>
              <a:pPr/>
              <a:t>‹#›</a:t>
            </a:fld>
            <a:endParaRPr lang="fa-IR"/>
          </a:p>
        </p:txBody>
      </p:sp>
    </p:spTree>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95DA5B0-6133-45ED-8247-71904B796FAC}" type="datetime8">
              <a:rPr lang="fa-IR" smtClean="0"/>
              <a:pPr/>
              <a:t>16/ژانويه/26</a:t>
            </a:fld>
            <a:endParaRPr lang="fa-IR"/>
          </a:p>
        </p:txBody>
      </p:sp>
      <p:sp>
        <p:nvSpPr>
          <p:cNvPr id="6" name="Footer Placeholder 5"/>
          <p:cNvSpPr>
            <a:spLocks noGrp="1"/>
          </p:cNvSpPr>
          <p:nvPr>
            <p:ph type="ftr" sz="quarter" idx="11"/>
          </p:nvPr>
        </p:nvSpPr>
        <p:spPr/>
        <p:txBody>
          <a:bodyPr/>
          <a:lstStyle>
            <a:extLst/>
          </a:lstStyle>
          <a:p>
            <a:endParaRPr lang="fa-IR"/>
          </a:p>
        </p:txBody>
      </p:sp>
      <p:sp>
        <p:nvSpPr>
          <p:cNvPr id="7" name="Slide Number Placeholder 6"/>
          <p:cNvSpPr>
            <a:spLocks noGrp="1"/>
          </p:cNvSpPr>
          <p:nvPr>
            <p:ph type="sldNum" sz="quarter" idx="12"/>
          </p:nvPr>
        </p:nvSpPr>
        <p:spPr/>
        <p:txBody>
          <a:bodyPr/>
          <a:lstStyle>
            <a:extLst/>
          </a:lstStyle>
          <a:p>
            <a:fld id="{816DC3E8-027D-45BD-BFF7-948F93A10FED}" type="slidenum">
              <a:rPr lang="fa-IR" smtClean="0"/>
              <a:pPr/>
              <a:t>‹#›</a:t>
            </a:fld>
            <a:endParaRPr lang="fa-IR"/>
          </a:p>
        </p:txBody>
      </p:sp>
    </p:spTree>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D5B7231E-6B45-4BF3-95E1-0BBEA10ABFEF}" type="datetime8">
              <a:rPr lang="fa-IR" smtClean="0"/>
              <a:pPr/>
              <a:t>16/ژانويه/26</a:t>
            </a:fld>
            <a:endParaRPr lang="fa-IR"/>
          </a:p>
        </p:txBody>
      </p:sp>
      <p:sp>
        <p:nvSpPr>
          <p:cNvPr id="6" name="Footer Placeholder 5"/>
          <p:cNvSpPr>
            <a:spLocks noGrp="1"/>
          </p:cNvSpPr>
          <p:nvPr>
            <p:ph type="ftr" sz="quarter" idx="11"/>
          </p:nvPr>
        </p:nvSpPr>
        <p:spPr/>
        <p:txBody>
          <a:bodyPr/>
          <a:lstStyle>
            <a:extLst/>
          </a:lstStyle>
          <a:p>
            <a:endParaRPr lang="fa-IR"/>
          </a:p>
        </p:txBody>
      </p:sp>
      <p:sp>
        <p:nvSpPr>
          <p:cNvPr id="7" name="Slide Number Placeholder 6"/>
          <p:cNvSpPr>
            <a:spLocks noGrp="1"/>
          </p:cNvSpPr>
          <p:nvPr>
            <p:ph type="sldNum" sz="quarter" idx="12"/>
          </p:nvPr>
        </p:nvSpPr>
        <p:spPr/>
        <p:txBody>
          <a:bodyPr/>
          <a:lstStyle>
            <a:extLst/>
          </a:lstStyle>
          <a:p>
            <a:fld id="{816DC3E8-027D-45BD-BFF7-948F93A10FED}" type="slidenum">
              <a:rPr lang="fa-IR" smtClean="0"/>
              <a:pPr/>
              <a:t>‹#›</a:t>
            </a:fld>
            <a:endParaRPr lang="fa-IR"/>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ADAEC08B-60EC-4E08-8407-C2E6A4510C8A}" type="datetime8">
              <a:rPr lang="fa-IR" smtClean="0"/>
              <a:pPr/>
              <a:t>16/ژانويه/26</a:t>
            </a:fld>
            <a:endParaRPr lang="fa-IR"/>
          </a:p>
        </p:txBody>
      </p:sp>
      <p:sp>
        <p:nvSpPr>
          <p:cNvPr id="17" name="Footer Placeholder 16"/>
          <p:cNvSpPr>
            <a:spLocks noGrp="1"/>
          </p:cNvSpPr>
          <p:nvPr>
            <p:ph type="ftr" sz="quarter" idx="11"/>
          </p:nvPr>
        </p:nvSpPr>
        <p:spPr/>
        <p:txBody>
          <a:bodyPr/>
          <a:lstStyle/>
          <a:p>
            <a:endParaRPr lang="fa-IR"/>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816DC3E8-027D-45BD-BFF7-948F93A10FED}" type="slidenum">
              <a:rPr lang="fa-IR" smtClean="0"/>
              <a:pPr/>
              <a:t>‹#›</a:t>
            </a:fld>
            <a:endParaRPr lang="fa-IR"/>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D328E0F-35B0-4CB7-A00A-E7025C04A1C2}" type="datetime8">
              <a:rPr lang="fa-IR" smtClean="0"/>
              <a:pPr/>
              <a:t>16/ژانويه/26</a:t>
            </a:fld>
            <a:endParaRPr lang="fa-IR"/>
          </a:p>
        </p:txBody>
      </p:sp>
      <p:sp>
        <p:nvSpPr>
          <p:cNvPr id="5" name="Footer Placeholder 4"/>
          <p:cNvSpPr>
            <a:spLocks noGrp="1"/>
          </p:cNvSpPr>
          <p:nvPr>
            <p:ph type="ftr" sz="quarter" idx="11"/>
          </p:nvPr>
        </p:nvSpPr>
        <p:spPr/>
        <p:txBody>
          <a:bodyPr/>
          <a:lstStyle>
            <a:extLst/>
          </a:lstStyle>
          <a:p>
            <a:endParaRPr lang="fa-IR"/>
          </a:p>
        </p:txBody>
      </p:sp>
      <p:sp>
        <p:nvSpPr>
          <p:cNvPr id="6" name="Slide Number Placeholder 5"/>
          <p:cNvSpPr>
            <a:spLocks noGrp="1"/>
          </p:cNvSpPr>
          <p:nvPr>
            <p:ph type="sldNum" sz="quarter" idx="12"/>
          </p:nvPr>
        </p:nvSpPr>
        <p:spPr/>
        <p:txBody>
          <a:bodyPr/>
          <a:lstStyle>
            <a:extLst/>
          </a:lstStyle>
          <a:p>
            <a:fld id="{816DC3E8-027D-45BD-BFF7-948F93A10FED}" type="slidenum">
              <a:rPr lang="fa-IR" smtClean="0"/>
              <a:pPr/>
              <a:t>‹#›</a:t>
            </a:fld>
            <a:endParaRPr lang="fa-IR"/>
          </a:p>
        </p:txBody>
      </p:sp>
    </p:spTree>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A26A405A-16DC-4272-A07C-26C6BF7BCAF0}" type="datetime8">
              <a:rPr lang="fa-IR" smtClean="0"/>
              <a:pPr/>
              <a:t>16/ژانويه/26</a:t>
            </a:fld>
            <a:endParaRPr lang="fa-IR"/>
          </a:p>
        </p:txBody>
      </p:sp>
      <p:sp>
        <p:nvSpPr>
          <p:cNvPr id="5" name="Footer Placeholder 4"/>
          <p:cNvSpPr>
            <a:spLocks noGrp="1"/>
          </p:cNvSpPr>
          <p:nvPr>
            <p:ph type="ftr" sz="quarter" idx="11"/>
          </p:nvPr>
        </p:nvSpPr>
        <p:spPr>
          <a:xfrm>
            <a:off x="457200" y="6556248"/>
            <a:ext cx="3657600" cy="228600"/>
          </a:xfrm>
        </p:spPr>
        <p:txBody>
          <a:bodyPr/>
          <a:lstStyle>
            <a:extLst/>
          </a:lstStyle>
          <a:p>
            <a:endParaRPr lang="fa-IR"/>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816DC3E8-027D-45BD-BFF7-948F93A10FED}" type="slidenum">
              <a:rPr lang="fa-IR" smtClean="0"/>
              <a:pPr/>
              <a:t>‹#›</a:t>
            </a:fld>
            <a:endParaRPr lang="fa-IR"/>
          </a:p>
        </p:txBody>
      </p:sp>
    </p:spTree>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89122" name="AutoShape 2"/>
          <p:cNvSpPr>
            <a:spLocks noChangeArrowheads="1"/>
          </p:cNvSpPr>
          <p:nvPr/>
        </p:nvSpPr>
        <p:spPr bwMode="auto">
          <a:xfrm>
            <a:off x="304800" y="381000"/>
            <a:ext cx="8534400" cy="5943600"/>
          </a:xfrm>
          <a:prstGeom prst="roundRect">
            <a:avLst>
              <a:gd name="adj" fmla="val 16667"/>
            </a:avLst>
          </a:prstGeom>
          <a:noFill/>
          <a:ln w="28575">
            <a:solidFill>
              <a:schemeClr val="accent2"/>
            </a:solidFill>
            <a:round/>
            <a:headEnd/>
            <a:tailEnd/>
          </a:ln>
          <a:effectLst/>
        </p:spPr>
        <p:txBody>
          <a:bodyPr wrap="none" anchor="ctr"/>
          <a:lstStyle/>
          <a:p>
            <a:endParaRPr lang="en-US"/>
          </a:p>
        </p:txBody>
      </p:sp>
      <p:sp>
        <p:nvSpPr>
          <p:cNvPr id="389123" name="AutoShape 3"/>
          <p:cNvSpPr>
            <a:spLocks noChangeArrowheads="1"/>
          </p:cNvSpPr>
          <p:nvPr/>
        </p:nvSpPr>
        <p:spPr bwMode="auto">
          <a:xfrm>
            <a:off x="381000" y="457200"/>
            <a:ext cx="8382000" cy="5791200"/>
          </a:xfrm>
          <a:prstGeom prst="roundRect">
            <a:avLst>
              <a:gd name="adj" fmla="val 16667"/>
            </a:avLst>
          </a:prstGeom>
          <a:noFill/>
          <a:ln w="9525">
            <a:solidFill>
              <a:schemeClr val="accent1"/>
            </a:solidFill>
            <a:round/>
            <a:headEnd/>
            <a:tailEnd/>
          </a:ln>
          <a:effectLst/>
        </p:spPr>
        <p:txBody>
          <a:bodyPr wrap="none" anchor="ctr"/>
          <a:lstStyle/>
          <a:p>
            <a:endParaRPr lang="en-US"/>
          </a:p>
        </p:txBody>
      </p:sp>
      <p:sp>
        <p:nvSpPr>
          <p:cNvPr id="389124" name="Line 4"/>
          <p:cNvSpPr>
            <a:spLocks noChangeShapeType="1"/>
          </p:cNvSpPr>
          <p:nvPr/>
        </p:nvSpPr>
        <p:spPr bwMode="auto">
          <a:xfrm>
            <a:off x="1447800" y="2514600"/>
            <a:ext cx="6934200" cy="0"/>
          </a:xfrm>
          <a:prstGeom prst="line">
            <a:avLst/>
          </a:prstGeom>
          <a:noFill/>
          <a:ln w="12700">
            <a:solidFill>
              <a:schemeClr val="hlink"/>
            </a:solidFill>
            <a:round/>
            <a:headEnd/>
            <a:tailEnd/>
          </a:ln>
          <a:effectLst/>
        </p:spPr>
        <p:txBody>
          <a:bodyPr/>
          <a:lstStyle/>
          <a:p>
            <a:endParaRPr lang="en-US"/>
          </a:p>
        </p:txBody>
      </p:sp>
      <p:sp>
        <p:nvSpPr>
          <p:cNvPr id="389125" name="AutoShape 5"/>
          <p:cNvSpPr>
            <a:spLocks noChangeArrowheads="1"/>
          </p:cNvSpPr>
          <p:nvPr/>
        </p:nvSpPr>
        <p:spPr bwMode="auto">
          <a:xfrm>
            <a:off x="-2667000" y="1981200"/>
            <a:ext cx="3657600" cy="3657600"/>
          </a:xfrm>
          <a:custGeom>
            <a:avLst/>
            <a:gdLst>
              <a:gd name="G0" fmla="+- 14556 0 0"/>
              <a:gd name="G1" fmla="+- -31111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G27 -32000"/>
              <a:gd name="T13" fmla="*/ T12 w 64000"/>
              <a:gd name="T14" fmla="+- 0 G11 -32000"/>
              <a:gd name="T15" fmla="*/ G11 h 64000"/>
              <a:gd name="T16" fmla="+- 0 G25 -32000"/>
              <a:gd name="T17" fmla="*/ T16 w 64000"/>
              <a:gd name="T18" fmla="+- 0 G14 -32000"/>
              <a:gd name="T19" fmla="*/ G14 h 64000"/>
            </a:gdLst>
            <a:ahLst/>
            <a:cxnLst>
              <a:cxn ang="0">
                <a:pos x="46556" y="3502"/>
              </a:cxn>
              <a:cxn ang="0">
                <a:pos x="64000" y="32000"/>
              </a:cxn>
              <a:cxn ang="0">
                <a:pos x="46556" y="60497"/>
              </a:cxn>
              <a:cxn ang="0">
                <a:pos x="46556" y="60497"/>
              </a:cxn>
              <a:cxn ang="0">
                <a:pos x="46555" y="60497"/>
              </a:cxn>
              <a:cxn ang="0">
                <a:pos x="46556" y="60498"/>
              </a:cxn>
              <a:cxn ang="0">
                <a:pos x="46556" y="3502"/>
              </a:cxn>
              <a:cxn ang="0">
                <a:pos x="46555" y="3502"/>
              </a:cxn>
              <a:cxn ang="0">
                <a:pos x="46556" y="3502"/>
              </a:cxn>
            </a:cxnLst>
            <a:rect l="T13" t="T15" r="T17" b="T19"/>
            <a:pathLst>
              <a:path w="64000" h="64000">
                <a:moveTo>
                  <a:pt x="46556" y="3502"/>
                </a:moveTo>
                <a:cubicBezTo>
                  <a:pt x="57262" y="8970"/>
                  <a:pt x="64000" y="19978"/>
                  <a:pt x="64000" y="32000"/>
                </a:cubicBezTo>
                <a:cubicBezTo>
                  <a:pt x="64000" y="44021"/>
                  <a:pt x="57262" y="55029"/>
                  <a:pt x="46556" y="60497"/>
                </a:cubicBezTo>
                <a:cubicBezTo>
                  <a:pt x="46556" y="60497"/>
                  <a:pt x="46556" y="60497"/>
                  <a:pt x="46555" y="60497"/>
                </a:cubicBezTo>
                <a:lnTo>
                  <a:pt x="46556" y="60498"/>
                </a:lnTo>
                <a:lnTo>
                  <a:pt x="46556" y="3502"/>
                </a:lnTo>
                <a:lnTo>
                  <a:pt x="46555" y="3502"/>
                </a:lnTo>
                <a:cubicBezTo>
                  <a:pt x="46556" y="3502"/>
                  <a:pt x="46556" y="3502"/>
                  <a:pt x="46556" y="3502"/>
                </a:cubicBezTo>
                <a:close/>
              </a:path>
            </a:pathLst>
          </a:custGeom>
          <a:solidFill>
            <a:schemeClr val="accent2">
              <a:alpha val="58000"/>
            </a:schemeClr>
          </a:solidFill>
          <a:ln w="9525">
            <a:noFill/>
            <a:miter lim="800000"/>
            <a:headEnd/>
            <a:tailEnd/>
          </a:ln>
        </p:spPr>
        <p:txBody>
          <a:bodyPr/>
          <a:lstStyle/>
          <a:p>
            <a:pPr eaLnBrk="1" hangingPunct="1"/>
            <a:endParaRPr lang="en-US" sz="2400">
              <a:latin typeface="Times New Roman" pitchFamily="18" charset="0"/>
            </a:endParaRPr>
          </a:p>
        </p:txBody>
      </p:sp>
      <p:sp>
        <p:nvSpPr>
          <p:cNvPr id="389126" name="AutoShape 6"/>
          <p:cNvSpPr>
            <a:spLocks noChangeArrowheads="1"/>
          </p:cNvSpPr>
          <p:nvPr/>
        </p:nvSpPr>
        <p:spPr bwMode="auto">
          <a:xfrm>
            <a:off x="-3352800" y="533400"/>
            <a:ext cx="4038600" cy="4038600"/>
          </a:xfrm>
          <a:custGeom>
            <a:avLst/>
            <a:gdLst>
              <a:gd name="G0" fmla="+- 21057 0 0"/>
              <a:gd name="G1" fmla="+- -28403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G27 -32000"/>
              <a:gd name="T13" fmla="*/ T12 w 64000"/>
              <a:gd name="T14" fmla="+- 0 G11 -32000"/>
              <a:gd name="T15" fmla="*/ G11 h 64000"/>
              <a:gd name="T16" fmla="+- 0 G25 -32000"/>
              <a:gd name="T17" fmla="*/ T16 w 64000"/>
              <a:gd name="T18" fmla="+- 0 G14 -32000"/>
              <a:gd name="T19" fmla="*/ G14 h 64000"/>
            </a:gdLst>
            <a:ahLst/>
            <a:cxnLst>
              <a:cxn ang="0">
                <a:pos x="53057" y="7904"/>
              </a:cxn>
              <a:cxn ang="0">
                <a:pos x="64000" y="32000"/>
              </a:cxn>
              <a:cxn ang="0">
                <a:pos x="53057" y="56095"/>
              </a:cxn>
              <a:cxn ang="0">
                <a:pos x="53057" y="56095"/>
              </a:cxn>
              <a:cxn ang="0">
                <a:pos x="53056" y="56095"/>
              </a:cxn>
              <a:cxn ang="0">
                <a:pos x="53057" y="56096"/>
              </a:cxn>
              <a:cxn ang="0">
                <a:pos x="53057" y="7904"/>
              </a:cxn>
              <a:cxn ang="0">
                <a:pos x="53056" y="7904"/>
              </a:cxn>
              <a:cxn ang="0">
                <a:pos x="53057" y="7904"/>
              </a:cxn>
            </a:cxnLst>
            <a:rect l="T13" t="T15" r="T17" b="T19"/>
            <a:pathLst>
              <a:path w="64000" h="64000">
                <a:moveTo>
                  <a:pt x="53057" y="7904"/>
                </a:moveTo>
                <a:cubicBezTo>
                  <a:pt x="60010" y="13981"/>
                  <a:pt x="64000" y="22765"/>
                  <a:pt x="64000" y="32000"/>
                </a:cubicBezTo>
                <a:cubicBezTo>
                  <a:pt x="64000" y="41234"/>
                  <a:pt x="60010" y="50018"/>
                  <a:pt x="53057" y="56095"/>
                </a:cubicBezTo>
                <a:cubicBezTo>
                  <a:pt x="53057" y="56095"/>
                  <a:pt x="53057" y="56095"/>
                  <a:pt x="53056" y="56095"/>
                </a:cubicBezTo>
                <a:lnTo>
                  <a:pt x="53057" y="56096"/>
                </a:lnTo>
                <a:lnTo>
                  <a:pt x="53057" y="7904"/>
                </a:lnTo>
                <a:lnTo>
                  <a:pt x="53056" y="7904"/>
                </a:lnTo>
                <a:cubicBezTo>
                  <a:pt x="53057" y="7904"/>
                  <a:pt x="53057" y="7904"/>
                  <a:pt x="53057" y="7904"/>
                </a:cubicBezTo>
                <a:close/>
              </a:path>
            </a:pathLst>
          </a:custGeom>
          <a:solidFill>
            <a:schemeClr val="hlink">
              <a:alpha val="60001"/>
            </a:schemeClr>
          </a:solidFill>
          <a:ln w="9525">
            <a:noFill/>
            <a:miter lim="800000"/>
            <a:headEnd/>
            <a:tailEnd/>
          </a:ln>
        </p:spPr>
        <p:txBody>
          <a:bodyPr/>
          <a:lstStyle/>
          <a:p>
            <a:pPr eaLnBrk="1" hangingPunct="1"/>
            <a:endParaRPr lang="en-US"/>
          </a:p>
        </p:txBody>
      </p:sp>
      <p:sp>
        <p:nvSpPr>
          <p:cNvPr id="389127" name="Rectangle 7"/>
          <p:cNvSpPr>
            <a:spLocks noGrp="1" noChangeArrowheads="1"/>
          </p:cNvSpPr>
          <p:nvPr>
            <p:ph type="ctrTitle"/>
          </p:nvPr>
        </p:nvSpPr>
        <p:spPr>
          <a:xfrm>
            <a:off x="1443038" y="985838"/>
            <a:ext cx="7015162" cy="1444625"/>
          </a:xfrm>
        </p:spPr>
        <p:txBody>
          <a:bodyPr/>
          <a:lstStyle>
            <a:lvl1pPr>
              <a:defRPr/>
            </a:lvl1pPr>
          </a:lstStyle>
          <a:p>
            <a:r>
              <a:rPr lang="en-US" smtClean="0"/>
              <a:t>Click to edit Master title style</a:t>
            </a:r>
            <a:endParaRPr lang="en-US"/>
          </a:p>
        </p:txBody>
      </p:sp>
      <p:sp>
        <p:nvSpPr>
          <p:cNvPr id="389128" name="Rectangle 8"/>
          <p:cNvSpPr>
            <a:spLocks noGrp="1" noChangeArrowheads="1"/>
          </p:cNvSpPr>
          <p:nvPr>
            <p:ph type="subTitle" idx="1"/>
          </p:nvPr>
        </p:nvSpPr>
        <p:spPr>
          <a:xfrm>
            <a:off x="1443038" y="3048000"/>
            <a:ext cx="7015162" cy="1752600"/>
          </a:xfrm>
        </p:spPr>
        <p:txBody>
          <a:bodyPr/>
          <a:lstStyle>
            <a:lvl1pPr marL="0" indent="0">
              <a:buFont typeface="Wingdings" pitchFamily="2" charset="2"/>
              <a:buNone/>
              <a:defRPr/>
            </a:lvl1pPr>
          </a:lstStyle>
          <a:p>
            <a:r>
              <a:rPr lang="en-US" smtClean="0"/>
              <a:t>Click to edit Master subtitle style</a:t>
            </a:r>
            <a:endParaRPr lang="en-US"/>
          </a:p>
        </p:txBody>
      </p:sp>
      <p:sp>
        <p:nvSpPr>
          <p:cNvPr id="389129" name="Rectangle 9"/>
          <p:cNvSpPr>
            <a:spLocks noGrp="1" noChangeArrowheads="1"/>
          </p:cNvSpPr>
          <p:nvPr>
            <p:ph type="dt" sz="half" idx="2"/>
          </p:nvPr>
        </p:nvSpPr>
        <p:spPr/>
        <p:txBody>
          <a:bodyPr/>
          <a:lstStyle>
            <a:lvl1pPr>
              <a:defRPr/>
            </a:lvl1pPr>
          </a:lstStyle>
          <a:p>
            <a:fld id="{1EB7CEDD-FCD0-494B-BDBF-6EF255AF5E69}" type="datetime8">
              <a:rPr lang="fa-IR" smtClean="0"/>
              <a:pPr/>
              <a:t>16/ژانويه/26</a:t>
            </a:fld>
            <a:endParaRPr lang="fa-IR"/>
          </a:p>
        </p:txBody>
      </p:sp>
      <p:sp>
        <p:nvSpPr>
          <p:cNvPr id="389130" name="Rectangle 10"/>
          <p:cNvSpPr>
            <a:spLocks noGrp="1" noChangeArrowheads="1"/>
          </p:cNvSpPr>
          <p:nvPr>
            <p:ph type="ftr" sz="quarter" idx="3"/>
          </p:nvPr>
        </p:nvSpPr>
        <p:spPr/>
        <p:txBody>
          <a:bodyPr/>
          <a:lstStyle>
            <a:lvl1pPr>
              <a:defRPr/>
            </a:lvl1pPr>
          </a:lstStyle>
          <a:p>
            <a:endParaRPr lang="fa-IR"/>
          </a:p>
        </p:txBody>
      </p:sp>
      <p:sp>
        <p:nvSpPr>
          <p:cNvPr id="389131" name="Rectangle 11"/>
          <p:cNvSpPr>
            <a:spLocks noGrp="1" noChangeArrowheads="1"/>
          </p:cNvSpPr>
          <p:nvPr>
            <p:ph type="sldNum" sz="quarter" idx="4"/>
          </p:nvPr>
        </p:nvSpPr>
        <p:spPr/>
        <p:txBody>
          <a:bodyPr/>
          <a:lstStyle>
            <a:lvl1pPr>
              <a:defRPr/>
            </a:lvl1pPr>
          </a:lstStyle>
          <a:p>
            <a:fld id="{816DC3E8-027D-45BD-BFF7-948F93A10FED}" type="slidenum">
              <a:rPr lang="fa-IR" smtClean="0"/>
              <a:pPr/>
              <a:t>‹#›</a:t>
            </a:fld>
            <a:endParaRPr lang="fa-IR"/>
          </a:p>
        </p:txBody>
      </p:sp>
      <p:sp>
        <p:nvSpPr>
          <p:cNvPr id="389132" name="AutoShape 12"/>
          <p:cNvSpPr>
            <a:spLocks noChangeArrowheads="1"/>
          </p:cNvSpPr>
          <p:nvPr/>
        </p:nvSpPr>
        <p:spPr bwMode="auto">
          <a:xfrm>
            <a:off x="304800" y="381000"/>
            <a:ext cx="8534400" cy="5943600"/>
          </a:xfrm>
          <a:prstGeom prst="roundRect">
            <a:avLst>
              <a:gd name="adj" fmla="val 16667"/>
            </a:avLst>
          </a:prstGeom>
          <a:noFill/>
          <a:ln w="28575">
            <a:solidFill>
              <a:schemeClr val="accent2"/>
            </a:solidFill>
            <a:round/>
            <a:headEnd/>
            <a:tailEnd/>
          </a:ln>
          <a:effectLst/>
        </p:spPr>
        <p:txBody>
          <a:bodyPr wrap="none" anchor="ctr"/>
          <a:lstStyle/>
          <a:p>
            <a:endParaRPr lang="en-US"/>
          </a:p>
        </p:txBody>
      </p:sp>
      <p:sp>
        <p:nvSpPr>
          <p:cNvPr id="389133" name="AutoShape 13"/>
          <p:cNvSpPr>
            <a:spLocks noChangeArrowheads="1"/>
          </p:cNvSpPr>
          <p:nvPr/>
        </p:nvSpPr>
        <p:spPr bwMode="auto">
          <a:xfrm>
            <a:off x="381000" y="457200"/>
            <a:ext cx="8382000" cy="5791200"/>
          </a:xfrm>
          <a:prstGeom prst="roundRect">
            <a:avLst>
              <a:gd name="adj" fmla="val 16667"/>
            </a:avLst>
          </a:prstGeom>
          <a:noFill/>
          <a:ln w="9525">
            <a:solidFill>
              <a:schemeClr val="accent1"/>
            </a:solidFill>
            <a:round/>
            <a:headEnd/>
            <a:tailEnd/>
          </a:ln>
          <a:effectLst/>
        </p:spPr>
        <p:txBody>
          <a:bodyPr wrap="none" anchor="ctr"/>
          <a:lstStyle/>
          <a:p>
            <a:endParaRPr lang="en-US"/>
          </a:p>
        </p:txBody>
      </p:sp>
      <p:sp>
        <p:nvSpPr>
          <p:cNvPr id="389134" name="Line 14"/>
          <p:cNvSpPr>
            <a:spLocks noChangeShapeType="1"/>
          </p:cNvSpPr>
          <p:nvPr/>
        </p:nvSpPr>
        <p:spPr bwMode="auto">
          <a:xfrm>
            <a:off x="1447800" y="2514600"/>
            <a:ext cx="6934200" cy="0"/>
          </a:xfrm>
          <a:prstGeom prst="line">
            <a:avLst/>
          </a:prstGeom>
          <a:noFill/>
          <a:ln w="12700">
            <a:solidFill>
              <a:schemeClr val="hlink"/>
            </a:solidFill>
            <a:round/>
            <a:headEnd/>
            <a:tailEnd/>
          </a:ln>
          <a:effectLst/>
        </p:spPr>
        <p:txBody>
          <a:bodyPr/>
          <a:lstStyle/>
          <a:p>
            <a:endParaRPr lang="en-US"/>
          </a:p>
        </p:txBody>
      </p:sp>
      <p:sp>
        <p:nvSpPr>
          <p:cNvPr id="389135" name="AutoShape 15"/>
          <p:cNvSpPr>
            <a:spLocks noChangeArrowheads="1"/>
          </p:cNvSpPr>
          <p:nvPr/>
        </p:nvSpPr>
        <p:spPr bwMode="auto">
          <a:xfrm>
            <a:off x="-2667000" y="1981200"/>
            <a:ext cx="3657600" cy="3657600"/>
          </a:xfrm>
          <a:custGeom>
            <a:avLst/>
            <a:gdLst>
              <a:gd name="G0" fmla="+- 14556 0 0"/>
              <a:gd name="G1" fmla="+- -31111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G27 -32000"/>
              <a:gd name="T13" fmla="*/ T12 w 64000"/>
              <a:gd name="T14" fmla="+- 0 G11 -32000"/>
              <a:gd name="T15" fmla="*/ G11 h 64000"/>
              <a:gd name="T16" fmla="+- 0 G25 -32000"/>
              <a:gd name="T17" fmla="*/ T16 w 64000"/>
              <a:gd name="T18" fmla="+- 0 G14 -32000"/>
              <a:gd name="T19" fmla="*/ G14 h 64000"/>
            </a:gdLst>
            <a:ahLst/>
            <a:cxnLst>
              <a:cxn ang="0">
                <a:pos x="46556" y="3502"/>
              </a:cxn>
              <a:cxn ang="0">
                <a:pos x="64000" y="32000"/>
              </a:cxn>
              <a:cxn ang="0">
                <a:pos x="46556" y="60497"/>
              </a:cxn>
              <a:cxn ang="0">
                <a:pos x="46556" y="60497"/>
              </a:cxn>
              <a:cxn ang="0">
                <a:pos x="46555" y="60497"/>
              </a:cxn>
              <a:cxn ang="0">
                <a:pos x="46556" y="60498"/>
              </a:cxn>
              <a:cxn ang="0">
                <a:pos x="46556" y="3502"/>
              </a:cxn>
              <a:cxn ang="0">
                <a:pos x="46555" y="3502"/>
              </a:cxn>
              <a:cxn ang="0">
                <a:pos x="46556" y="3502"/>
              </a:cxn>
            </a:cxnLst>
            <a:rect l="T13" t="T15" r="T17" b="T19"/>
            <a:pathLst>
              <a:path w="64000" h="64000">
                <a:moveTo>
                  <a:pt x="46556" y="3502"/>
                </a:moveTo>
                <a:cubicBezTo>
                  <a:pt x="57262" y="8970"/>
                  <a:pt x="64000" y="19978"/>
                  <a:pt x="64000" y="32000"/>
                </a:cubicBezTo>
                <a:cubicBezTo>
                  <a:pt x="64000" y="44021"/>
                  <a:pt x="57262" y="55029"/>
                  <a:pt x="46556" y="60497"/>
                </a:cubicBezTo>
                <a:cubicBezTo>
                  <a:pt x="46556" y="60497"/>
                  <a:pt x="46556" y="60497"/>
                  <a:pt x="46555" y="60497"/>
                </a:cubicBezTo>
                <a:lnTo>
                  <a:pt x="46556" y="60498"/>
                </a:lnTo>
                <a:lnTo>
                  <a:pt x="46556" y="3502"/>
                </a:lnTo>
                <a:lnTo>
                  <a:pt x="46555" y="3502"/>
                </a:lnTo>
                <a:cubicBezTo>
                  <a:pt x="46556" y="3502"/>
                  <a:pt x="46556" y="3502"/>
                  <a:pt x="46556" y="3502"/>
                </a:cubicBezTo>
                <a:close/>
              </a:path>
            </a:pathLst>
          </a:custGeom>
          <a:solidFill>
            <a:schemeClr val="accent2">
              <a:alpha val="58000"/>
            </a:schemeClr>
          </a:solidFill>
          <a:ln w="9525">
            <a:noFill/>
            <a:miter lim="800000"/>
            <a:headEnd/>
            <a:tailEnd/>
          </a:ln>
        </p:spPr>
        <p:txBody>
          <a:bodyPr/>
          <a:lstStyle/>
          <a:p>
            <a:pPr eaLnBrk="1" hangingPunct="1"/>
            <a:endParaRPr lang="en-US" sz="2400">
              <a:latin typeface="Times New Roman" pitchFamily="18" charset="0"/>
            </a:endParaRPr>
          </a:p>
        </p:txBody>
      </p:sp>
      <p:sp>
        <p:nvSpPr>
          <p:cNvPr id="389136" name="AutoShape 16"/>
          <p:cNvSpPr>
            <a:spLocks noChangeArrowheads="1"/>
          </p:cNvSpPr>
          <p:nvPr/>
        </p:nvSpPr>
        <p:spPr bwMode="auto">
          <a:xfrm>
            <a:off x="-3352800" y="533400"/>
            <a:ext cx="4038600" cy="4038600"/>
          </a:xfrm>
          <a:custGeom>
            <a:avLst/>
            <a:gdLst>
              <a:gd name="G0" fmla="+- 21057 0 0"/>
              <a:gd name="G1" fmla="+- -28403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G27 -32000"/>
              <a:gd name="T13" fmla="*/ T12 w 64000"/>
              <a:gd name="T14" fmla="+- 0 G11 -32000"/>
              <a:gd name="T15" fmla="*/ G11 h 64000"/>
              <a:gd name="T16" fmla="+- 0 G25 -32000"/>
              <a:gd name="T17" fmla="*/ T16 w 64000"/>
              <a:gd name="T18" fmla="+- 0 G14 -32000"/>
              <a:gd name="T19" fmla="*/ G14 h 64000"/>
            </a:gdLst>
            <a:ahLst/>
            <a:cxnLst>
              <a:cxn ang="0">
                <a:pos x="53057" y="7904"/>
              </a:cxn>
              <a:cxn ang="0">
                <a:pos x="64000" y="32000"/>
              </a:cxn>
              <a:cxn ang="0">
                <a:pos x="53057" y="56095"/>
              </a:cxn>
              <a:cxn ang="0">
                <a:pos x="53057" y="56095"/>
              </a:cxn>
              <a:cxn ang="0">
                <a:pos x="53056" y="56095"/>
              </a:cxn>
              <a:cxn ang="0">
                <a:pos x="53057" y="56096"/>
              </a:cxn>
              <a:cxn ang="0">
                <a:pos x="53057" y="7904"/>
              </a:cxn>
              <a:cxn ang="0">
                <a:pos x="53056" y="7904"/>
              </a:cxn>
              <a:cxn ang="0">
                <a:pos x="53057" y="7904"/>
              </a:cxn>
            </a:cxnLst>
            <a:rect l="T13" t="T15" r="T17" b="T19"/>
            <a:pathLst>
              <a:path w="64000" h="64000">
                <a:moveTo>
                  <a:pt x="53057" y="7904"/>
                </a:moveTo>
                <a:cubicBezTo>
                  <a:pt x="60010" y="13981"/>
                  <a:pt x="64000" y="22765"/>
                  <a:pt x="64000" y="32000"/>
                </a:cubicBezTo>
                <a:cubicBezTo>
                  <a:pt x="64000" y="41234"/>
                  <a:pt x="60010" y="50018"/>
                  <a:pt x="53057" y="56095"/>
                </a:cubicBezTo>
                <a:cubicBezTo>
                  <a:pt x="53057" y="56095"/>
                  <a:pt x="53057" y="56095"/>
                  <a:pt x="53056" y="56095"/>
                </a:cubicBezTo>
                <a:lnTo>
                  <a:pt x="53057" y="56096"/>
                </a:lnTo>
                <a:lnTo>
                  <a:pt x="53057" y="7904"/>
                </a:lnTo>
                <a:lnTo>
                  <a:pt x="53056" y="7904"/>
                </a:lnTo>
                <a:cubicBezTo>
                  <a:pt x="53057" y="7904"/>
                  <a:pt x="53057" y="7904"/>
                  <a:pt x="53057" y="7904"/>
                </a:cubicBezTo>
                <a:close/>
              </a:path>
            </a:pathLst>
          </a:custGeom>
          <a:solidFill>
            <a:schemeClr val="hlink">
              <a:alpha val="60001"/>
            </a:schemeClr>
          </a:solidFill>
          <a:ln w="9525">
            <a:noFill/>
            <a:miter lim="800000"/>
            <a:headEnd/>
            <a:tailEnd/>
          </a:ln>
        </p:spPr>
        <p:txBody>
          <a:bodyPr/>
          <a:lstStyle/>
          <a:p>
            <a:pPr eaLnBrk="1" hangingPunct="1"/>
            <a:endParaRPr lang="en-US"/>
          </a:p>
        </p:txBody>
      </p:sp>
    </p:spTree>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70828D97-D9F7-40FA-8E2B-26B82068F09A}" type="datetime8">
              <a:rPr lang="fa-IR" smtClean="0"/>
              <a:pPr/>
              <a:t>16/ژانويه/26</a:t>
            </a:fld>
            <a:endParaRPr lang="fa-IR"/>
          </a:p>
        </p:txBody>
      </p:sp>
      <p:sp>
        <p:nvSpPr>
          <p:cNvPr id="5" name="Footer Placeholder 4"/>
          <p:cNvSpPr>
            <a:spLocks noGrp="1"/>
          </p:cNvSpPr>
          <p:nvPr>
            <p:ph type="ftr" sz="quarter" idx="11"/>
          </p:nvPr>
        </p:nvSpPr>
        <p:spPr/>
        <p:txBody>
          <a:bodyPr/>
          <a:lstStyle>
            <a:lvl1pPr>
              <a:defRPr/>
            </a:lvl1pPr>
          </a:lstStyle>
          <a:p>
            <a:endParaRPr lang="fa-IR"/>
          </a:p>
        </p:txBody>
      </p:sp>
      <p:sp>
        <p:nvSpPr>
          <p:cNvPr id="6" name="Slide Number Placeholder 5"/>
          <p:cNvSpPr>
            <a:spLocks noGrp="1"/>
          </p:cNvSpPr>
          <p:nvPr>
            <p:ph type="sldNum" sz="quarter" idx="12"/>
          </p:nvPr>
        </p:nvSpPr>
        <p:spPr/>
        <p:txBody>
          <a:bodyPr/>
          <a:lstStyle>
            <a:lvl1pPr>
              <a:defRPr/>
            </a:lvl1pPr>
          </a:lstStyle>
          <a:p>
            <a:fld id="{816DC3E8-027D-45BD-BFF7-948F93A10FED}" type="slidenum">
              <a:rPr lang="fa-IR" smtClean="0"/>
              <a:pPr/>
              <a:t>‹#›</a:t>
            </a:fld>
            <a:endParaRPr lang="fa-IR"/>
          </a:p>
        </p:txBody>
      </p:sp>
    </p:spTree>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258E9149-BD96-42AB-87C7-4D0BB6B93026}" type="datetime8">
              <a:rPr lang="fa-IR" smtClean="0"/>
              <a:pPr/>
              <a:t>16/ژانويه/26</a:t>
            </a:fld>
            <a:endParaRPr lang="fa-IR"/>
          </a:p>
        </p:txBody>
      </p:sp>
      <p:sp>
        <p:nvSpPr>
          <p:cNvPr id="5" name="Footer Placeholder 4"/>
          <p:cNvSpPr>
            <a:spLocks noGrp="1"/>
          </p:cNvSpPr>
          <p:nvPr>
            <p:ph type="ftr" sz="quarter" idx="11"/>
          </p:nvPr>
        </p:nvSpPr>
        <p:spPr/>
        <p:txBody>
          <a:bodyPr/>
          <a:lstStyle>
            <a:lvl1pPr>
              <a:defRPr/>
            </a:lvl1pPr>
          </a:lstStyle>
          <a:p>
            <a:endParaRPr lang="fa-IR"/>
          </a:p>
        </p:txBody>
      </p:sp>
      <p:sp>
        <p:nvSpPr>
          <p:cNvPr id="6" name="Slide Number Placeholder 5"/>
          <p:cNvSpPr>
            <a:spLocks noGrp="1"/>
          </p:cNvSpPr>
          <p:nvPr>
            <p:ph type="sldNum" sz="quarter" idx="12"/>
          </p:nvPr>
        </p:nvSpPr>
        <p:spPr/>
        <p:txBody>
          <a:bodyPr/>
          <a:lstStyle>
            <a:lvl1pPr>
              <a:defRPr/>
            </a:lvl1pPr>
          </a:lstStyle>
          <a:p>
            <a:fld id="{816DC3E8-027D-45BD-BFF7-948F93A10FED}" type="slidenum">
              <a:rPr lang="fa-IR" smtClean="0"/>
              <a:pPr/>
              <a:t>‹#›</a:t>
            </a:fld>
            <a:endParaRPr lang="fa-IR"/>
          </a:p>
        </p:txBody>
      </p:sp>
    </p:spTree>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70013" y="1827213"/>
            <a:ext cx="3579812"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2225" y="1827213"/>
            <a:ext cx="35814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707A37FF-4A67-462E-B27C-A7D67C951833}" type="datetime8">
              <a:rPr lang="fa-IR" smtClean="0"/>
              <a:pPr/>
              <a:t>16/ژانويه/26</a:t>
            </a:fld>
            <a:endParaRPr lang="fa-IR"/>
          </a:p>
        </p:txBody>
      </p:sp>
      <p:sp>
        <p:nvSpPr>
          <p:cNvPr id="6" name="Footer Placeholder 5"/>
          <p:cNvSpPr>
            <a:spLocks noGrp="1"/>
          </p:cNvSpPr>
          <p:nvPr>
            <p:ph type="ftr" sz="quarter" idx="11"/>
          </p:nvPr>
        </p:nvSpPr>
        <p:spPr/>
        <p:txBody>
          <a:bodyPr/>
          <a:lstStyle>
            <a:lvl1pPr>
              <a:defRPr/>
            </a:lvl1pPr>
          </a:lstStyle>
          <a:p>
            <a:endParaRPr lang="fa-IR"/>
          </a:p>
        </p:txBody>
      </p:sp>
      <p:sp>
        <p:nvSpPr>
          <p:cNvPr id="7" name="Slide Number Placeholder 6"/>
          <p:cNvSpPr>
            <a:spLocks noGrp="1"/>
          </p:cNvSpPr>
          <p:nvPr>
            <p:ph type="sldNum" sz="quarter" idx="12"/>
          </p:nvPr>
        </p:nvSpPr>
        <p:spPr/>
        <p:txBody>
          <a:bodyPr/>
          <a:lstStyle>
            <a:lvl1pPr>
              <a:defRPr/>
            </a:lvl1pPr>
          </a:lstStyle>
          <a:p>
            <a:fld id="{816DC3E8-027D-45BD-BFF7-948F93A10FED}" type="slidenum">
              <a:rPr lang="fa-IR" smtClean="0"/>
              <a:pPr/>
              <a:t>‹#›</a:t>
            </a:fld>
            <a:endParaRPr lang="fa-IR"/>
          </a:p>
        </p:txBody>
      </p:sp>
    </p:spTree>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5B3378DB-95F0-4E6F-9D21-E0EDC8FD6F58}" type="datetime8">
              <a:rPr lang="fa-IR" smtClean="0"/>
              <a:pPr/>
              <a:t>16/ژانويه/26</a:t>
            </a:fld>
            <a:endParaRPr lang="fa-IR"/>
          </a:p>
        </p:txBody>
      </p:sp>
      <p:sp>
        <p:nvSpPr>
          <p:cNvPr id="8" name="Footer Placeholder 7"/>
          <p:cNvSpPr>
            <a:spLocks noGrp="1"/>
          </p:cNvSpPr>
          <p:nvPr>
            <p:ph type="ftr" sz="quarter" idx="11"/>
          </p:nvPr>
        </p:nvSpPr>
        <p:spPr/>
        <p:txBody>
          <a:bodyPr/>
          <a:lstStyle>
            <a:lvl1pPr>
              <a:defRPr/>
            </a:lvl1pPr>
          </a:lstStyle>
          <a:p>
            <a:endParaRPr lang="fa-IR"/>
          </a:p>
        </p:txBody>
      </p:sp>
      <p:sp>
        <p:nvSpPr>
          <p:cNvPr id="9" name="Slide Number Placeholder 8"/>
          <p:cNvSpPr>
            <a:spLocks noGrp="1"/>
          </p:cNvSpPr>
          <p:nvPr>
            <p:ph type="sldNum" sz="quarter" idx="12"/>
          </p:nvPr>
        </p:nvSpPr>
        <p:spPr/>
        <p:txBody>
          <a:bodyPr/>
          <a:lstStyle>
            <a:lvl1pPr>
              <a:defRPr/>
            </a:lvl1pPr>
          </a:lstStyle>
          <a:p>
            <a:fld id="{816DC3E8-027D-45BD-BFF7-948F93A10FED}" type="slidenum">
              <a:rPr lang="fa-IR" smtClean="0"/>
              <a:pPr/>
              <a:t>‹#›</a:t>
            </a:fld>
            <a:endParaRPr lang="fa-IR"/>
          </a:p>
        </p:txBody>
      </p:sp>
    </p:spTree>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15156A50-52DE-4EEE-973E-945BC14A83ED}" type="datetime8">
              <a:rPr lang="fa-IR" smtClean="0"/>
              <a:pPr/>
              <a:t>16/ژانويه/26</a:t>
            </a:fld>
            <a:endParaRPr lang="fa-IR"/>
          </a:p>
        </p:txBody>
      </p:sp>
      <p:sp>
        <p:nvSpPr>
          <p:cNvPr id="4" name="Footer Placeholder 3"/>
          <p:cNvSpPr>
            <a:spLocks noGrp="1"/>
          </p:cNvSpPr>
          <p:nvPr>
            <p:ph type="ftr" sz="quarter" idx="11"/>
          </p:nvPr>
        </p:nvSpPr>
        <p:spPr/>
        <p:txBody>
          <a:bodyPr/>
          <a:lstStyle>
            <a:lvl1pPr>
              <a:defRPr/>
            </a:lvl1pPr>
          </a:lstStyle>
          <a:p>
            <a:endParaRPr lang="fa-IR"/>
          </a:p>
        </p:txBody>
      </p:sp>
      <p:sp>
        <p:nvSpPr>
          <p:cNvPr id="5" name="Slide Number Placeholder 4"/>
          <p:cNvSpPr>
            <a:spLocks noGrp="1"/>
          </p:cNvSpPr>
          <p:nvPr>
            <p:ph type="sldNum" sz="quarter" idx="12"/>
          </p:nvPr>
        </p:nvSpPr>
        <p:spPr/>
        <p:txBody>
          <a:bodyPr/>
          <a:lstStyle>
            <a:lvl1pPr>
              <a:defRPr/>
            </a:lvl1pPr>
          </a:lstStyle>
          <a:p>
            <a:fld id="{816DC3E8-027D-45BD-BFF7-948F93A10FED}" type="slidenum">
              <a:rPr lang="fa-IR" smtClean="0"/>
              <a:pPr/>
              <a:t>‹#›</a:t>
            </a:fld>
            <a:endParaRPr lang="fa-IR"/>
          </a:p>
        </p:txBody>
      </p:sp>
    </p:spTree>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B5617F40-96DC-4547-9391-2F8F14DB9A3A}" type="datetime8">
              <a:rPr lang="fa-IR" smtClean="0"/>
              <a:pPr/>
              <a:t>16/ژانويه/26</a:t>
            </a:fld>
            <a:endParaRPr lang="fa-IR"/>
          </a:p>
        </p:txBody>
      </p:sp>
      <p:sp>
        <p:nvSpPr>
          <p:cNvPr id="3" name="Footer Placeholder 2"/>
          <p:cNvSpPr>
            <a:spLocks noGrp="1"/>
          </p:cNvSpPr>
          <p:nvPr>
            <p:ph type="ftr" sz="quarter" idx="11"/>
          </p:nvPr>
        </p:nvSpPr>
        <p:spPr/>
        <p:txBody>
          <a:bodyPr/>
          <a:lstStyle>
            <a:lvl1pPr>
              <a:defRPr/>
            </a:lvl1pPr>
          </a:lstStyle>
          <a:p>
            <a:endParaRPr lang="fa-IR"/>
          </a:p>
        </p:txBody>
      </p:sp>
      <p:sp>
        <p:nvSpPr>
          <p:cNvPr id="4" name="Slide Number Placeholder 3"/>
          <p:cNvSpPr>
            <a:spLocks noGrp="1"/>
          </p:cNvSpPr>
          <p:nvPr>
            <p:ph type="sldNum" sz="quarter" idx="12"/>
          </p:nvPr>
        </p:nvSpPr>
        <p:spPr/>
        <p:txBody>
          <a:bodyPr/>
          <a:lstStyle>
            <a:lvl1pPr>
              <a:defRPr/>
            </a:lvl1pPr>
          </a:lstStyle>
          <a:p>
            <a:fld id="{816DC3E8-027D-45BD-BFF7-948F93A10FED}" type="slidenum">
              <a:rPr lang="fa-IR" smtClean="0"/>
              <a:pPr/>
              <a:t>‹#›</a:t>
            </a:fld>
            <a:endParaRPr lang="fa-IR"/>
          </a:p>
        </p:txBody>
      </p:sp>
    </p:spTree>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BFC7A4B1-17FC-481D-9CBA-7A527EF10BC1}" type="datetime8">
              <a:rPr lang="fa-IR" smtClean="0"/>
              <a:pPr/>
              <a:t>16/ژانويه/26</a:t>
            </a:fld>
            <a:endParaRPr lang="fa-IR"/>
          </a:p>
        </p:txBody>
      </p:sp>
      <p:sp>
        <p:nvSpPr>
          <p:cNvPr id="6" name="Footer Placeholder 5"/>
          <p:cNvSpPr>
            <a:spLocks noGrp="1"/>
          </p:cNvSpPr>
          <p:nvPr>
            <p:ph type="ftr" sz="quarter" idx="11"/>
          </p:nvPr>
        </p:nvSpPr>
        <p:spPr/>
        <p:txBody>
          <a:bodyPr/>
          <a:lstStyle>
            <a:lvl1pPr>
              <a:defRPr/>
            </a:lvl1pPr>
          </a:lstStyle>
          <a:p>
            <a:endParaRPr lang="fa-IR"/>
          </a:p>
        </p:txBody>
      </p:sp>
      <p:sp>
        <p:nvSpPr>
          <p:cNvPr id="7" name="Slide Number Placeholder 6"/>
          <p:cNvSpPr>
            <a:spLocks noGrp="1"/>
          </p:cNvSpPr>
          <p:nvPr>
            <p:ph type="sldNum" sz="quarter" idx="12"/>
          </p:nvPr>
        </p:nvSpPr>
        <p:spPr/>
        <p:txBody>
          <a:bodyPr/>
          <a:lstStyle>
            <a:lvl1pPr>
              <a:defRPr/>
            </a:lvl1pPr>
          </a:lstStyle>
          <a:p>
            <a:fld id="{816DC3E8-027D-45BD-BFF7-948F93A10FED}" type="slidenum">
              <a:rPr lang="fa-IR" smtClean="0"/>
              <a:pPr/>
              <a:t>‹#›</a:t>
            </a:fld>
            <a:endParaRPr lang="fa-I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DCEBB728-ABF5-42EC-A954-F0F9564FF46A}" type="datetime8">
              <a:rPr lang="fa-IR" smtClean="0"/>
              <a:pPr/>
              <a:t>16/ژانويه/26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a:xfrm>
            <a:off x="4361688" y="1026372"/>
            <a:ext cx="457200" cy="441325"/>
          </a:xfrm>
        </p:spPr>
        <p:txBody>
          <a:bodyPr/>
          <a:lstStyle/>
          <a:p>
            <a:fld id="{816DC3E8-027D-45BD-BFF7-948F93A10FED}" type="slidenum">
              <a:rPr lang="fa-IR" smtClean="0"/>
              <a:pPr/>
              <a:t>‹#›</a:t>
            </a:fld>
            <a:endParaRPr lang="fa-IR"/>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F8729907-276B-4F41-A3C4-BE26C708C1BC}" type="datetime8">
              <a:rPr lang="fa-IR" smtClean="0"/>
              <a:pPr/>
              <a:t>16/ژانويه/26</a:t>
            </a:fld>
            <a:endParaRPr lang="fa-IR"/>
          </a:p>
        </p:txBody>
      </p:sp>
      <p:sp>
        <p:nvSpPr>
          <p:cNvPr id="6" name="Footer Placeholder 5"/>
          <p:cNvSpPr>
            <a:spLocks noGrp="1"/>
          </p:cNvSpPr>
          <p:nvPr>
            <p:ph type="ftr" sz="quarter" idx="11"/>
          </p:nvPr>
        </p:nvSpPr>
        <p:spPr/>
        <p:txBody>
          <a:bodyPr/>
          <a:lstStyle>
            <a:lvl1pPr>
              <a:defRPr/>
            </a:lvl1pPr>
          </a:lstStyle>
          <a:p>
            <a:endParaRPr lang="fa-IR"/>
          </a:p>
        </p:txBody>
      </p:sp>
      <p:sp>
        <p:nvSpPr>
          <p:cNvPr id="7" name="Slide Number Placeholder 6"/>
          <p:cNvSpPr>
            <a:spLocks noGrp="1"/>
          </p:cNvSpPr>
          <p:nvPr>
            <p:ph type="sldNum" sz="quarter" idx="12"/>
          </p:nvPr>
        </p:nvSpPr>
        <p:spPr/>
        <p:txBody>
          <a:bodyPr/>
          <a:lstStyle>
            <a:lvl1pPr>
              <a:defRPr/>
            </a:lvl1pPr>
          </a:lstStyle>
          <a:p>
            <a:fld id="{816DC3E8-027D-45BD-BFF7-948F93A10FED}" type="slidenum">
              <a:rPr lang="fa-IR" smtClean="0"/>
              <a:pPr/>
              <a:t>‹#›</a:t>
            </a:fld>
            <a:endParaRPr lang="fa-IR"/>
          </a:p>
        </p:txBody>
      </p:sp>
    </p:spTree>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D2296D68-E0D6-4826-860B-BCE6C062E4AA}" type="datetime8">
              <a:rPr lang="fa-IR" smtClean="0"/>
              <a:pPr/>
              <a:t>16/ژانويه/26</a:t>
            </a:fld>
            <a:endParaRPr lang="fa-IR"/>
          </a:p>
        </p:txBody>
      </p:sp>
      <p:sp>
        <p:nvSpPr>
          <p:cNvPr id="5" name="Footer Placeholder 4"/>
          <p:cNvSpPr>
            <a:spLocks noGrp="1"/>
          </p:cNvSpPr>
          <p:nvPr>
            <p:ph type="ftr" sz="quarter" idx="11"/>
          </p:nvPr>
        </p:nvSpPr>
        <p:spPr/>
        <p:txBody>
          <a:bodyPr/>
          <a:lstStyle>
            <a:lvl1pPr>
              <a:defRPr/>
            </a:lvl1pPr>
          </a:lstStyle>
          <a:p>
            <a:endParaRPr lang="fa-IR"/>
          </a:p>
        </p:txBody>
      </p:sp>
      <p:sp>
        <p:nvSpPr>
          <p:cNvPr id="6" name="Slide Number Placeholder 5"/>
          <p:cNvSpPr>
            <a:spLocks noGrp="1"/>
          </p:cNvSpPr>
          <p:nvPr>
            <p:ph type="sldNum" sz="quarter" idx="12"/>
          </p:nvPr>
        </p:nvSpPr>
        <p:spPr/>
        <p:txBody>
          <a:bodyPr/>
          <a:lstStyle>
            <a:lvl1pPr>
              <a:defRPr/>
            </a:lvl1pPr>
          </a:lstStyle>
          <a:p>
            <a:fld id="{816DC3E8-027D-45BD-BFF7-948F93A10FED}" type="slidenum">
              <a:rPr lang="fa-IR" smtClean="0"/>
              <a:pPr/>
              <a:t>‹#›</a:t>
            </a:fld>
            <a:endParaRPr lang="fa-IR"/>
          </a:p>
        </p:txBody>
      </p:sp>
    </p:spTree>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6413" y="301625"/>
            <a:ext cx="1827212" cy="56403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370013" y="301625"/>
            <a:ext cx="5334000" cy="56403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80E5F1E6-6246-4D31-8C6B-04EF6726055F}" type="datetime8">
              <a:rPr lang="fa-IR" smtClean="0"/>
              <a:pPr/>
              <a:t>16/ژانويه/26</a:t>
            </a:fld>
            <a:endParaRPr lang="fa-IR"/>
          </a:p>
        </p:txBody>
      </p:sp>
      <p:sp>
        <p:nvSpPr>
          <p:cNvPr id="5" name="Footer Placeholder 4"/>
          <p:cNvSpPr>
            <a:spLocks noGrp="1"/>
          </p:cNvSpPr>
          <p:nvPr>
            <p:ph type="ftr" sz="quarter" idx="11"/>
          </p:nvPr>
        </p:nvSpPr>
        <p:spPr/>
        <p:txBody>
          <a:bodyPr/>
          <a:lstStyle>
            <a:lvl1pPr>
              <a:defRPr/>
            </a:lvl1pPr>
          </a:lstStyle>
          <a:p>
            <a:endParaRPr lang="fa-IR"/>
          </a:p>
        </p:txBody>
      </p:sp>
      <p:sp>
        <p:nvSpPr>
          <p:cNvPr id="6" name="Slide Number Placeholder 5"/>
          <p:cNvSpPr>
            <a:spLocks noGrp="1"/>
          </p:cNvSpPr>
          <p:nvPr>
            <p:ph type="sldNum" sz="quarter" idx="12"/>
          </p:nvPr>
        </p:nvSpPr>
        <p:spPr/>
        <p:txBody>
          <a:bodyPr/>
          <a:lstStyle>
            <a:lvl1pPr>
              <a:defRPr/>
            </a:lvl1pPr>
          </a:lstStyle>
          <a:p>
            <a:fld id="{816DC3E8-027D-45BD-BFF7-948F93A10FED}" type="slidenum">
              <a:rPr lang="fa-IR" smtClean="0"/>
              <a:pPr/>
              <a:t>‹#›</a:t>
            </a:fld>
            <a:endParaRPr lang="fa-IR"/>
          </a:p>
        </p:txBody>
      </p:sp>
    </p:spTree>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a-I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7512660A-6B5E-4FF8-B150-661F7DCF5837}" type="datetime8">
              <a:rPr lang="fa-IR" smtClean="0">
                <a:solidFill>
                  <a:prstClr val="black">
                    <a:tint val="75000"/>
                  </a:prstClr>
                </a:solidFill>
              </a:rPr>
              <a:pPr/>
              <a:t>16/ژانويه/26</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816DC3E8-027D-45BD-BFF7-948F93A10FED}"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2656046258"/>
      </p:ext>
    </p:extLst>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CCCC7E38-F1BD-42D6-983A-89AD196C3051}" type="datetime8">
              <a:rPr lang="fa-IR" smtClean="0">
                <a:solidFill>
                  <a:prstClr val="black">
                    <a:tint val="75000"/>
                  </a:prstClr>
                </a:solidFill>
              </a:rPr>
              <a:pPr/>
              <a:t>16/ژانويه/26</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816DC3E8-027D-45BD-BFF7-948F93A10FED}"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2631744811"/>
      </p:ext>
    </p:extLst>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857764D-2123-4BF6-A552-5D9B7A4C156D}" type="datetime8">
              <a:rPr lang="fa-IR" smtClean="0">
                <a:solidFill>
                  <a:prstClr val="black">
                    <a:tint val="75000"/>
                  </a:prstClr>
                </a:solidFill>
              </a:rPr>
              <a:pPr/>
              <a:t>16/ژانويه/26</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816DC3E8-027D-45BD-BFF7-948F93A10FED}"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3286427565"/>
      </p:ext>
    </p:extLst>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65B8A642-1F62-4587-AE88-BFB0C5B7AD57}" type="datetime8">
              <a:rPr lang="fa-IR" smtClean="0">
                <a:solidFill>
                  <a:prstClr val="black">
                    <a:tint val="75000"/>
                  </a:prstClr>
                </a:solidFill>
              </a:rPr>
              <a:pPr/>
              <a:t>16/ژانويه/26</a:t>
            </a:fld>
            <a:endParaRPr lang="fa-IR">
              <a:solidFill>
                <a:prstClr val="black">
                  <a:tint val="75000"/>
                </a:prstClr>
              </a:solidFill>
            </a:endParaRPr>
          </a:p>
        </p:txBody>
      </p:sp>
      <p:sp>
        <p:nvSpPr>
          <p:cNvPr id="6" name="Footer Placeholder 5"/>
          <p:cNvSpPr>
            <a:spLocks noGrp="1"/>
          </p:cNvSpPr>
          <p:nvPr>
            <p:ph type="ftr" sz="quarter" idx="11"/>
          </p:nvPr>
        </p:nvSpPr>
        <p:spPr/>
        <p:txBody>
          <a:bodyPr/>
          <a:lstStyle/>
          <a:p>
            <a:endParaRPr lang="fa-IR">
              <a:solidFill>
                <a:prstClr val="black">
                  <a:tint val="75000"/>
                </a:prstClr>
              </a:solidFill>
            </a:endParaRPr>
          </a:p>
        </p:txBody>
      </p:sp>
      <p:sp>
        <p:nvSpPr>
          <p:cNvPr id="7" name="Slide Number Placeholder 6"/>
          <p:cNvSpPr>
            <a:spLocks noGrp="1"/>
          </p:cNvSpPr>
          <p:nvPr>
            <p:ph type="sldNum" sz="quarter" idx="12"/>
          </p:nvPr>
        </p:nvSpPr>
        <p:spPr/>
        <p:txBody>
          <a:bodyPr/>
          <a:lstStyle/>
          <a:p>
            <a:fld id="{816DC3E8-027D-45BD-BFF7-948F93A10FED}"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2579052250"/>
      </p:ext>
    </p:extLst>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52F3031F-8F5B-4F2D-A97F-BF02C1A7E9F8}" type="datetime8">
              <a:rPr lang="fa-IR" smtClean="0">
                <a:solidFill>
                  <a:prstClr val="black">
                    <a:tint val="75000"/>
                  </a:prstClr>
                </a:solidFill>
              </a:rPr>
              <a:pPr/>
              <a:t>16/ژانويه/26</a:t>
            </a:fld>
            <a:endParaRPr lang="fa-IR">
              <a:solidFill>
                <a:prstClr val="black">
                  <a:tint val="75000"/>
                </a:prstClr>
              </a:solidFill>
            </a:endParaRPr>
          </a:p>
        </p:txBody>
      </p:sp>
      <p:sp>
        <p:nvSpPr>
          <p:cNvPr id="8" name="Footer Placeholder 7"/>
          <p:cNvSpPr>
            <a:spLocks noGrp="1"/>
          </p:cNvSpPr>
          <p:nvPr>
            <p:ph type="ftr" sz="quarter" idx="11"/>
          </p:nvPr>
        </p:nvSpPr>
        <p:spPr/>
        <p:txBody>
          <a:bodyPr/>
          <a:lstStyle/>
          <a:p>
            <a:endParaRPr lang="fa-IR">
              <a:solidFill>
                <a:prstClr val="black">
                  <a:tint val="75000"/>
                </a:prstClr>
              </a:solidFill>
            </a:endParaRPr>
          </a:p>
        </p:txBody>
      </p:sp>
      <p:sp>
        <p:nvSpPr>
          <p:cNvPr id="9" name="Slide Number Placeholder 8"/>
          <p:cNvSpPr>
            <a:spLocks noGrp="1"/>
          </p:cNvSpPr>
          <p:nvPr>
            <p:ph type="sldNum" sz="quarter" idx="12"/>
          </p:nvPr>
        </p:nvSpPr>
        <p:spPr/>
        <p:txBody>
          <a:bodyPr/>
          <a:lstStyle/>
          <a:p>
            <a:fld id="{816DC3E8-027D-45BD-BFF7-948F93A10FED}"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937156949"/>
      </p:ext>
    </p:extLst>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0BE466E8-65DD-4C1C-BEAF-8FDF653203F7}" type="datetime8">
              <a:rPr lang="fa-IR" smtClean="0">
                <a:solidFill>
                  <a:prstClr val="black">
                    <a:tint val="75000"/>
                  </a:prstClr>
                </a:solidFill>
              </a:rPr>
              <a:pPr/>
              <a:t>16/ژانويه/26</a:t>
            </a:fld>
            <a:endParaRPr lang="fa-IR">
              <a:solidFill>
                <a:prstClr val="black">
                  <a:tint val="75000"/>
                </a:prstClr>
              </a:solidFill>
            </a:endParaRPr>
          </a:p>
        </p:txBody>
      </p:sp>
      <p:sp>
        <p:nvSpPr>
          <p:cNvPr id="4" name="Footer Placeholder 3"/>
          <p:cNvSpPr>
            <a:spLocks noGrp="1"/>
          </p:cNvSpPr>
          <p:nvPr>
            <p:ph type="ftr" sz="quarter" idx="11"/>
          </p:nvPr>
        </p:nvSpPr>
        <p:spPr/>
        <p:txBody>
          <a:bodyPr/>
          <a:lstStyle/>
          <a:p>
            <a:endParaRPr lang="fa-IR">
              <a:solidFill>
                <a:prstClr val="black">
                  <a:tint val="75000"/>
                </a:prstClr>
              </a:solidFill>
            </a:endParaRPr>
          </a:p>
        </p:txBody>
      </p:sp>
      <p:sp>
        <p:nvSpPr>
          <p:cNvPr id="5" name="Slide Number Placeholder 4"/>
          <p:cNvSpPr>
            <a:spLocks noGrp="1"/>
          </p:cNvSpPr>
          <p:nvPr>
            <p:ph type="sldNum" sz="quarter" idx="12"/>
          </p:nvPr>
        </p:nvSpPr>
        <p:spPr/>
        <p:txBody>
          <a:bodyPr/>
          <a:lstStyle/>
          <a:p>
            <a:fld id="{816DC3E8-027D-45BD-BFF7-948F93A10FED}"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729332540"/>
      </p:ext>
    </p:extLst>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9DA493-0AE7-4D4A-AE7E-8EEACD7E951E}" type="datetime8">
              <a:rPr lang="fa-IR" smtClean="0">
                <a:solidFill>
                  <a:prstClr val="black">
                    <a:tint val="75000"/>
                  </a:prstClr>
                </a:solidFill>
              </a:rPr>
              <a:pPr/>
              <a:t>16/ژانويه/26</a:t>
            </a:fld>
            <a:endParaRPr lang="fa-IR">
              <a:solidFill>
                <a:prstClr val="black">
                  <a:tint val="75000"/>
                </a:prstClr>
              </a:solidFill>
            </a:endParaRPr>
          </a:p>
        </p:txBody>
      </p:sp>
      <p:sp>
        <p:nvSpPr>
          <p:cNvPr id="3" name="Footer Placeholder 2"/>
          <p:cNvSpPr>
            <a:spLocks noGrp="1"/>
          </p:cNvSpPr>
          <p:nvPr>
            <p:ph type="ftr" sz="quarter" idx="11"/>
          </p:nvPr>
        </p:nvSpPr>
        <p:spPr/>
        <p:txBody>
          <a:bodyPr/>
          <a:lstStyle/>
          <a:p>
            <a:endParaRPr lang="fa-IR">
              <a:solidFill>
                <a:prstClr val="black">
                  <a:tint val="75000"/>
                </a:prstClr>
              </a:solidFill>
            </a:endParaRPr>
          </a:p>
        </p:txBody>
      </p:sp>
      <p:sp>
        <p:nvSpPr>
          <p:cNvPr id="4" name="Slide Number Placeholder 3"/>
          <p:cNvSpPr>
            <a:spLocks noGrp="1"/>
          </p:cNvSpPr>
          <p:nvPr>
            <p:ph type="sldNum" sz="quarter" idx="12"/>
          </p:nvPr>
        </p:nvSpPr>
        <p:spPr/>
        <p:txBody>
          <a:bodyPr/>
          <a:lstStyle/>
          <a:p>
            <a:fld id="{816DC3E8-027D-45BD-BFF7-948F93A10FED}"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111720124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fa-IR"/>
          </a:p>
        </p:txBody>
      </p:sp>
      <p:sp>
        <p:nvSpPr>
          <p:cNvPr id="4" name="Date Placeholder 3"/>
          <p:cNvSpPr>
            <a:spLocks noGrp="1"/>
          </p:cNvSpPr>
          <p:nvPr>
            <p:ph type="dt" sz="half" idx="10"/>
          </p:nvPr>
        </p:nvSpPr>
        <p:spPr/>
        <p:txBody>
          <a:bodyPr/>
          <a:lstStyle/>
          <a:p>
            <a:fld id="{110DD810-14F7-40AC-B57E-02A69247F2A6}" type="datetime8">
              <a:rPr lang="fa-IR" smtClean="0"/>
              <a:pPr/>
              <a:t>16/ژانويه/26</a:t>
            </a:fld>
            <a:endParaRPr lang="fa-IR"/>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816DC3E8-027D-45BD-BFF7-948F93A10FED}" type="slidenum">
              <a:rPr lang="fa-IR" smtClean="0"/>
              <a:pPr/>
              <a:t>‹#›</a:t>
            </a:fld>
            <a:endParaRPr lang="fa-IR"/>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4E597D-6046-481A-8E22-8D7A812913F7}" type="datetime8">
              <a:rPr lang="fa-IR" smtClean="0">
                <a:solidFill>
                  <a:prstClr val="black">
                    <a:tint val="75000"/>
                  </a:prstClr>
                </a:solidFill>
              </a:rPr>
              <a:pPr/>
              <a:t>16/ژانويه/26</a:t>
            </a:fld>
            <a:endParaRPr lang="fa-IR">
              <a:solidFill>
                <a:prstClr val="black">
                  <a:tint val="75000"/>
                </a:prstClr>
              </a:solidFill>
            </a:endParaRPr>
          </a:p>
        </p:txBody>
      </p:sp>
      <p:sp>
        <p:nvSpPr>
          <p:cNvPr id="6" name="Footer Placeholder 5"/>
          <p:cNvSpPr>
            <a:spLocks noGrp="1"/>
          </p:cNvSpPr>
          <p:nvPr>
            <p:ph type="ftr" sz="quarter" idx="11"/>
          </p:nvPr>
        </p:nvSpPr>
        <p:spPr/>
        <p:txBody>
          <a:bodyPr/>
          <a:lstStyle/>
          <a:p>
            <a:endParaRPr lang="fa-IR">
              <a:solidFill>
                <a:prstClr val="black">
                  <a:tint val="75000"/>
                </a:prstClr>
              </a:solidFill>
            </a:endParaRPr>
          </a:p>
        </p:txBody>
      </p:sp>
      <p:sp>
        <p:nvSpPr>
          <p:cNvPr id="7" name="Slide Number Placeholder 6"/>
          <p:cNvSpPr>
            <a:spLocks noGrp="1"/>
          </p:cNvSpPr>
          <p:nvPr>
            <p:ph type="sldNum" sz="quarter" idx="12"/>
          </p:nvPr>
        </p:nvSpPr>
        <p:spPr/>
        <p:txBody>
          <a:bodyPr/>
          <a:lstStyle/>
          <a:p>
            <a:fld id="{816DC3E8-027D-45BD-BFF7-948F93A10FED}"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2571283270"/>
      </p:ext>
    </p:extLst>
  </p:cSld>
  <p:clrMapOvr>
    <a:masterClrMapping/>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745239-C14E-4540-97F2-0E8E50843E0D}" type="datetime8">
              <a:rPr lang="fa-IR" smtClean="0">
                <a:solidFill>
                  <a:prstClr val="black">
                    <a:tint val="75000"/>
                  </a:prstClr>
                </a:solidFill>
              </a:rPr>
              <a:pPr/>
              <a:t>16/ژانويه/26</a:t>
            </a:fld>
            <a:endParaRPr lang="fa-IR">
              <a:solidFill>
                <a:prstClr val="black">
                  <a:tint val="75000"/>
                </a:prstClr>
              </a:solidFill>
            </a:endParaRPr>
          </a:p>
        </p:txBody>
      </p:sp>
      <p:sp>
        <p:nvSpPr>
          <p:cNvPr id="6" name="Footer Placeholder 5"/>
          <p:cNvSpPr>
            <a:spLocks noGrp="1"/>
          </p:cNvSpPr>
          <p:nvPr>
            <p:ph type="ftr" sz="quarter" idx="11"/>
          </p:nvPr>
        </p:nvSpPr>
        <p:spPr/>
        <p:txBody>
          <a:bodyPr/>
          <a:lstStyle/>
          <a:p>
            <a:endParaRPr lang="fa-IR">
              <a:solidFill>
                <a:prstClr val="black">
                  <a:tint val="75000"/>
                </a:prstClr>
              </a:solidFill>
            </a:endParaRPr>
          </a:p>
        </p:txBody>
      </p:sp>
      <p:sp>
        <p:nvSpPr>
          <p:cNvPr id="7" name="Slide Number Placeholder 6"/>
          <p:cNvSpPr>
            <a:spLocks noGrp="1"/>
          </p:cNvSpPr>
          <p:nvPr>
            <p:ph type="sldNum" sz="quarter" idx="12"/>
          </p:nvPr>
        </p:nvSpPr>
        <p:spPr/>
        <p:txBody>
          <a:bodyPr/>
          <a:lstStyle/>
          <a:p>
            <a:fld id="{816DC3E8-027D-45BD-BFF7-948F93A10FED}"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4240215506"/>
      </p:ext>
    </p:extLst>
  </p:cSld>
  <p:clrMapOvr>
    <a:masterClrMapping/>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9675FBDF-2A7A-4B2B-9E88-D4A2DCE84962}" type="datetime8">
              <a:rPr lang="fa-IR" smtClean="0">
                <a:solidFill>
                  <a:prstClr val="black">
                    <a:tint val="75000"/>
                  </a:prstClr>
                </a:solidFill>
              </a:rPr>
              <a:pPr/>
              <a:t>16/ژانويه/26</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816DC3E8-027D-45BD-BFF7-948F93A10FED}"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1178701097"/>
      </p:ext>
    </p:extLst>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9A50BE7F-2B5E-46E9-B735-D7FE2CB208D0}" type="datetime8">
              <a:rPr lang="fa-IR" smtClean="0">
                <a:solidFill>
                  <a:prstClr val="black">
                    <a:tint val="75000"/>
                  </a:prstClr>
                </a:solidFill>
              </a:rPr>
              <a:pPr/>
              <a:t>16/ژانويه/26</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816DC3E8-027D-45BD-BFF7-948F93A10FED}"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85347119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B31BF418-9CDE-46DA-B838-AB457A21A0A6}" type="datetime8">
              <a:rPr lang="fa-IR" smtClean="0"/>
              <a:pPr/>
              <a:t>16/ژانويه/26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816DC3E8-027D-45BD-BFF7-948F93A10FED}" type="slidenum">
              <a:rPr lang="fa-IR" smtClean="0"/>
              <a:pPr/>
              <a:t>‹#›</a:t>
            </a:fld>
            <a:endParaRPr lang="fa-IR"/>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51BC911F-EC58-4EA1-A856-7EA07CDB3D20}" type="datetime8">
              <a:rPr lang="fa-IR" smtClean="0"/>
              <a:pPr/>
              <a:t>16/ژانويه/26</a:t>
            </a:fld>
            <a:endParaRPr lang="fa-IR"/>
          </a:p>
        </p:txBody>
      </p:sp>
      <p:sp>
        <p:nvSpPr>
          <p:cNvPr id="8" name="Footer Placeholder 7"/>
          <p:cNvSpPr>
            <a:spLocks noGrp="1"/>
          </p:cNvSpPr>
          <p:nvPr>
            <p:ph type="ftr" sz="quarter" idx="11"/>
          </p:nvPr>
        </p:nvSpPr>
        <p:spPr>
          <a:xfrm>
            <a:off x="304800" y="6409944"/>
            <a:ext cx="3581400" cy="365760"/>
          </a:xfrm>
        </p:spPr>
        <p:txBody>
          <a:bodyPr/>
          <a:lstStyle/>
          <a:p>
            <a:endParaRPr lang="fa-IR"/>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816DC3E8-027D-45BD-BFF7-948F93A10FED}" type="slidenum">
              <a:rPr lang="fa-IR" smtClean="0"/>
              <a:pPr/>
              <a:t>‹#›</a:t>
            </a:fld>
            <a:endParaRPr lang="fa-IR"/>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9792F44A-698D-4857-9737-31DD904DFAEA}" type="datetime8">
              <a:rPr lang="fa-IR" smtClean="0"/>
              <a:pPr/>
              <a:t>16/ژانويه/26</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a:xfrm>
            <a:off x="4343400" y="1036020"/>
            <a:ext cx="457200" cy="441325"/>
          </a:xfrm>
        </p:spPr>
        <p:txBody>
          <a:bodyPr/>
          <a:lstStyle/>
          <a:p>
            <a:fld id="{816DC3E8-027D-45BD-BFF7-948F93A10FED}" type="slidenum">
              <a:rPr lang="fa-IR" smtClean="0"/>
              <a:pPr/>
              <a:t>‹#›</a:t>
            </a:fld>
            <a:endParaRPr lang="fa-I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D190FB23-8882-45E0-B3CA-344A1C0A902F}" type="datetime8">
              <a:rPr lang="fa-IR" smtClean="0"/>
              <a:pPr/>
              <a:t>16/ژانويه/26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816DC3E8-027D-45BD-BFF7-948F93A10FED}" type="slidenum">
              <a:rPr lang="fa-IR" smtClean="0"/>
              <a:pPr/>
              <a:t>‹#›</a:t>
            </a:fld>
            <a:endParaRPr lang="fa-I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4EE915E3-50D2-4497-A9A9-30BE2B1BF661}" type="datetime8">
              <a:rPr lang="fa-IR" smtClean="0"/>
              <a:pPr/>
              <a:t>16/ژانويه/26</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816DC3E8-027D-45BD-BFF7-948F93A10FED}" type="slidenum">
              <a:rPr lang="fa-IR" smtClean="0"/>
              <a:pPr/>
              <a:t>‹#›</a:t>
            </a:fld>
            <a:endParaRPr lang="fa-I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816DC3E8-027D-45BD-BFF7-948F93A10FED}" type="slidenum">
              <a:rPr lang="fa-IR" smtClean="0"/>
              <a:pPr/>
              <a:t>‹#›</a:t>
            </a:fld>
            <a:endParaRPr lang="fa-IR"/>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83C40DDB-5020-4DE6-B51C-89FB4C9C365F}" type="datetime8">
              <a:rPr lang="fa-IR" smtClean="0"/>
              <a:pPr/>
              <a:t>16/ژانويه/26</a:t>
            </a:fld>
            <a:endParaRPr lang="fa-IR"/>
          </a:p>
        </p:txBody>
      </p:sp>
      <p:sp>
        <p:nvSpPr>
          <p:cNvPr id="6" name="Footer Placeholder 5"/>
          <p:cNvSpPr>
            <a:spLocks noGrp="1"/>
          </p:cNvSpPr>
          <p:nvPr>
            <p:ph type="ftr" sz="quarter" idx="11"/>
          </p:nvPr>
        </p:nvSpPr>
        <p:spPr>
          <a:xfrm>
            <a:off x="301752" y="6410848"/>
            <a:ext cx="3383280" cy="365760"/>
          </a:xfrm>
        </p:spPr>
        <p:txBody>
          <a:bodyPr/>
          <a:lstStyle/>
          <a:p>
            <a:endParaRPr lang="fa-IR"/>
          </a:p>
        </p:txBody>
      </p:sp>
    </p:spTree>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816DC3E8-027D-45BD-BFF7-948F93A10FED}" type="slidenum">
              <a:rPr lang="fa-IR" smtClean="0"/>
              <a:pPr/>
              <a:t>‹#›</a:t>
            </a:fld>
            <a:endParaRPr lang="fa-IR"/>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7EF4598C-22B0-4E3F-BAE5-8B354D8B0009}" type="datetime8">
              <a:rPr lang="fa-IR" smtClean="0"/>
              <a:pPr/>
              <a:t>16/ژانويه/26</a:t>
            </a:fld>
            <a:endParaRPr lang="fa-IR"/>
          </a:p>
        </p:txBody>
      </p:sp>
      <p:sp>
        <p:nvSpPr>
          <p:cNvPr id="6" name="Footer Placeholder 5"/>
          <p:cNvSpPr>
            <a:spLocks noGrp="1"/>
          </p:cNvSpPr>
          <p:nvPr>
            <p:ph type="ftr" sz="quarter" idx="11"/>
          </p:nvPr>
        </p:nvSpPr>
        <p:spPr>
          <a:xfrm>
            <a:off x="301752" y="6410848"/>
            <a:ext cx="3584448" cy="365760"/>
          </a:xfrm>
        </p:spPr>
        <p:txBody>
          <a:bodyPr/>
          <a:lstStyle/>
          <a:p>
            <a:endParaRPr lang="fa-I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798F2E4-17DD-44EB-B287-D3A8B92A4973}" type="datetime8">
              <a:rPr lang="fa-IR" smtClean="0"/>
              <a:pPr/>
              <a:t>16/ژانويه/26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816DC3E8-027D-45BD-BFF7-948F93A10FED}" type="slidenum">
              <a:rPr lang="fa-IR" smtClean="0"/>
              <a:pPr/>
              <a:t>‹#›</a:t>
            </a:fld>
            <a:endParaRPr lang="fa-IR"/>
          </a:p>
        </p:txBody>
      </p:sp>
    </p:spTree>
  </p:cSld>
  <p:clrMapOvr>
    <a:overrideClrMapping bg1="lt1" tx1="dk1" bg2="lt2" tx2="dk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816DC3E8-027D-45BD-BFF7-948F93A10FED}" type="slidenum">
              <a:rPr lang="fa-IR" smtClean="0"/>
              <a:pPr/>
              <a:t>‹#›</a:t>
            </a:fld>
            <a:endParaRPr lang="fa-IR"/>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C5981E3-ABFC-454C-935D-02B4BBB7BBB6}" type="datetime8">
              <a:rPr lang="fa-IR" smtClean="0"/>
              <a:pPr/>
              <a:t>16/ژانويه/26</a:t>
            </a:fld>
            <a:endParaRPr lang="fa-IR"/>
          </a:p>
        </p:txBody>
      </p:sp>
      <p:sp>
        <p:nvSpPr>
          <p:cNvPr id="5" name="Footer Placeholder 4"/>
          <p:cNvSpPr>
            <a:spLocks noGrp="1"/>
          </p:cNvSpPr>
          <p:nvPr>
            <p:ph type="ftr" sz="quarter" idx="11"/>
          </p:nvPr>
        </p:nvSpPr>
        <p:spPr/>
        <p:txBody>
          <a:bodyPr/>
          <a:lstStyle/>
          <a:p>
            <a:endParaRPr lang="fa-IR"/>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398BD840-AB7B-49DE-9095-FDAA7B26D98B}" type="datetime8">
              <a:rPr lang="fa-IR" smtClean="0"/>
              <a:pPr/>
              <a:t>16/ژانويه/26</a:t>
            </a:fld>
            <a:endParaRPr lang="fa-IR"/>
          </a:p>
        </p:txBody>
      </p:sp>
      <p:sp>
        <p:nvSpPr>
          <p:cNvPr id="20" name="Footer Placeholder 19"/>
          <p:cNvSpPr>
            <a:spLocks noGrp="1"/>
          </p:cNvSpPr>
          <p:nvPr>
            <p:ph type="ftr" sz="quarter" idx="11"/>
          </p:nvPr>
        </p:nvSpPr>
        <p:spPr/>
        <p:txBody>
          <a:bodyPr/>
          <a:lstStyle>
            <a:extLst/>
          </a:lstStyle>
          <a:p>
            <a:endParaRPr lang="fa-IR"/>
          </a:p>
        </p:txBody>
      </p:sp>
      <p:sp>
        <p:nvSpPr>
          <p:cNvPr id="10" name="Slide Number Placeholder 9"/>
          <p:cNvSpPr>
            <a:spLocks noGrp="1"/>
          </p:cNvSpPr>
          <p:nvPr>
            <p:ph type="sldNum" sz="quarter" idx="12"/>
          </p:nvPr>
        </p:nvSpPr>
        <p:spPr/>
        <p:txBody>
          <a:bodyPr/>
          <a:lstStyle>
            <a:extLst/>
          </a:lstStyle>
          <a:p>
            <a:fld id="{816DC3E8-027D-45BD-BFF7-948F93A10FED}" type="slidenum">
              <a:rPr lang="fa-IR" smtClean="0"/>
              <a:pPr/>
              <a:t>‹#›</a:t>
            </a:fld>
            <a:endParaRPr lang="fa-IR"/>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E43AB27-4042-4D6A-8272-AE1112A3120C}" type="datetime8">
              <a:rPr lang="fa-IR" smtClean="0"/>
              <a:pPr/>
              <a:t>16/ژانويه/26</a:t>
            </a:fld>
            <a:endParaRPr lang="fa-IR"/>
          </a:p>
        </p:txBody>
      </p:sp>
      <p:sp>
        <p:nvSpPr>
          <p:cNvPr id="5" name="Footer Placeholder 4"/>
          <p:cNvSpPr>
            <a:spLocks noGrp="1"/>
          </p:cNvSpPr>
          <p:nvPr>
            <p:ph type="ftr" sz="quarter" idx="11"/>
          </p:nvPr>
        </p:nvSpPr>
        <p:spPr/>
        <p:txBody>
          <a:bodyPr/>
          <a:lstStyle>
            <a:extLst/>
          </a:lstStyle>
          <a:p>
            <a:endParaRPr lang="fa-IR"/>
          </a:p>
        </p:txBody>
      </p:sp>
      <p:sp>
        <p:nvSpPr>
          <p:cNvPr id="6" name="Slide Number Placeholder 5"/>
          <p:cNvSpPr>
            <a:spLocks noGrp="1"/>
          </p:cNvSpPr>
          <p:nvPr>
            <p:ph type="sldNum" sz="quarter" idx="12"/>
          </p:nvPr>
        </p:nvSpPr>
        <p:spPr/>
        <p:txBody>
          <a:bodyPr/>
          <a:lstStyle>
            <a:extLst/>
          </a:lstStyle>
          <a:p>
            <a:fld id="{816DC3E8-027D-45BD-BFF7-948F93A10FED}" type="slidenum">
              <a:rPr lang="fa-IR" smtClean="0"/>
              <a:pPr/>
              <a:t>‹#›</a:t>
            </a:fld>
            <a:endParaRPr lang="fa-I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44E67AC-68BE-4C67-8549-16E1E518EB83}" type="datetime8">
              <a:rPr lang="fa-IR" smtClean="0"/>
              <a:pPr/>
              <a:t>16/ژانويه/26</a:t>
            </a:fld>
            <a:endParaRPr lang="fa-IR"/>
          </a:p>
        </p:txBody>
      </p:sp>
      <p:sp>
        <p:nvSpPr>
          <p:cNvPr id="5" name="Footer Placeholder 4"/>
          <p:cNvSpPr>
            <a:spLocks noGrp="1"/>
          </p:cNvSpPr>
          <p:nvPr>
            <p:ph type="ftr" sz="quarter" idx="11"/>
          </p:nvPr>
        </p:nvSpPr>
        <p:spPr/>
        <p:txBody>
          <a:bodyPr/>
          <a:lstStyle>
            <a:extLst/>
          </a:lstStyle>
          <a:p>
            <a:endParaRPr lang="fa-IR"/>
          </a:p>
        </p:txBody>
      </p:sp>
      <p:sp>
        <p:nvSpPr>
          <p:cNvPr id="6" name="Slide Number Placeholder 5"/>
          <p:cNvSpPr>
            <a:spLocks noGrp="1"/>
          </p:cNvSpPr>
          <p:nvPr>
            <p:ph type="sldNum" sz="quarter" idx="12"/>
          </p:nvPr>
        </p:nvSpPr>
        <p:spPr/>
        <p:txBody>
          <a:bodyPr/>
          <a:lstStyle>
            <a:extLst/>
          </a:lstStyle>
          <a:p>
            <a:fld id="{816DC3E8-027D-45BD-BFF7-948F93A10FED}" type="slidenum">
              <a:rPr lang="fa-IR" smtClean="0"/>
              <a:pPr/>
              <a:t>‹#›</a:t>
            </a:fld>
            <a:endParaRPr lang="fa-IR"/>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206A1A9-098E-409E-80D8-12BF504CE3FC}" type="datetime8">
              <a:rPr lang="fa-IR" smtClean="0"/>
              <a:pPr/>
              <a:t>16/ژانويه/26</a:t>
            </a:fld>
            <a:endParaRPr lang="fa-IR"/>
          </a:p>
        </p:txBody>
      </p:sp>
      <p:sp>
        <p:nvSpPr>
          <p:cNvPr id="6" name="Footer Placeholder 5"/>
          <p:cNvSpPr>
            <a:spLocks noGrp="1"/>
          </p:cNvSpPr>
          <p:nvPr>
            <p:ph type="ftr" sz="quarter" idx="11"/>
          </p:nvPr>
        </p:nvSpPr>
        <p:spPr/>
        <p:txBody>
          <a:bodyPr/>
          <a:lstStyle>
            <a:extLst/>
          </a:lstStyle>
          <a:p>
            <a:endParaRPr lang="fa-IR"/>
          </a:p>
        </p:txBody>
      </p:sp>
      <p:sp>
        <p:nvSpPr>
          <p:cNvPr id="7" name="Slide Number Placeholder 6"/>
          <p:cNvSpPr>
            <a:spLocks noGrp="1"/>
          </p:cNvSpPr>
          <p:nvPr>
            <p:ph type="sldNum" sz="quarter" idx="12"/>
          </p:nvPr>
        </p:nvSpPr>
        <p:spPr/>
        <p:txBody>
          <a:bodyPr/>
          <a:lstStyle>
            <a:extLst/>
          </a:lstStyle>
          <a:p>
            <a:fld id="{816DC3E8-027D-45BD-BFF7-948F93A10FED}" type="slidenum">
              <a:rPr lang="fa-IR" smtClean="0"/>
              <a:pPr/>
              <a:t>‹#›</a:t>
            </a:fld>
            <a:endParaRPr lang="fa-I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0842EDDE-DCA2-470E-8684-E3FC65AD71CE}" type="datetime8">
              <a:rPr lang="fa-IR" smtClean="0"/>
              <a:pPr/>
              <a:t>16/ژانويه/26</a:t>
            </a:fld>
            <a:endParaRPr lang="fa-IR"/>
          </a:p>
        </p:txBody>
      </p:sp>
      <p:sp>
        <p:nvSpPr>
          <p:cNvPr id="8" name="Footer Placeholder 7"/>
          <p:cNvSpPr>
            <a:spLocks noGrp="1"/>
          </p:cNvSpPr>
          <p:nvPr>
            <p:ph type="ftr" sz="quarter" idx="11"/>
          </p:nvPr>
        </p:nvSpPr>
        <p:spPr/>
        <p:txBody>
          <a:bodyPr/>
          <a:lstStyle>
            <a:extLst/>
          </a:lstStyle>
          <a:p>
            <a:endParaRPr lang="fa-IR"/>
          </a:p>
        </p:txBody>
      </p:sp>
      <p:sp>
        <p:nvSpPr>
          <p:cNvPr id="9" name="Slide Number Placeholder 8"/>
          <p:cNvSpPr>
            <a:spLocks noGrp="1"/>
          </p:cNvSpPr>
          <p:nvPr>
            <p:ph type="sldNum" sz="quarter" idx="12"/>
          </p:nvPr>
        </p:nvSpPr>
        <p:spPr/>
        <p:txBody>
          <a:bodyPr/>
          <a:lstStyle>
            <a:extLst/>
          </a:lstStyle>
          <a:p>
            <a:fld id="{816DC3E8-027D-45BD-BFF7-948F93A10FED}" type="slidenum">
              <a:rPr lang="fa-IR" smtClean="0"/>
              <a:pPr/>
              <a:t>‹#›</a:t>
            </a:fld>
            <a:endParaRPr lang="fa-I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82320F28-FEFC-40D2-8E4C-3B039F5F88D6}" type="datetime8">
              <a:rPr lang="fa-IR" smtClean="0"/>
              <a:pPr/>
              <a:t>16/ژانويه/26</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816DC3E8-027D-45BD-BFF7-948F93A10FED}" type="slidenum">
              <a:rPr lang="fa-IR" smtClean="0"/>
              <a:pPr/>
              <a:t>‹#›</a:t>
            </a:fld>
            <a:endParaRPr lang="fa-I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C1568075-7D67-4626-8C0A-72156789FF05}" type="datetime8">
              <a:rPr lang="fa-IR" smtClean="0"/>
              <a:pPr/>
              <a:t>16/ژانويه/26</a:t>
            </a:fld>
            <a:endParaRPr lang="fa-IR"/>
          </a:p>
        </p:txBody>
      </p:sp>
      <p:sp>
        <p:nvSpPr>
          <p:cNvPr id="4" name="Footer Placeholder 3"/>
          <p:cNvSpPr>
            <a:spLocks noGrp="1"/>
          </p:cNvSpPr>
          <p:nvPr>
            <p:ph type="ftr" sz="quarter" idx="11"/>
          </p:nvPr>
        </p:nvSpPr>
        <p:spPr/>
        <p:txBody>
          <a:bodyPr/>
          <a:lstStyle>
            <a:extLst/>
          </a:lstStyle>
          <a:p>
            <a:endParaRPr lang="fa-IR"/>
          </a:p>
        </p:txBody>
      </p:sp>
      <p:sp>
        <p:nvSpPr>
          <p:cNvPr id="5" name="Slide Number Placeholder 4"/>
          <p:cNvSpPr>
            <a:spLocks noGrp="1"/>
          </p:cNvSpPr>
          <p:nvPr>
            <p:ph type="sldNum" sz="quarter" idx="12"/>
          </p:nvPr>
        </p:nvSpPr>
        <p:spPr/>
        <p:txBody>
          <a:bodyPr/>
          <a:lstStyle>
            <a:extLst/>
          </a:lstStyle>
          <a:p>
            <a:fld id="{816DC3E8-027D-45BD-BFF7-948F93A10FED}" type="slidenum">
              <a:rPr lang="fa-IR" smtClean="0"/>
              <a:pPr/>
              <a:t>‹#›</a:t>
            </a:fld>
            <a:endParaRPr lang="fa-I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8086F8E6-30F7-4F3D-BEE2-45CE3144203A}" type="datetime8">
              <a:rPr lang="fa-IR" smtClean="0"/>
              <a:pPr/>
              <a:t>16/ژانويه/26</a:t>
            </a:fld>
            <a:endParaRPr lang="fa-IR"/>
          </a:p>
        </p:txBody>
      </p:sp>
      <p:sp>
        <p:nvSpPr>
          <p:cNvPr id="3" name="Footer Placeholder 2"/>
          <p:cNvSpPr>
            <a:spLocks noGrp="1"/>
          </p:cNvSpPr>
          <p:nvPr>
            <p:ph type="ftr" sz="quarter" idx="11"/>
          </p:nvPr>
        </p:nvSpPr>
        <p:spPr/>
        <p:txBody>
          <a:bodyPr/>
          <a:lstStyle>
            <a:extLst/>
          </a:lstStyle>
          <a:p>
            <a:endParaRPr lang="fa-IR"/>
          </a:p>
        </p:txBody>
      </p:sp>
      <p:sp>
        <p:nvSpPr>
          <p:cNvPr id="4" name="Slide Number Placeholder 3"/>
          <p:cNvSpPr>
            <a:spLocks noGrp="1"/>
          </p:cNvSpPr>
          <p:nvPr>
            <p:ph type="sldNum" sz="quarter" idx="12"/>
          </p:nvPr>
        </p:nvSpPr>
        <p:spPr/>
        <p:txBody>
          <a:bodyPr/>
          <a:lstStyle>
            <a:extLst/>
          </a:lstStyle>
          <a:p>
            <a:fld id="{816DC3E8-027D-45BD-BFF7-948F93A10FED}" type="slidenum">
              <a:rPr lang="fa-IR" smtClean="0"/>
              <a:pPr/>
              <a:t>‹#›</a:t>
            </a:fld>
            <a:endParaRPr lang="fa-IR"/>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7D532AC8-D966-489D-9727-998BBAC20CF3}" type="datetime8">
              <a:rPr lang="fa-IR" smtClean="0"/>
              <a:pPr/>
              <a:t>16/ژانويه/26</a:t>
            </a:fld>
            <a:endParaRPr lang="fa-IR"/>
          </a:p>
        </p:txBody>
      </p:sp>
      <p:sp>
        <p:nvSpPr>
          <p:cNvPr id="6" name="Footer Placeholder 5"/>
          <p:cNvSpPr>
            <a:spLocks noGrp="1"/>
          </p:cNvSpPr>
          <p:nvPr>
            <p:ph type="ftr" sz="quarter" idx="11"/>
          </p:nvPr>
        </p:nvSpPr>
        <p:spPr/>
        <p:txBody>
          <a:bodyPr/>
          <a:lstStyle>
            <a:extLst/>
          </a:lstStyle>
          <a:p>
            <a:endParaRPr lang="fa-IR"/>
          </a:p>
        </p:txBody>
      </p:sp>
      <p:sp>
        <p:nvSpPr>
          <p:cNvPr id="7" name="Slide Number Placeholder 6"/>
          <p:cNvSpPr>
            <a:spLocks noGrp="1"/>
          </p:cNvSpPr>
          <p:nvPr>
            <p:ph type="sldNum" sz="quarter" idx="12"/>
          </p:nvPr>
        </p:nvSpPr>
        <p:spPr/>
        <p:txBody>
          <a:bodyPr/>
          <a:lstStyle>
            <a:extLst/>
          </a:lstStyle>
          <a:p>
            <a:fld id="{816DC3E8-027D-45BD-BFF7-948F93A10FED}" type="slidenum">
              <a:rPr lang="fa-IR" smtClean="0"/>
              <a:pPr/>
              <a:t>‹#›</a:t>
            </a:fld>
            <a:endParaRPr lang="fa-I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9DE1FDAF-38AE-45C5-A718-D36495327410}" type="datetime8">
              <a:rPr lang="fa-IR" smtClean="0"/>
              <a:pPr/>
              <a:t>16/ژانويه/26</a:t>
            </a:fld>
            <a:endParaRPr lang="fa-IR"/>
          </a:p>
        </p:txBody>
      </p:sp>
      <p:sp>
        <p:nvSpPr>
          <p:cNvPr id="6" name="Footer Placeholder 5"/>
          <p:cNvSpPr>
            <a:spLocks noGrp="1"/>
          </p:cNvSpPr>
          <p:nvPr>
            <p:ph type="ftr" sz="quarter" idx="11"/>
          </p:nvPr>
        </p:nvSpPr>
        <p:spPr/>
        <p:txBody>
          <a:bodyPr/>
          <a:lstStyle>
            <a:extLst/>
          </a:lstStyle>
          <a:p>
            <a:endParaRPr lang="fa-IR"/>
          </a:p>
        </p:txBody>
      </p:sp>
      <p:sp>
        <p:nvSpPr>
          <p:cNvPr id="7" name="Slide Number Placeholder 6"/>
          <p:cNvSpPr>
            <a:spLocks noGrp="1"/>
          </p:cNvSpPr>
          <p:nvPr>
            <p:ph type="sldNum" sz="quarter" idx="12"/>
          </p:nvPr>
        </p:nvSpPr>
        <p:spPr/>
        <p:txBody>
          <a:bodyPr/>
          <a:lstStyle>
            <a:extLst/>
          </a:lstStyle>
          <a:p>
            <a:fld id="{816DC3E8-027D-45BD-BFF7-948F93A10FED}" type="slidenum">
              <a:rPr lang="fa-IR" smtClean="0"/>
              <a:pPr/>
              <a:t>‹#›</a:t>
            </a:fld>
            <a:endParaRPr lang="fa-IR"/>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2AAB78E-CA66-4F30-B8C0-BB11182F882E}" type="datetime8">
              <a:rPr lang="fa-IR" smtClean="0"/>
              <a:pPr/>
              <a:t>16/ژانويه/26</a:t>
            </a:fld>
            <a:endParaRPr lang="fa-IR"/>
          </a:p>
        </p:txBody>
      </p:sp>
      <p:sp>
        <p:nvSpPr>
          <p:cNvPr id="5" name="Footer Placeholder 4"/>
          <p:cNvSpPr>
            <a:spLocks noGrp="1"/>
          </p:cNvSpPr>
          <p:nvPr>
            <p:ph type="ftr" sz="quarter" idx="11"/>
          </p:nvPr>
        </p:nvSpPr>
        <p:spPr/>
        <p:txBody>
          <a:bodyPr/>
          <a:lstStyle>
            <a:extLst/>
          </a:lstStyle>
          <a:p>
            <a:endParaRPr lang="fa-IR"/>
          </a:p>
        </p:txBody>
      </p:sp>
      <p:sp>
        <p:nvSpPr>
          <p:cNvPr id="6" name="Slide Number Placeholder 5"/>
          <p:cNvSpPr>
            <a:spLocks noGrp="1"/>
          </p:cNvSpPr>
          <p:nvPr>
            <p:ph type="sldNum" sz="quarter" idx="12"/>
          </p:nvPr>
        </p:nvSpPr>
        <p:spPr/>
        <p:txBody>
          <a:bodyPr/>
          <a:lstStyle>
            <a:extLst/>
          </a:lstStyle>
          <a:p>
            <a:fld id="{816DC3E8-027D-45BD-BFF7-948F93A10FED}" type="slidenum">
              <a:rPr lang="fa-IR" smtClean="0"/>
              <a:pPr/>
              <a:t>‹#›</a:t>
            </a:fld>
            <a:endParaRPr lang="fa-I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8AB4AF9-20F7-4D5B-991D-192C216EA2D3}" type="datetime8">
              <a:rPr lang="fa-IR" smtClean="0"/>
              <a:pPr/>
              <a:t>16/ژانويه/26</a:t>
            </a:fld>
            <a:endParaRPr lang="fa-IR"/>
          </a:p>
        </p:txBody>
      </p:sp>
      <p:sp>
        <p:nvSpPr>
          <p:cNvPr id="5" name="Footer Placeholder 4"/>
          <p:cNvSpPr>
            <a:spLocks noGrp="1"/>
          </p:cNvSpPr>
          <p:nvPr>
            <p:ph type="ftr" sz="quarter" idx="11"/>
          </p:nvPr>
        </p:nvSpPr>
        <p:spPr/>
        <p:txBody>
          <a:bodyPr/>
          <a:lstStyle>
            <a:extLst/>
          </a:lstStyle>
          <a:p>
            <a:endParaRPr lang="fa-IR"/>
          </a:p>
        </p:txBody>
      </p:sp>
      <p:sp>
        <p:nvSpPr>
          <p:cNvPr id="6" name="Slide Number Placeholder 5"/>
          <p:cNvSpPr>
            <a:spLocks noGrp="1"/>
          </p:cNvSpPr>
          <p:nvPr>
            <p:ph type="sldNum" sz="quarter" idx="12"/>
          </p:nvPr>
        </p:nvSpPr>
        <p:spPr/>
        <p:txBody>
          <a:bodyPr/>
          <a:lstStyle>
            <a:extLst/>
          </a:lstStyle>
          <a:p>
            <a:fld id="{816DC3E8-027D-45BD-BFF7-948F93A10FED}" type="slidenum">
              <a:rPr lang="fa-IR" smtClean="0"/>
              <a:pPr/>
              <a:t>‹#›</a:t>
            </a:fld>
            <a:endParaRPr lang="fa-I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A79FFEF6-A93C-44F0-A06D-F70C0F62BEDC}" type="datetime8">
              <a:rPr lang="fa-IR" smtClean="0"/>
              <a:pPr/>
              <a:t>16/ژانويه/26</a:t>
            </a:fld>
            <a:endParaRPr lang="fa-IR"/>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fa-IR"/>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816DC3E8-027D-45BD-BFF7-948F93A10FED}" type="slidenum">
              <a:rPr lang="fa-IR" smtClean="0"/>
              <a:pPr/>
              <a:t>‹#›</a:t>
            </a:fld>
            <a:endParaRPr lang="fa-IR"/>
          </a:p>
        </p:txBody>
      </p:sp>
    </p:spTree>
  </p:cSld>
  <p:clrMapOvr>
    <a:overrideClrMapping bg1="lt1" tx1="dk1" bg2="lt2" tx2="dk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D169090-EB39-4F5C-9670-4BAC83189BE0}" type="datetime8">
              <a:rPr lang="fa-IR" smtClean="0"/>
              <a:pPr/>
              <a:t>16/ژانويه/26</a:t>
            </a:fld>
            <a:endParaRPr lang="fa-IR"/>
          </a:p>
        </p:txBody>
      </p:sp>
      <p:sp>
        <p:nvSpPr>
          <p:cNvPr id="5" name="Footer Placeholder 4"/>
          <p:cNvSpPr>
            <a:spLocks noGrp="1"/>
          </p:cNvSpPr>
          <p:nvPr>
            <p:ph type="ftr" sz="quarter" idx="11"/>
          </p:nvPr>
        </p:nvSpPr>
        <p:spPr/>
        <p:txBody>
          <a:bodyPr/>
          <a:lstStyle>
            <a:extLst/>
          </a:lstStyle>
          <a:p>
            <a:endParaRPr lang="fa-IR"/>
          </a:p>
        </p:txBody>
      </p:sp>
      <p:sp>
        <p:nvSpPr>
          <p:cNvPr id="6" name="Slide Number Placeholder 5"/>
          <p:cNvSpPr>
            <a:spLocks noGrp="1"/>
          </p:cNvSpPr>
          <p:nvPr>
            <p:ph type="sldNum" sz="quarter" idx="12"/>
          </p:nvPr>
        </p:nvSpPr>
        <p:spPr/>
        <p:txBody>
          <a:bodyPr/>
          <a:lstStyle>
            <a:extLst/>
          </a:lstStyle>
          <a:p>
            <a:fld id="{816DC3E8-027D-45BD-BFF7-948F93A10FED}" type="slidenum">
              <a:rPr lang="fa-IR" smtClean="0"/>
              <a:pPr/>
              <a:t>‹#›</a:t>
            </a:fld>
            <a:endParaRPr lang="fa-I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67C0590B-2A26-4D55-BBEF-9536B16AA4FB}" type="datetime8">
              <a:rPr lang="fa-IR" smtClean="0"/>
              <a:pPr/>
              <a:t>16/ژانويه/26</a:t>
            </a:fld>
            <a:endParaRPr lang="fa-IR"/>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fa-IR"/>
          </a:p>
        </p:txBody>
      </p:sp>
      <p:sp>
        <p:nvSpPr>
          <p:cNvPr id="6" name="Slide Number Placeholder 5"/>
          <p:cNvSpPr>
            <a:spLocks noGrp="1"/>
          </p:cNvSpPr>
          <p:nvPr>
            <p:ph type="sldNum" sz="quarter" idx="12"/>
          </p:nvPr>
        </p:nvSpPr>
        <p:spPr>
          <a:xfrm>
            <a:off x="6733952" y="6555112"/>
            <a:ext cx="588336" cy="228600"/>
          </a:xfrm>
        </p:spPr>
        <p:txBody>
          <a:bodyPr/>
          <a:lstStyle>
            <a:extLst/>
          </a:lstStyle>
          <a:p>
            <a:fld id="{816DC3E8-027D-45BD-BFF7-948F93A10FED}" type="slidenum">
              <a:rPr lang="fa-IR" smtClean="0"/>
              <a:pPr/>
              <a:t>‹#›</a:t>
            </a:fld>
            <a:endParaRPr lang="fa-IR"/>
          </a:p>
        </p:txBody>
      </p:sp>
    </p:spTree>
  </p:cSld>
  <p:clrMapOvr>
    <a:overrideClrMapping bg1="lt1" tx1="dk1" bg2="lt2" tx2="dk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30AC091-443D-4D86-BCCB-5C92079260E4}" type="datetime8">
              <a:rPr lang="fa-IR" smtClean="0"/>
              <a:pPr/>
              <a:t>16/ژانويه/26</a:t>
            </a:fld>
            <a:endParaRPr lang="fa-IR"/>
          </a:p>
        </p:txBody>
      </p:sp>
      <p:sp>
        <p:nvSpPr>
          <p:cNvPr id="6" name="Footer Placeholder 5"/>
          <p:cNvSpPr>
            <a:spLocks noGrp="1"/>
          </p:cNvSpPr>
          <p:nvPr>
            <p:ph type="ftr" sz="quarter" idx="11"/>
          </p:nvPr>
        </p:nvSpPr>
        <p:spPr/>
        <p:txBody>
          <a:bodyPr/>
          <a:lstStyle>
            <a:extLst/>
          </a:lstStyle>
          <a:p>
            <a:endParaRPr lang="fa-IR"/>
          </a:p>
        </p:txBody>
      </p:sp>
      <p:sp>
        <p:nvSpPr>
          <p:cNvPr id="7" name="Slide Number Placeholder 6"/>
          <p:cNvSpPr>
            <a:spLocks noGrp="1"/>
          </p:cNvSpPr>
          <p:nvPr>
            <p:ph type="sldNum" sz="quarter" idx="12"/>
          </p:nvPr>
        </p:nvSpPr>
        <p:spPr/>
        <p:txBody>
          <a:bodyPr/>
          <a:lstStyle>
            <a:extLst/>
          </a:lstStyle>
          <a:p>
            <a:fld id="{816DC3E8-027D-45BD-BFF7-948F93A10FED}" type="slidenum">
              <a:rPr lang="fa-IR" smtClean="0"/>
              <a:pPr/>
              <a:t>‹#›</a:t>
            </a:fld>
            <a:endParaRPr lang="fa-I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A54E49EC-5686-439B-9C2B-CDDE34DF7A22}" type="datetime8">
              <a:rPr lang="fa-IR" smtClean="0"/>
              <a:pPr/>
              <a:t>16/ژانويه/26</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816DC3E8-027D-45BD-BFF7-948F93A10FED}" type="slidenum">
              <a:rPr lang="fa-IR" smtClean="0"/>
              <a:pPr/>
              <a:t>‹#›</a:t>
            </a:fld>
            <a:endParaRPr lang="fa-I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81898B75-41DF-4451-97DC-B2C6D8017E93}" type="datetime8">
              <a:rPr lang="fa-IR" smtClean="0"/>
              <a:pPr/>
              <a:t>16/ژانويه/26</a:t>
            </a:fld>
            <a:endParaRPr lang="fa-IR"/>
          </a:p>
        </p:txBody>
      </p:sp>
      <p:sp>
        <p:nvSpPr>
          <p:cNvPr id="8" name="Footer Placeholder 7"/>
          <p:cNvSpPr>
            <a:spLocks noGrp="1"/>
          </p:cNvSpPr>
          <p:nvPr>
            <p:ph type="ftr" sz="quarter" idx="11"/>
          </p:nvPr>
        </p:nvSpPr>
        <p:spPr/>
        <p:txBody>
          <a:bodyPr/>
          <a:lstStyle>
            <a:extLst/>
          </a:lstStyle>
          <a:p>
            <a:endParaRPr lang="fa-IR"/>
          </a:p>
        </p:txBody>
      </p:sp>
      <p:sp>
        <p:nvSpPr>
          <p:cNvPr id="9" name="Slide Number Placeholder 8"/>
          <p:cNvSpPr>
            <a:spLocks noGrp="1"/>
          </p:cNvSpPr>
          <p:nvPr>
            <p:ph type="sldNum" sz="quarter" idx="12"/>
          </p:nvPr>
        </p:nvSpPr>
        <p:spPr/>
        <p:txBody>
          <a:bodyPr/>
          <a:lstStyle>
            <a:extLst/>
          </a:lstStyle>
          <a:p>
            <a:fld id="{816DC3E8-027D-45BD-BFF7-948F93A10FED}" type="slidenum">
              <a:rPr lang="fa-IR" smtClean="0"/>
              <a:pPr/>
              <a:t>‹#›</a:t>
            </a:fld>
            <a:endParaRPr lang="fa-I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08E2B2BA-C759-46B1-822B-205A6D1C7115}" type="datetime8">
              <a:rPr lang="fa-IR" smtClean="0"/>
              <a:pPr/>
              <a:t>16/ژانويه/26</a:t>
            </a:fld>
            <a:endParaRPr lang="fa-IR"/>
          </a:p>
        </p:txBody>
      </p:sp>
      <p:sp>
        <p:nvSpPr>
          <p:cNvPr id="4" name="Footer Placeholder 3"/>
          <p:cNvSpPr>
            <a:spLocks noGrp="1"/>
          </p:cNvSpPr>
          <p:nvPr>
            <p:ph type="ftr" sz="quarter" idx="11"/>
          </p:nvPr>
        </p:nvSpPr>
        <p:spPr/>
        <p:txBody>
          <a:bodyPr/>
          <a:lstStyle>
            <a:extLst/>
          </a:lstStyle>
          <a:p>
            <a:endParaRPr lang="fa-IR"/>
          </a:p>
        </p:txBody>
      </p:sp>
      <p:sp>
        <p:nvSpPr>
          <p:cNvPr id="5" name="Slide Number Placeholder 4"/>
          <p:cNvSpPr>
            <a:spLocks noGrp="1"/>
          </p:cNvSpPr>
          <p:nvPr>
            <p:ph type="sldNum" sz="quarter" idx="12"/>
          </p:nvPr>
        </p:nvSpPr>
        <p:spPr/>
        <p:txBody>
          <a:bodyPr/>
          <a:lstStyle>
            <a:extLst/>
          </a:lstStyle>
          <a:p>
            <a:fld id="{816DC3E8-027D-45BD-BFF7-948F93A10FED}" type="slidenum">
              <a:rPr lang="fa-IR" smtClean="0"/>
              <a:pPr/>
              <a:t>‹#›</a:t>
            </a:fld>
            <a:endParaRPr lang="fa-I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8FB79701-CE8D-468B-8987-A10D2A0BE0EA}" type="datetime8">
              <a:rPr lang="fa-IR" smtClean="0"/>
              <a:pPr/>
              <a:t>16/ژانويه/26</a:t>
            </a:fld>
            <a:endParaRPr lang="fa-IR"/>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fa-IR"/>
          </a:p>
        </p:txBody>
      </p:sp>
      <p:sp>
        <p:nvSpPr>
          <p:cNvPr id="4" name="Slide Number Placeholder 3"/>
          <p:cNvSpPr>
            <a:spLocks noGrp="1"/>
          </p:cNvSpPr>
          <p:nvPr>
            <p:ph type="sldNum" sz="quarter" idx="12"/>
          </p:nvPr>
        </p:nvSpPr>
        <p:spPr/>
        <p:txBody>
          <a:bodyPr/>
          <a:lstStyle>
            <a:extLst/>
          </a:lstStyle>
          <a:p>
            <a:fld id="{816DC3E8-027D-45BD-BFF7-948F93A10FED}" type="slidenum">
              <a:rPr lang="fa-IR" smtClean="0"/>
              <a:pPr/>
              <a:t>‹#›</a:t>
            </a:fld>
            <a:endParaRPr lang="fa-I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E27416D4-B00E-4C14-B048-C90C300B3E49}" type="datetime8">
              <a:rPr lang="fa-IR" smtClean="0"/>
              <a:pPr/>
              <a:t>16/ژانويه/26</a:t>
            </a:fld>
            <a:endParaRPr lang="fa-IR"/>
          </a:p>
        </p:txBody>
      </p:sp>
      <p:sp>
        <p:nvSpPr>
          <p:cNvPr id="6" name="Footer Placeholder 5"/>
          <p:cNvSpPr>
            <a:spLocks noGrp="1"/>
          </p:cNvSpPr>
          <p:nvPr>
            <p:ph type="ftr" sz="quarter" idx="11"/>
          </p:nvPr>
        </p:nvSpPr>
        <p:spPr/>
        <p:txBody>
          <a:bodyPr/>
          <a:lstStyle>
            <a:extLst/>
          </a:lstStyle>
          <a:p>
            <a:endParaRPr lang="fa-IR"/>
          </a:p>
        </p:txBody>
      </p:sp>
      <p:sp>
        <p:nvSpPr>
          <p:cNvPr id="7" name="Slide Number Placeholder 6"/>
          <p:cNvSpPr>
            <a:spLocks noGrp="1"/>
          </p:cNvSpPr>
          <p:nvPr>
            <p:ph type="sldNum" sz="quarter" idx="12"/>
          </p:nvPr>
        </p:nvSpPr>
        <p:spPr/>
        <p:txBody>
          <a:bodyPr/>
          <a:lstStyle>
            <a:extLst/>
          </a:lstStyle>
          <a:p>
            <a:fld id="{816DC3E8-027D-45BD-BFF7-948F93A10FED}" type="slidenum">
              <a:rPr lang="fa-IR" smtClean="0"/>
              <a:pPr/>
              <a:t>‹#›</a:t>
            </a:fld>
            <a:endParaRPr lang="fa-I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002FF10C-71A2-4EF5-BD28-7AFF9C5E5B48}" type="datetime8">
              <a:rPr lang="fa-IR" smtClean="0"/>
              <a:pPr/>
              <a:t>16/ژانويه/26</a:t>
            </a:fld>
            <a:endParaRPr lang="fa-IR"/>
          </a:p>
        </p:txBody>
      </p:sp>
      <p:sp>
        <p:nvSpPr>
          <p:cNvPr id="6" name="Footer Placeholder 5"/>
          <p:cNvSpPr>
            <a:spLocks noGrp="1"/>
          </p:cNvSpPr>
          <p:nvPr>
            <p:ph type="ftr" sz="quarter" idx="11"/>
          </p:nvPr>
        </p:nvSpPr>
        <p:spPr/>
        <p:txBody>
          <a:bodyPr/>
          <a:lstStyle>
            <a:extLst/>
          </a:lstStyle>
          <a:p>
            <a:endParaRPr lang="fa-IR"/>
          </a:p>
        </p:txBody>
      </p:sp>
      <p:sp>
        <p:nvSpPr>
          <p:cNvPr id="7" name="Slide Number Placeholder 6"/>
          <p:cNvSpPr>
            <a:spLocks noGrp="1"/>
          </p:cNvSpPr>
          <p:nvPr>
            <p:ph type="sldNum" sz="quarter" idx="12"/>
          </p:nvPr>
        </p:nvSpPr>
        <p:spPr/>
        <p:txBody>
          <a:bodyPr/>
          <a:lstStyle>
            <a:extLst/>
          </a:lstStyle>
          <a:p>
            <a:fld id="{816DC3E8-027D-45BD-BFF7-948F93A10FED}" type="slidenum">
              <a:rPr lang="fa-IR" smtClean="0"/>
              <a:pPr/>
              <a:t>‹#›</a:t>
            </a:fld>
            <a:endParaRPr lang="fa-IR"/>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C937618-02EF-46FA-B936-952D860E246E}" type="datetime8">
              <a:rPr lang="fa-IR" smtClean="0"/>
              <a:pPr/>
              <a:t>16/ژانويه/26</a:t>
            </a:fld>
            <a:endParaRPr lang="fa-IR"/>
          </a:p>
        </p:txBody>
      </p:sp>
      <p:sp>
        <p:nvSpPr>
          <p:cNvPr id="5" name="Footer Placeholder 4"/>
          <p:cNvSpPr>
            <a:spLocks noGrp="1"/>
          </p:cNvSpPr>
          <p:nvPr>
            <p:ph type="ftr" sz="quarter" idx="11"/>
          </p:nvPr>
        </p:nvSpPr>
        <p:spPr/>
        <p:txBody>
          <a:bodyPr/>
          <a:lstStyle>
            <a:extLst/>
          </a:lstStyle>
          <a:p>
            <a:endParaRPr lang="fa-IR"/>
          </a:p>
        </p:txBody>
      </p:sp>
      <p:sp>
        <p:nvSpPr>
          <p:cNvPr id="6" name="Slide Number Placeholder 5"/>
          <p:cNvSpPr>
            <a:spLocks noGrp="1"/>
          </p:cNvSpPr>
          <p:nvPr>
            <p:ph type="sldNum" sz="quarter" idx="12"/>
          </p:nvPr>
        </p:nvSpPr>
        <p:spPr/>
        <p:txBody>
          <a:bodyPr/>
          <a:lstStyle>
            <a:extLst/>
          </a:lstStyle>
          <a:p>
            <a:fld id="{816DC3E8-027D-45BD-BFF7-948F93A10FED}" type="slidenum">
              <a:rPr lang="fa-IR" smtClean="0"/>
              <a:pPr/>
              <a:t>‹#›</a:t>
            </a:fld>
            <a:endParaRPr lang="fa-I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2F8F1B7A-8CC1-4A11-A4E3-AD310B59333C}" type="datetime8">
              <a:rPr lang="fa-IR" smtClean="0"/>
              <a:pPr/>
              <a:t>16/ژانويه/26</a:t>
            </a:fld>
            <a:endParaRPr lang="fa-IR"/>
          </a:p>
        </p:txBody>
      </p:sp>
      <p:sp>
        <p:nvSpPr>
          <p:cNvPr id="5" name="Footer Placeholder 4"/>
          <p:cNvSpPr>
            <a:spLocks noGrp="1"/>
          </p:cNvSpPr>
          <p:nvPr>
            <p:ph type="ftr" sz="quarter" idx="11"/>
          </p:nvPr>
        </p:nvSpPr>
        <p:spPr>
          <a:xfrm>
            <a:off x="457200" y="6556248"/>
            <a:ext cx="3657600" cy="228600"/>
          </a:xfrm>
        </p:spPr>
        <p:txBody>
          <a:bodyPr/>
          <a:lstStyle>
            <a:extLst/>
          </a:lstStyle>
          <a:p>
            <a:endParaRPr lang="fa-IR"/>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816DC3E8-027D-45BD-BFF7-948F93A10FED}" type="slidenum">
              <a:rPr lang="fa-IR" smtClean="0"/>
              <a:pPr/>
              <a:t>‹#›</a:t>
            </a:fld>
            <a:endParaRPr lang="fa-I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89122" name="AutoShape 2"/>
          <p:cNvSpPr>
            <a:spLocks noChangeArrowheads="1"/>
          </p:cNvSpPr>
          <p:nvPr/>
        </p:nvSpPr>
        <p:spPr bwMode="auto">
          <a:xfrm>
            <a:off x="304800" y="381000"/>
            <a:ext cx="8534400" cy="5943600"/>
          </a:xfrm>
          <a:prstGeom prst="roundRect">
            <a:avLst>
              <a:gd name="adj" fmla="val 16667"/>
            </a:avLst>
          </a:prstGeom>
          <a:noFill/>
          <a:ln w="28575">
            <a:solidFill>
              <a:schemeClr val="accent2"/>
            </a:solidFill>
            <a:round/>
            <a:headEnd/>
            <a:tailEnd/>
          </a:ln>
          <a:effectLst/>
        </p:spPr>
        <p:txBody>
          <a:bodyPr wrap="none" anchor="ctr"/>
          <a:lstStyle/>
          <a:p>
            <a:endParaRPr lang="en-US"/>
          </a:p>
        </p:txBody>
      </p:sp>
      <p:sp>
        <p:nvSpPr>
          <p:cNvPr id="389123" name="AutoShape 3"/>
          <p:cNvSpPr>
            <a:spLocks noChangeArrowheads="1"/>
          </p:cNvSpPr>
          <p:nvPr/>
        </p:nvSpPr>
        <p:spPr bwMode="auto">
          <a:xfrm>
            <a:off x="381000" y="457200"/>
            <a:ext cx="8382000" cy="5791200"/>
          </a:xfrm>
          <a:prstGeom prst="roundRect">
            <a:avLst>
              <a:gd name="adj" fmla="val 16667"/>
            </a:avLst>
          </a:prstGeom>
          <a:noFill/>
          <a:ln w="9525">
            <a:solidFill>
              <a:schemeClr val="accent1"/>
            </a:solidFill>
            <a:round/>
            <a:headEnd/>
            <a:tailEnd/>
          </a:ln>
          <a:effectLst/>
        </p:spPr>
        <p:txBody>
          <a:bodyPr wrap="none" anchor="ctr"/>
          <a:lstStyle/>
          <a:p>
            <a:endParaRPr lang="en-US"/>
          </a:p>
        </p:txBody>
      </p:sp>
      <p:sp>
        <p:nvSpPr>
          <p:cNvPr id="389124" name="Line 4"/>
          <p:cNvSpPr>
            <a:spLocks noChangeShapeType="1"/>
          </p:cNvSpPr>
          <p:nvPr/>
        </p:nvSpPr>
        <p:spPr bwMode="auto">
          <a:xfrm>
            <a:off x="1447800" y="2514600"/>
            <a:ext cx="6934200" cy="0"/>
          </a:xfrm>
          <a:prstGeom prst="line">
            <a:avLst/>
          </a:prstGeom>
          <a:noFill/>
          <a:ln w="12700">
            <a:solidFill>
              <a:schemeClr val="hlink"/>
            </a:solidFill>
            <a:round/>
            <a:headEnd/>
            <a:tailEnd/>
          </a:ln>
          <a:effectLst/>
        </p:spPr>
        <p:txBody>
          <a:bodyPr/>
          <a:lstStyle/>
          <a:p>
            <a:endParaRPr lang="en-US"/>
          </a:p>
        </p:txBody>
      </p:sp>
      <p:sp>
        <p:nvSpPr>
          <p:cNvPr id="389125" name="AutoShape 5"/>
          <p:cNvSpPr>
            <a:spLocks noChangeArrowheads="1"/>
          </p:cNvSpPr>
          <p:nvPr/>
        </p:nvSpPr>
        <p:spPr bwMode="auto">
          <a:xfrm>
            <a:off x="-2667000" y="1981200"/>
            <a:ext cx="3657600" cy="3657600"/>
          </a:xfrm>
          <a:custGeom>
            <a:avLst/>
            <a:gdLst>
              <a:gd name="G0" fmla="+- 14556 0 0"/>
              <a:gd name="G1" fmla="+- -31111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G27 -32000"/>
              <a:gd name="T13" fmla="*/ T12 w 64000"/>
              <a:gd name="T14" fmla="+- 0 G11 -32000"/>
              <a:gd name="T15" fmla="*/ G11 h 64000"/>
              <a:gd name="T16" fmla="+- 0 G25 -32000"/>
              <a:gd name="T17" fmla="*/ T16 w 64000"/>
              <a:gd name="T18" fmla="+- 0 G14 -32000"/>
              <a:gd name="T19" fmla="*/ G14 h 64000"/>
            </a:gdLst>
            <a:ahLst/>
            <a:cxnLst>
              <a:cxn ang="0">
                <a:pos x="46556" y="3502"/>
              </a:cxn>
              <a:cxn ang="0">
                <a:pos x="64000" y="32000"/>
              </a:cxn>
              <a:cxn ang="0">
                <a:pos x="46556" y="60497"/>
              </a:cxn>
              <a:cxn ang="0">
                <a:pos x="46556" y="60497"/>
              </a:cxn>
              <a:cxn ang="0">
                <a:pos x="46555" y="60497"/>
              </a:cxn>
              <a:cxn ang="0">
                <a:pos x="46556" y="60498"/>
              </a:cxn>
              <a:cxn ang="0">
                <a:pos x="46556" y="3502"/>
              </a:cxn>
              <a:cxn ang="0">
                <a:pos x="46555" y="3502"/>
              </a:cxn>
              <a:cxn ang="0">
                <a:pos x="46556" y="3502"/>
              </a:cxn>
            </a:cxnLst>
            <a:rect l="T13" t="T15" r="T17" b="T19"/>
            <a:pathLst>
              <a:path w="64000" h="64000">
                <a:moveTo>
                  <a:pt x="46556" y="3502"/>
                </a:moveTo>
                <a:cubicBezTo>
                  <a:pt x="57262" y="8970"/>
                  <a:pt x="64000" y="19978"/>
                  <a:pt x="64000" y="32000"/>
                </a:cubicBezTo>
                <a:cubicBezTo>
                  <a:pt x="64000" y="44021"/>
                  <a:pt x="57262" y="55029"/>
                  <a:pt x="46556" y="60497"/>
                </a:cubicBezTo>
                <a:cubicBezTo>
                  <a:pt x="46556" y="60497"/>
                  <a:pt x="46556" y="60497"/>
                  <a:pt x="46555" y="60497"/>
                </a:cubicBezTo>
                <a:lnTo>
                  <a:pt x="46556" y="60498"/>
                </a:lnTo>
                <a:lnTo>
                  <a:pt x="46556" y="3502"/>
                </a:lnTo>
                <a:lnTo>
                  <a:pt x="46555" y="3502"/>
                </a:lnTo>
                <a:cubicBezTo>
                  <a:pt x="46556" y="3502"/>
                  <a:pt x="46556" y="3502"/>
                  <a:pt x="46556" y="3502"/>
                </a:cubicBezTo>
                <a:close/>
              </a:path>
            </a:pathLst>
          </a:custGeom>
          <a:solidFill>
            <a:schemeClr val="accent2">
              <a:alpha val="58000"/>
            </a:schemeClr>
          </a:solidFill>
          <a:ln w="9525">
            <a:noFill/>
            <a:miter lim="800000"/>
            <a:headEnd/>
            <a:tailEnd/>
          </a:ln>
        </p:spPr>
        <p:txBody>
          <a:bodyPr/>
          <a:lstStyle/>
          <a:p>
            <a:pPr eaLnBrk="1" hangingPunct="1"/>
            <a:endParaRPr lang="en-US" sz="2400">
              <a:latin typeface="Times New Roman" pitchFamily="18" charset="0"/>
            </a:endParaRPr>
          </a:p>
        </p:txBody>
      </p:sp>
      <p:sp>
        <p:nvSpPr>
          <p:cNvPr id="389126" name="AutoShape 6"/>
          <p:cNvSpPr>
            <a:spLocks noChangeArrowheads="1"/>
          </p:cNvSpPr>
          <p:nvPr/>
        </p:nvSpPr>
        <p:spPr bwMode="auto">
          <a:xfrm>
            <a:off x="-3352800" y="533400"/>
            <a:ext cx="4038600" cy="4038600"/>
          </a:xfrm>
          <a:custGeom>
            <a:avLst/>
            <a:gdLst>
              <a:gd name="G0" fmla="+- 21057 0 0"/>
              <a:gd name="G1" fmla="+- -28403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G27 -32000"/>
              <a:gd name="T13" fmla="*/ T12 w 64000"/>
              <a:gd name="T14" fmla="+- 0 G11 -32000"/>
              <a:gd name="T15" fmla="*/ G11 h 64000"/>
              <a:gd name="T16" fmla="+- 0 G25 -32000"/>
              <a:gd name="T17" fmla="*/ T16 w 64000"/>
              <a:gd name="T18" fmla="+- 0 G14 -32000"/>
              <a:gd name="T19" fmla="*/ G14 h 64000"/>
            </a:gdLst>
            <a:ahLst/>
            <a:cxnLst>
              <a:cxn ang="0">
                <a:pos x="53057" y="7904"/>
              </a:cxn>
              <a:cxn ang="0">
                <a:pos x="64000" y="32000"/>
              </a:cxn>
              <a:cxn ang="0">
                <a:pos x="53057" y="56095"/>
              </a:cxn>
              <a:cxn ang="0">
                <a:pos x="53057" y="56095"/>
              </a:cxn>
              <a:cxn ang="0">
                <a:pos x="53056" y="56095"/>
              </a:cxn>
              <a:cxn ang="0">
                <a:pos x="53057" y="56096"/>
              </a:cxn>
              <a:cxn ang="0">
                <a:pos x="53057" y="7904"/>
              </a:cxn>
              <a:cxn ang="0">
                <a:pos x="53056" y="7904"/>
              </a:cxn>
              <a:cxn ang="0">
                <a:pos x="53057" y="7904"/>
              </a:cxn>
            </a:cxnLst>
            <a:rect l="T13" t="T15" r="T17" b="T19"/>
            <a:pathLst>
              <a:path w="64000" h="64000">
                <a:moveTo>
                  <a:pt x="53057" y="7904"/>
                </a:moveTo>
                <a:cubicBezTo>
                  <a:pt x="60010" y="13981"/>
                  <a:pt x="64000" y="22765"/>
                  <a:pt x="64000" y="32000"/>
                </a:cubicBezTo>
                <a:cubicBezTo>
                  <a:pt x="64000" y="41234"/>
                  <a:pt x="60010" y="50018"/>
                  <a:pt x="53057" y="56095"/>
                </a:cubicBezTo>
                <a:cubicBezTo>
                  <a:pt x="53057" y="56095"/>
                  <a:pt x="53057" y="56095"/>
                  <a:pt x="53056" y="56095"/>
                </a:cubicBezTo>
                <a:lnTo>
                  <a:pt x="53057" y="56096"/>
                </a:lnTo>
                <a:lnTo>
                  <a:pt x="53057" y="7904"/>
                </a:lnTo>
                <a:lnTo>
                  <a:pt x="53056" y="7904"/>
                </a:lnTo>
                <a:cubicBezTo>
                  <a:pt x="53057" y="7904"/>
                  <a:pt x="53057" y="7904"/>
                  <a:pt x="53057" y="7904"/>
                </a:cubicBezTo>
                <a:close/>
              </a:path>
            </a:pathLst>
          </a:custGeom>
          <a:solidFill>
            <a:schemeClr val="hlink">
              <a:alpha val="60001"/>
            </a:schemeClr>
          </a:solidFill>
          <a:ln w="9525">
            <a:noFill/>
            <a:miter lim="800000"/>
            <a:headEnd/>
            <a:tailEnd/>
          </a:ln>
        </p:spPr>
        <p:txBody>
          <a:bodyPr/>
          <a:lstStyle/>
          <a:p>
            <a:pPr eaLnBrk="1" hangingPunct="1"/>
            <a:endParaRPr lang="en-US"/>
          </a:p>
        </p:txBody>
      </p:sp>
      <p:sp>
        <p:nvSpPr>
          <p:cNvPr id="389127" name="Rectangle 7"/>
          <p:cNvSpPr>
            <a:spLocks noGrp="1" noChangeArrowheads="1"/>
          </p:cNvSpPr>
          <p:nvPr>
            <p:ph type="ctrTitle"/>
          </p:nvPr>
        </p:nvSpPr>
        <p:spPr>
          <a:xfrm>
            <a:off x="1443038" y="985838"/>
            <a:ext cx="7015162" cy="1444625"/>
          </a:xfrm>
        </p:spPr>
        <p:txBody>
          <a:bodyPr/>
          <a:lstStyle>
            <a:lvl1pPr>
              <a:defRPr/>
            </a:lvl1pPr>
          </a:lstStyle>
          <a:p>
            <a:r>
              <a:rPr lang="en-US" smtClean="0"/>
              <a:t>Click to edit Master title style</a:t>
            </a:r>
            <a:endParaRPr lang="en-US"/>
          </a:p>
        </p:txBody>
      </p:sp>
      <p:sp>
        <p:nvSpPr>
          <p:cNvPr id="389128" name="Rectangle 8"/>
          <p:cNvSpPr>
            <a:spLocks noGrp="1" noChangeArrowheads="1"/>
          </p:cNvSpPr>
          <p:nvPr>
            <p:ph type="subTitle" idx="1"/>
          </p:nvPr>
        </p:nvSpPr>
        <p:spPr>
          <a:xfrm>
            <a:off x="1443038" y="3048000"/>
            <a:ext cx="7015162" cy="1752600"/>
          </a:xfrm>
        </p:spPr>
        <p:txBody>
          <a:bodyPr/>
          <a:lstStyle>
            <a:lvl1pPr marL="0" indent="0">
              <a:buFont typeface="Wingdings" pitchFamily="2" charset="2"/>
              <a:buNone/>
              <a:defRPr/>
            </a:lvl1pPr>
          </a:lstStyle>
          <a:p>
            <a:r>
              <a:rPr lang="en-US" smtClean="0"/>
              <a:t>Click to edit Master subtitle style</a:t>
            </a:r>
            <a:endParaRPr lang="en-US"/>
          </a:p>
        </p:txBody>
      </p:sp>
      <p:sp>
        <p:nvSpPr>
          <p:cNvPr id="389129" name="Rectangle 9"/>
          <p:cNvSpPr>
            <a:spLocks noGrp="1" noChangeArrowheads="1"/>
          </p:cNvSpPr>
          <p:nvPr>
            <p:ph type="dt" sz="half" idx="2"/>
          </p:nvPr>
        </p:nvSpPr>
        <p:spPr/>
        <p:txBody>
          <a:bodyPr/>
          <a:lstStyle>
            <a:lvl1pPr>
              <a:defRPr/>
            </a:lvl1pPr>
          </a:lstStyle>
          <a:p>
            <a:fld id="{ABA45CB2-5310-42D7-B0B5-222F6958CC08}" type="datetime8">
              <a:rPr lang="fa-IR" smtClean="0"/>
              <a:pPr/>
              <a:t>16/ژانويه/26</a:t>
            </a:fld>
            <a:endParaRPr lang="fa-IR"/>
          </a:p>
        </p:txBody>
      </p:sp>
      <p:sp>
        <p:nvSpPr>
          <p:cNvPr id="389130" name="Rectangle 10"/>
          <p:cNvSpPr>
            <a:spLocks noGrp="1" noChangeArrowheads="1"/>
          </p:cNvSpPr>
          <p:nvPr>
            <p:ph type="ftr" sz="quarter" idx="3"/>
          </p:nvPr>
        </p:nvSpPr>
        <p:spPr/>
        <p:txBody>
          <a:bodyPr/>
          <a:lstStyle>
            <a:lvl1pPr>
              <a:defRPr/>
            </a:lvl1pPr>
          </a:lstStyle>
          <a:p>
            <a:endParaRPr lang="fa-IR"/>
          </a:p>
        </p:txBody>
      </p:sp>
      <p:sp>
        <p:nvSpPr>
          <p:cNvPr id="389131" name="Rectangle 11"/>
          <p:cNvSpPr>
            <a:spLocks noGrp="1" noChangeArrowheads="1"/>
          </p:cNvSpPr>
          <p:nvPr>
            <p:ph type="sldNum" sz="quarter" idx="4"/>
          </p:nvPr>
        </p:nvSpPr>
        <p:spPr/>
        <p:txBody>
          <a:bodyPr/>
          <a:lstStyle>
            <a:lvl1pPr>
              <a:defRPr/>
            </a:lvl1pPr>
          </a:lstStyle>
          <a:p>
            <a:fld id="{816DC3E8-027D-45BD-BFF7-948F93A10FED}" type="slidenum">
              <a:rPr lang="fa-IR" smtClean="0"/>
              <a:pPr/>
              <a:t>‹#›</a:t>
            </a:fld>
            <a:endParaRPr lang="fa-IR"/>
          </a:p>
        </p:txBody>
      </p:sp>
      <p:sp>
        <p:nvSpPr>
          <p:cNvPr id="389132" name="AutoShape 12"/>
          <p:cNvSpPr>
            <a:spLocks noChangeArrowheads="1"/>
          </p:cNvSpPr>
          <p:nvPr/>
        </p:nvSpPr>
        <p:spPr bwMode="auto">
          <a:xfrm>
            <a:off x="304800" y="381000"/>
            <a:ext cx="8534400" cy="5943600"/>
          </a:xfrm>
          <a:prstGeom prst="roundRect">
            <a:avLst>
              <a:gd name="adj" fmla="val 16667"/>
            </a:avLst>
          </a:prstGeom>
          <a:noFill/>
          <a:ln w="28575">
            <a:solidFill>
              <a:schemeClr val="accent2"/>
            </a:solidFill>
            <a:round/>
            <a:headEnd/>
            <a:tailEnd/>
          </a:ln>
          <a:effectLst/>
        </p:spPr>
        <p:txBody>
          <a:bodyPr wrap="none" anchor="ctr"/>
          <a:lstStyle/>
          <a:p>
            <a:endParaRPr lang="en-US"/>
          </a:p>
        </p:txBody>
      </p:sp>
      <p:sp>
        <p:nvSpPr>
          <p:cNvPr id="389133" name="AutoShape 13"/>
          <p:cNvSpPr>
            <a:spLocks noChangeArrowheads="1"/>
          </p:cNvSpPr>
          <p:nvPr/>
        </p:nvSpPr>
        <p:spPr bwMode="auto">
          <a:xfrm>
            <a:off x="381000" y="457200"/>
            <a:ext cx="8382000" cy="5791200"/>
          </a:xfrm>
          <a:prstGeom prst="roundRect">
            <a:avLst>
              <a:gd name="adj" fmla="val 16667"/>
            </a:avLst>
          </a:prstGeom>
          <a:noFill/>
          <a:ln w="9525">
            <a:solidFill>
              <a:schemeClr val="accent1"/>
            </a:solidFill>
            <a:round/>
            <a:headEnd/>
            <a:tailEnd/>
          </a:ln>
          <a:effectLst/>
        </p:spPr>
        <p:txBody>
          <a:bodyPr wrap="none" anchor="ctr"/>
          <a:lstStyle/>
          <a:p>
            <a:endParaRPr lang="en-US"/>
          </a:p>
        </p:txBody>
      </p:sp>
      <p:sp>
        <p:nvSpPr>
          <p:cNvPr id="389134" name="Line 14"/>
          <p:cNvSpPr>
            <a:spLocks noChangeShapeType="1"/>
          </p:cNvSpPr>
          <p:nvPr/>
        </p:nvSpPr>
        <p:spPr bwMode="auto">
          <a:xfrm>
            <a:off x="1447800" y="2514600"/>
            <a:ext cx="6934200" cy="0"/>
          </a:xfrm>
          <a:prstGeom prst="line">
            <a:avLst/>
          </a:prstGeom>
          <a:noFill/>
          <a:ln w="12700">
            <a:solidFill>
              <a:schemeClr val="hlink"/>
            </a:solidFill>
            <a:round/>
            <a:headEnd/>
            <a:tailEnd/>
          </a:ln>
          <a:effectLst/>
        </p:spPr>
        <p:txBody>
          <a:bodyPr/>
          <a:lstStyle/>
          <a:p>
            <a:endParaRPr lang="en-US"/>
          </a:p>
        </p:txBody>
      </p:sp>
      <p:sp>
        <p:nvSpPr>
          <p:cNvPr id="389135" name="AutoShape 15"/>
          <p:cNvSpPr>
            <a:spLocks noChangeArrowheads="1"/>
          </p:cNvSpPr>
          <p:nvPr/>
        </p:nvSpPr>
        <p:spPr bwMode="auto">
          <a:xfrm>
            <a:off x="-2667000" y="1981200"/>
            <a:ext cx="3657600" cy="3657600"/>
          </a:xfrm>
          <a:custGeom>
            <a:avLst/>
            <a:gdLst>
              <a:gd name="G0" fmla="+- 14556 0 0"/>
              <a:gd name="G1" fmla="+- -31111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G27 -32000"/>
              <a:gd name="T13" fmla="*/ T12 w 64000"/>
              <a:gd name="T14" fmla="+- 0 G11 -32000"/>
              <a:gd name="T15" fmla="*/ G11 h 64000"/>
              <a:gd name="T16" fmla="+- 0 G25 -32000"/>
              <a:gd name="T17" fmla="*/ T16 w 64000"/>
              <a:gd name="T18" fmla="+- 0 G14 -32000"/>
              <a:gd name="T19" fmla="*/ G14 h 64000"/>
            </a:gdLst>
            <a:ahLst/>
            <a:cxnLst>
              <a:cxn ang="0">
                <a:pos x="46556" y="3502"/>
              </a:cxn>
              <a:cxn ang="0">
                <a:pos x="64000" y="32000"/>
              </a:cxn>
              <a:cxn ang="0">
                <a:pos x="46556" y="60497"/>
              </a:cxn>
              <a:cxn ang="0">
                <a:pos x="46556" y="60497"/>
              </a:cxn>
              <a:cxn ang="0">
                <a:pos x="46555" y="60497"/>
              </a:cxn>
              <a:cxn ang="0">
                <a:pos x="46556" y="60498"/>
              </a:cxn>
              <a:cxn ang="0">
                <a:pos x="46556" y="3502"/>
              </a:cxn>
              <a:cxn ang="0">
                <a:pos x="46555" y="3502"/>
              </a:cxn>
              <a:cxn ang="0">
                <a:pos x="46556" y="3502"/>
              </a:cxn>
            </a:cxnLst>
            <a:rect l="T13" t="T15" r="T17" b="T19"/>
            <a:pathLst>
              <a:path w="64000" h="64000">
                <a:moveTo>
                  <a:pt x="46556" y="3502"/>
                </a:moveTo>
                <a:cubicBezTo>
                  <a:pt x="57262" y="8970"/>
                  <a:pt x="64000" y="19978"/>
                  <a:pt x="64000" y="32000"/>
                </a:cubicBezTo>
                <a:cubicBezTo>
                  <a:pt x="64000" y="44021"/>
                  <a:pt x="57262" y="55029"/>
                  <a:pt x="46556" y="60497"/>
                </a:cubicBezTo>
                <a:cubicBezTo>
                  <a:pt x="46556" y="60497"/>
                  <a:pt x="46556" y="60497"/>
                  <a:pt x="46555" y="60497"/>
                </a:cubicBezTo>
                <a:lnTo>
                  <a:pt x="46556" y="60498"/>
                </a:lnTo>
                <a:lnTo>
                  <a:pt x="46556" y="3502"/>
                </a:lnTo>
                <a:lnTo>
                  <a:pt x="46555" y="3502"/>
                </a:lnTo>
                <a:cubicBezTo>
                  <a:pt x="46556" y="3502"/>
                  <a:pt x="46556" y="3502"/>
                  <a:pt x="46556" y="3502"/>
                </a:cubicBezTo>
                <a:close/>
              </a:path>
            </a:pathLst>
          </a:custGeom>
          <a:solidFill>
            <a:schemeClr val="accent2">
              <a:alpha val="58000"/>
            </a:schemeClr>
          </a:solidFill>
          <a:ln w="9525">
            <a:noFill/>
            <a:miter lim="800000"/>
            <a:headEnd/>
            <a:tailEnd/>
          </a:ln>
        </p:spPr>
        <p:txBody>
          <a:bodyPr/>
          <a:lstStyle/>
          <a:p>
            <a:pPr eaLnBrk="1" hangingPunct="1"/>
            <a:endParaRPr lang="en-US" sz="2400">
              <a:latin typeface="Times New Roman" pitchFamily="18" charset="0"/>
            </a:endParaRPr>
          </a:p>
        </p:txBody>
      </p:sp>
      <p:sp>
        <p:nvSpPr>
          <p:cNvPr id="389136" name="AutoShape 16"/>
          <p:cNvSpPr>
            <a:spLocks noChangeArrowheads="1"/>
          </p:cNvSpPr>
          <p:nvPr/>
        </p:nvSpPr>
        <p:spPr bwMode="auto">
          <a:xfrm>
            <a:off x="-3352800" y="533400"/>
            <a:ext cx="4038600" cy="4038600"/>
          </a:xfrm>
          <a:custGeom>
            <a:avLst/>
            <a:gdLst>
              <a:gd name="G0" fmla="+- 21057 0 0"/>
              <a:gd name="G1" fmla="+- -28403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G27 -32000"/>
              <a:gd name="T13" fmla="*/ T12 w 64000"/>
              <a:gd name="T14" fmla="+- 0 G11 -32000"/>
              <a:gd name="T15" fmla="*/ G11 h 64000"/>
              <a:gd name="T16" fmla="+- 0 G25 -32000"/>
              <a:gd name="T17" fmla="*/ T16 w 64000"/>
              <a:gd name="T18" fmla="+- 0 G14 -32000"/>
              <a:gd name="T19" fmla="*/ G14 h 64000"/>
            </a:gdLst>
            <a:ahLst/>
            <a:cxnLst>
              <a:cxn ang="0">
                <a:pos x="53057" y="7904"/>
              </a:cxn>
              <a:cxn ang="0">
                <a:pos x="64000" y="32000"/>
              </a:cxn>
              <a:cxn ang="0">
                <a:pos x="53057" y="56095"/>
              </a:cxn>
              <a:cxn ang="0">
                <a:pos x="53057" y="56095"/>
              </a:cxn>
              <a:cxn ang="0">
                <a:pos x="53056" y="56095"/>
              </a:cxn>
              <a:cxn ang="0">
                <a:pos x="53057" y="56096"/>
              </a:cxn>
              <a:cxn ang="0">
                <a:pos x="53057" y="7904"/>
              </a:cxn>
              <a:cxn ang="0">
                <a:pos x="53056" y="7904"/>
              </a:cxn>
              <a:cxn ang="0">
                <a:pos x="53057" y="7904"/>
              </a:cxn>
            </a:cxnLst>
            <a:rect l="T13" t="T15" r="T17" b="T19"/>
            <a:pathLst>
              <a:path w="64000" h="64000">
                <a:moveTo>
                  <a:pt x="53057" y="7904"/>
                </a:moveTo>
                <a:cubicBezTo>
                  <a:pt x="60010" y="13981"/>
                  <a:pt x="64000" y="22765"/>
                  <a:pt x="64000" y="32000"/>
                </a:cubicBezTo>
                <a:cubicBezTo>
                  <a:pt x="64000" y="41234"/>
                  <a:pt x="60010" y="50018"/>
                  <a:pt x="53057" y="56095"/>
                </a:cubicBezTo>
                <a:cubicBezTo>
                  <a:pt x="53057" y="56095"/>
                  <a:pt x="53057" y="56095"/>
                  <a:pt x="53056" y="56095"/>
                </a:cubicBezTo>
                <a:lnTo>
                  <a:pt x="53057" y="56096"/>
                </a:lnTo>
                <a:lnTo>
                  <a:pt x="53057" y="7904"/>
                </a:lnTo>
                <a:lnTo>
                  <a:pt x="53056" y="7904"/>
                </a:lnTo>
                <a:cubicBezTo>
                  <a:pt x="53057" y="7904"/>
                  <a:pt x="53057" y="7904"/>
                  <a:pt x="53057" y="7904"/>
                </a:cubicBezTo>
                <a:close/>
              </a:path>
            </a:pathLst>
          </a:custGeom>
          <a:solidFill>
            <a:schemeClr val="hlink">
              <a:alpha val="60001"/>
            </a:schemeClr>
          </a:solidFill>
          <a:ln w="9525">
            <a:noFill/>
            <a:miter lim="800000"/>
            <a:headEnd/>
            <a:tailEnd/>
          </a:ln>
        </p:spPr>
        <p:txBody>
          <a:bodyPr/>
          <a:lstStyle/>
          <a:p>
            <a:pPr eaLnBrk="1" hangingPunct="1"/>
            <a:endParaRPr 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DBEA4759-B219-4457-AA4E-4BE4C26BBCE6}" type="datetime8">
              <a:rPr lang="fa-IR" smtClean="0"/>
              <a:pPr/>
              <a:t>16/ژانويه/26</a:t>
            </a:fld>
            <a:endParaRPr lang="fa-IR"/>
          </a:p>
        </p:txBody>
      </p:sp>
      <p:sp>
        <p:nvSpPr>
          <p:cNvPr id="5" name="Footer Placeholder 4"/>
          <p:cNvSpPr>
            <a:spLocks noGrp="1"/>
          </p:cNvSpPr>
          <p:nvPr>
            <p:ph type="ftr" sz="quarter" idx="11"/>
          </p:nvPr>
        </p:nvSpPr>
        <p:spPr/>
        <p:txBody>
          <a:bodyPr/>
          <a:lstStyle>
            <a:lvl1pPr>
              <a:defRPr/>
            </a:lvl1pPr>
          </a:lstStyle>
          <a:p>
            <a:endParaRPr lang="fa-IR"/>
          </a:p>
        </p:txBody>
      </p:sp>
      <p:sp>
        <p:nvSpPr>
          <p:cNvPr id="6" name="Slide Number Placeholder 5"/>
          <p:cNvSpPr>
            <a:spLocks noGrp="1"/>
          </p:cNvSpPr>
          <p:nvPr>
            <p:ph type="sldNum" sz="quarter" idx="12"/>
          </p:nvPr>
        </p:nvSpPr>
        <p:spPr/>
        <p:txBody>
          <a:bodyPr/>
          <a:lstStyle>
            <a:lvl1pPr>
              <a:defRPr/>
            </a:lvl1pPr>
          </a:lstStyle>
          <a:p>
            <a:fld id="{816DC3E8-027D-45BD-BFF7-948F93A10FED}" type="slidenum">
              <a:rPr lang="fa-IR" smtClean="0"/>
              <a:pPr/>
              <a:t>‹#›</a:t>
            </a:fld>
            <a:endParaRPr lang="fa-I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F988A9D3-C926-4355-B69F-651178DFCFFA}" type="datetime8">
              <a:rPr lang="fa-IR" smtClean="0"/>
              <a:pPr/>
              <a:t>16/ژانويه/26</a:t>
            </a:fld>
            <a:endParaRPr lang="fa-IR"/>
          </a:p>
        </p:txBody>
      </p:sp>
      <p:sp>
        <p:nvSpPr>
          <p:cNvPr id="5" name="Footer Placeholder 4"/>
          <p:cNvSpPr>
            <a:spLocks noGrp="1"/>
          </p:cNvSpPr>
          <p:nvPr>
            <p:ph type="ftr" sz="quarter" idx="11"/>
          </p:nvPr>
        </p:nvSpPr>
        <p:spPr/>
        <p:txBody>
          <a:bodyPr/>
          <a:lstStyle>
            <a:lvl1pPr>
              <a:defRPr/>
            </a:lvl1pPr>
          </a:lstStyle>
          <a:p>
            <a:endParaRPr lang="fa-IR"/>
          </a:p>
        </p:txBody>
      </p:sp>
      <p:sp>
        <p:nvSpPr>
          <p:cNvPr id="6" name="Slide Number Placeholder 5"/>
          <p:cNvSpPr>
            <a:spLocks noGrp="1"/>
          </p:cNvSpPr>
          <p:nvPr>
            <p:ph type="sldNum" sz="quarter" idx="12"/>
          </p:nvPr>
        </p:nvSpPr>
        <p:spPr/>
        <p:txBody>
          <a:bodyPr/>
          <a:lstStyle>
            <a:lvl1pPr>
              <a:defRPr/>
            </a:lvl1pPr>
          </a:lstStyle>
          <a:p>
            <a:fld id="{816DC3E8-027D-45BD-BFF7-948F93A10FED}" type="slidenum">
              <a:rPr lang="fa-IR" smtClean="0"/>
              <a:pPr/>
              <a:t>‹#›</a:t>
            </a:fld>
            <a:endParaRPr lang="fa-I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489041-2F8F-4111-BFEE-9BCB91E610ED}" type="datetime8">
              <a:rPr lang="fa-IR" smtClean="0"/>
              <a:pPr/>
              <a:t>16/ژانويه/26</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816DC3E8-027D-45BD-BFF7-948F93A10FED}" type="slidenum">
              <a:rPr lang="fa-IR" smtClean="0"/>
              <a:pPr/>
              <a:t>‹#›</a:t>
            </a:fld>
            <a:endParaRPr lang="fa-I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70013" y="1827213"/>
            <a:ext cx="3579812"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2225" y="1827213"/>
            <a:ext cx="35814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1167FF19-FF9E-4B10-B1ED-5F808064D9FE}" type="datetime8">
              <a:rPr lang="fa-IR" smtClean="0"/>
              <a:pPr/>
              <a:t>16/ژانويه/26</a:t>
            </a:fld>
            <a:endParaRPr lang="fa-IR"/>
          </a:p>
        </p:txBody>
      </p:sp>
      <p:sp>
        <p:nvSpPr>
          <p:cNvPr id="6" name="Footer Placeholder 5"/>
          <p:cNvSpPr>
            <a:spLocks noGrp="1"/>
          </p:cNvSpPr>
          <p:nvPr>
            <p:ph type="ftr" sz="quarter" idx="11"/>
          </p:nvPr>
        </p:nvSpPr>
        <p:spPr/>
        <p:txBody>
          <a:bodyPr/>
          <a:lstStyle>
            <a:lvl1pPr>
              <a:defRPr/>
            </a:lvl1pPr>
          </a:lstStyle>
          <a:p>
            <a:endParaRPr lang="fa-IR"/>
          </a:p>
        </p:txBody>
      </p:sp>
      <p:sp>
        <p:nvSpPr>
          <p:cNvPr id="7" name="Slide Number Placeholder 6"/>
          <p:cNvSpPr>
            <a:spLocks noGrp="1"/>
          </p:cNvSpPr>
          <p:nvPr>
            <p:ph type="sldNum" sz="quarter" idx="12"/>
          </p:nvPr>
        </p:nvSpPr>
        <p:spPr/>
        <p:txBody>
          <a:bodyPr/>
          <a:lstStyle>
            <a:lvl1pPr>
              <a:defRPr/>
            </a:lvl1pPr>
          </a:lstStyle>
          <a:p>
            <a:fld id="{816DC3E8-027D-45BD-BFF7-948F93A10FED}" type="slidenum">
              <a:rPr lang="fa-IR" smtClean="0"/>
              <a:pPr/>
              <a:t>‹#›</a:t>
            </a:fld>
            <a:endParaRPr lang="fa-I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635537FC-3770-40D2-ACB8-F51CC8E38B14}" type="datetime8">
              <a:rPr lang="fa-IR" smtClean="0"/>
              <a:pPr/>
              <a:t>16/ژانويه/26</a:t>
            </a:fld>
            <a:endParaRPr lang="fa-IR"/>
          </a:p>
        </p:txBody>
      </p:sp>
      <p:sp>
        <p:nvSpPr>
          <p:cNvPr id="8" name="Footer Placeholder 7"/>
          <p:cNvSpPr>
            <a:spLocks noGrp="1"/>
          </p:cNvSpPr>
          <p:nvPr>
            <p:ph type="ftr" sz="quarter" idx="11"/>
          </p:nvPr>
        </p:nvSpPr>
        <p:spPr/>
        <p:txBody>
          <a:bodyPr/>
          <a:lstStyle>
            <a:lvl1pPr>
              <a:defRPr/>
            </a:lvl1pPr>
          </a:lstStyle>
          <a:p>
            <a:endParaRPr lang="fa-IR"/>
          </a:p>
        </p:txBody>
      </p:sp>
      <p:sp>
        <p:nvSpPr>
          <p:cNvPr id="9" name="Slide Number Placeholder 8"/>
          <p:cNvSpPr>
            <a:spLocks noGrp="1"/>
          </p:cNvSpPr>
          <p:nvPr>
            <p:ph type="sldNum" sz="quarter" idx="12"/>
          </p:nvPr>
        </p:nvSpPr>
        <p:spPr/>
        <p:txBody>
          <a:bodyPr/>
          <a:lstStyle>
            <a:lvl1pPr>
              <a:defRPr/>
            </a:lvl1pPr>
          </a:lstStyle>
          <a:p>
            <a:fld id="{816DC3E8-027D-45BD-BFF7-948F93A10FED}" type="slidenum">
              <a:rPr lang="fa-IR" smtClean="0"/>
              <a:pPr/>
              <a:t>‹#›</a:t>
            </a:fld>
            <a:endParaRPr lang="fa-I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650DDECE-62A1-4CE4-8D7C-02EC397E8512}" type="datetime8">
              <a:rPr lang="fa-IR" smtClean="0"/>
              <a:pPr/>
              <a:t>16/ژانويه/26</a:t>
            </a:fld>
            <a:endParaRPr lang="fa-IR"/>
          </a:p>
        </p:txBody>
      </p:sp>
      <p:sp>
        <p:nvSpPr>
          <p:cNvPr id="4" name="Footer Placeholder 3"/>
          <p:cNvSpPr>
            <a:spLocks noGrp="1"/>
          </p:cNvSpPr>
          <p:nvPr>
            <p:ph type="ftr" sz="quarter" idx="11"/>
          </p:nvPr>
        </p:nvSpPr>
        <p:spPr/>
        <p:txBody>
          <a:bodyPr/>
          <a:lstStyle>
            <a:lvl1pPr>
              <a:defRPr/>
            </a:lvl1pPr>
          </a:lstStyle>
          <a:p>
            <a:endParaRPr lang="fa-IR"/>
          </a:p>
        </p:txBody>
      </p:sp>
      <p:sp>
        <p:nvSpPr>
          <p:cNvPr id="5" name="Slide Number Placeholder 4"/>
          <p:cNvSpPr>
            <a:spLocks noGrp="1"/>
          </p:cNvSpPr>
          <p:nvPr>
            <p:ph type="sldNum" sz="quarter" idx="12"/>
          </p:nvPr>
        </p:nvSpPr>
        <p:spPr/>
        <p:txBody>
          <a:bodyPr/>
          <a:lstStyle>
            <a:lvl1pPr>
              <a:defRPr/>
            </a:lvl1pPr>
          </a:lstStyle>
          <a:p>
            <a:fld id="{816DC3E8-027D-45BD-BFF7-948F93A10FED}" type="slidenum">
              <a:rPr lang="fa-IR" smtClean="0"/>
              <a:pPr/>
              <a:t>‹#›</a:t>
            </a:fld>
            <a:endParaRPr lang="fa-I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090F4ACE-9A92-481E-96E4-C27F3988EDF2}" type="datetime8">
              <a:rPr lang="fa-IR" smtClean="0"/>
              <a:pPr/>
              <a:t>16/ژانويه/26</a:t>
            </a:fld>
            <a:endParaRPr lang="fa-IR"/>
          </a:p>
        </p:txBody>
      </p:sp>
      <p:sp>
        <p:nvSpPr>
          <p:cNvPr id="3" name="Footer Placeholder 2"/>
          <p:cNvSpPr>
            <a:spLocks noGrp="1"/>
          </p:cNvSpPr>
          <p:nvPr>
            <p:ph type="ftr" sz="quarter" idx="11"/>
          </p:nvPr>
        </p:nvSpPr>
        <p:spPr/>
        <p:txBody>
          <a:bodyPr/>
          <a:lstStyle>
            <a:lvl1pPr>
              <a:defRPr/>
            </a:lvl1pPr>
          </a:lstStyle>
          <a:p>
            <a:endParaRPr lang="fa-IR"/>
          </a:p>
        </p:txBody>
      </p:sp>
      <p:sp>
        <p:nvSpPr>
          <p:cNvPr id="4" name="Slide Number Placeholder 3"/>
          <p:cNvSpPr>
            <a:spLocks noGrp="1"/>
          </p:cNvSpPr>
          <p:nvPr>
            <p:ph type="sldNum" sz="quarter" idx="12"/>
          </p:nvPr>
        </p:nvSpPr>
        <p:spPr/>
        <p:txBody>
          <a:bodyPr/>
          <a:lstStyle>
            <a:lvl1pPr>
              <a:defRPr/>
            </a:lvl1pPr>
          </a:lstStyle>
          <a:p>
            <a:fld id="{816DC3E8-027D-45BD-BFF7-948F93A10FED}" type="slidenum">
              <a:rPr lang="fa-IR" smtClean="0"/>
              <a:pPr/>
              <a:t>‹#›</a:t>
            </a:fld>
            <a:endParaRPr lang="fa-I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B258B9E3-BD4A-4220-8688-B6196FB53052}" type="datetime8">
              <a:rPr lang="fa-IR" smtClean="0"/>
              <a:pPr/>
              <a:t>16/ژانويه/26</a:t>
            </a:fld>
            <a:endParaRPr lang="fa-IR"/>
          </a:p>
        </p:txBody>
      </p:sp>
      <p:sp>
        <p:nvSpPr>
          <p:cNvPr id="6" name="Footer Placeholder 5"/>
          <p:cNvSpPr>
            <a:spLocks noGrp="1"/>
          </p:cNvSpPr>
          <p:nvPr>
            <p:ph type="ftr" sz="quarter" idx="11"/>
          </p:nvPr>
        </p:nvSpPr>
        <p:spPr/>
        <p:txBody>
          <a:bodyPr/>
          <a:lstStyle>
            <a:lvl1pPr>
              <a:defRPr/>
            </a:lvl1pPr>
          </a:lstStyle>
          <a:p>
            <a:endParaRPr lang="fa-IR"/>
          </a:p>
        </p:txBody>
      </p:sp>
      <p:sp>
        <p:nvSpPr>
          <p:cNvPr id="7" name="Slide Number Placeholder 6"/>
          <p:cNvSpPr>
            <a:spLocks noGrp="1"/>
          </p:cNvSpPr>
          <p:nvPr>
            <p:ph type="sldNum" sz="quarter" idx="12"/>
          </p:nvPr>
        </p:nvSpPr>
        <p:spPr/>
        <p:txBody>
          <a:bodyPr/>
          <a:lstStyle>
            <a:lvl1pPr>
              <a:defRPr/>
            </a:lvl1pPr>
          </a:lstStyle>
          <a:p>
            <a:fld id="{816DC3E8-027D-45BD-BFF7-948F93A10FED}" type="slidenum">
              <a:rPr lang="fa-IR" smtClean="0"/>
              <a:pPr/>
              <a:t>‹#›</a:t>
            </a:fld>
            <a:endParaRPr lang="fa-I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C037A8D1-3B51-4C3D-BB6E-B6F6F785586F}" type="datetime8">
              <a:rPr lang="fa-IR" smtClean="0"/>
              <a:pPr/>
              <a:t>16/ژانويه/26</a:t>
            </a:fld>
            <a:endParaRPr lang="fa-IR"/>
          </a:p>
        </p:txBody>
      </p:sp>
      <p:sp>
        <p:nvSpPr>
          <p:cNvPr id="6" name="Footer Placeholder 5"/>
          <p:cNvSpPr>
            <a:spLocks noGrp="1"/>
          </p:cNvSpPr>
          <p:nvPr>
            <p:ph type="ftr" sz="quarter" idx="11"/>
          </p:nvPr>
        </p:nvSpPr>
        <p:spPr/>
        <p:txBody>
          <a:bodyPr/>
          <a:lstStyle>
            <a:lvl1pPr>
              <a:defRPr/>
            </a:lvl1pPr>
          </a:lstStyle>
          <a:p>
            <a:endParaRPr lang="fa-IR"/>
          </a:p>
        </p:txBody>
      </p:sp>
      <p:sp>
        <p:nvSpPr>
          <p:cNvPr id="7" name="Slide Number Placeholder 6"/>
          <p:cNvSpPr>
            <a:spLocks noGrp="1"/>
          </p:cNvSpPr>
          <p:nvPr>
            <p:ph type="sldNum" sz="quarter" idx="12"/>
          </p:nvPr>
        </p:nvSpPr>
        <p:spPr/>
        <p:txBody>
          <a:bodyPr/>
          <a:lstStyle>
            <a:lvl1pPr>
              <a:defRPr/>
            </a:lvl1pPr>
          </a:lstStyle>
          <a:p>
            <a:fld id="{816DC3E8-027D-45BD-BFF7-948F93A10FED}" type="slidenum">
              <a:rPr lang="fa-IR" smtClean="0"/>
              <a:pPr/>
              <a:t>‹#›</a:t>
            </a:fld>
            <a:endParaRPr lang="fa-I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0C7A1639-C8AC-48A9-9DE9-62C529F4365C}" type="datetime8">
              <a:rPr lang="fa-IR" smtClean="0"/>
              <a:pPr/>
              <a:t>16/ژانويه/26</a:t>
            </a:fld>
            <a:endParaRPr lang="fa-IR"/>
          </a:p>
        </p:txBody>
      </p:sp>
      <p:sp>
        <p:nvSpPr>
          <p:cNvPr id="5" name="Footer Placeholder 4"/>
          <p:cNvSpPr>
            <a:spLocks noGrp="1"/>
          </p:cNvSpPr>
          <p:nvPr>
            <p:ph type="ftr" sz="quarter" idx="11"/>
          </p:nvPr>
        </p:nvSpPr>
        <p:spPr/>
        <p:txBody>
          <a:bodyPr/>
          <a:lstStyle>
            <a:lvl1pPr>
              <a:defRPr/>
            </a:lvl1pPr>
          </a:lstStyle>
          <a:p>
            <a:endParaRPr lang="fa-IR"/>
          </a:p>
        </p:txBody>
      </p:sp>
      <p:sp>
        <p:nvSpPr>
          <p:cNvPr id="6" name="Slide Number Placeholder 5"/>
          <p:cNvSpPr>
            <a:spLocks noGrp="1"/>
          </p:cNvSpPr>
          <p:nvPr>
            <p:ph type="sldNum" sz="quarter" idx="12"/>
          </p:nvPr>
        </p:nvSpPr>
        <p:spPr/>
        <p:txBody>
          <a:bodyPr/>
          <a:lstStyle>
            <a:lvl1pPr>
              <a:defRPr/>
            </a:lvl1pPr>
          </a:lstStyle>
          <a:p>
            <a:fld id="{816DC3E8-027D-45BD-BFF7-948F93A10FED}" type="slidenum">
              <a:rPr lang="fa-IR" smtClean="0"/>
              <a:pPr/>
              <a:t>‹#›</a:t>
            </a:fld>
            <a:endParaRPr lang="fa-I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6413" y="301625"/>
            <a:ext cx="1827212" cy="56403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370013" y="301625"/>
            <a:ext cx="5334000" cy="56403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67EE367D-B3CA-458E-8945-C4FCE7466E38}" type="datetime8">
              <a:rPr lang="fa-IR" smtClean="0"/>
              <a:pPr/>
              <a:t>16/ژانويه/26</a:t>
            </a:fld>
            <a:endParaRPr lang="fa-IR"/>
          </a:p>
        </p:txBody>
      </p:sp>
      <p:sp>
        <p:nvSpPr>
          <p:cNvPr id="5" name="Footer Placeholder 4"/>
          <p:cNvSpPr>
            <a:spLocks noGrp="1"/>
          </p:cNvSpPr>
          <p:nvPr>
            <p:ph type="ftr" sz="quarter" idx="11"/>
          </p:nvPr>
        </p:nvSpPr>
        <p:spPr/>
        <p:txBody>
          <a:bodyPr/>
          <a:lstStyle>
            <a:lvl1pPr>
              <a:defRPr/>
            </a:lvl1pPr>
          </a:lstStyle>
          <a:p>
            <a:endParaRPr lang="fa-IR"/>
          </a:p>
        </p:txBody>
      </p:sp>
      <p:sp>
        <p:nvSpPr>
          <p:cNvPr id="6" name="Slide Number Placeholder 5"/>
          <p:cNvSpPr>
            <a:spLocks noGrp="1"/>
          </p:cNvSpPr>
          <p:nvPr>
            <p:ph type="sldNum" sz="quarter" idx="12"/>
          </p:nvPr>
        </p:nvSpPr>
        <p:spPr/>
        <p:txBody>
          <a:bodyPr/>
          <a:lstStyle>
            <a:lvl1pPr>
              <a:defRPr/>
            </a:lvl1pPr>
          </a:lstStyle>
          <a:p>
            <a:fld id="{816DC3E8-027D-45BD-BFF7-948F93A10FED}" type="slidenum">
              <a:rPr lang="fa-IR" smtClean="0"/>
              <a:pPr/>
              <a:t>‹#›</a:t>
            </a:fld>
            <a:endParaRPr lang="fa-I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1"/>
          <p:cNvGrpSpPr/>
          <p:nvPr/>
        </p:nvGrpSpPr>
        <p:grpSpPr>
          <a:xfrm>
            <a:off x="0" y="0"/>
            <a:ext cx="9144000" cy="6400800"/>
            <a:chOff x="0" y="0"/>
            <a:chExt cx="9144000" cy="6400800"/>
          </a:xfrm>
        </p:grpSpPr>
        <p:sp>
          <p:nvSpPr>
            <p:cNvPr id="16" name="Rectangle 15"/>
            <p:cNvSpPr/>
            <p:nvPr/>
          </p:nvSpPr>
          <p:spPr>
            <a:xfrm>
              <a:off x="1828800" y="4572000"/>
              <a:ext cx="6858000" cy="1828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8" name="Group 10"/>
            <p:cNvGrpSpPr/>
            <p:nvPr/>
          </p:nvGrpSpPr>
          <p:grpSpPr>
            <a:xfrm>
              <a:off x="0" y="0"/>
              <a:ext cx="9144000" cy="6400800"/>
              <a:chOff x="0" y="0"/>
              <a:chExt cx="9144000" cy="6400800"/>
            </a:xfrm>
          </p:grpSpPr>
          <p:sp>
            <p:nvSpPr>
              <p:cNvPr id="15" name="Rectangle 14"/>
              <p:cNvSpPr/>
              <p:nvPr/>
            </p:nvSpPr>
            <p:spPr>
              <a:xfrm>
                <a:off x="0" y="0"/>
                <a:ext cx="1828800" cy="6400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0" y="4572000"/>
                <a:ext cx="9144000" cy="1828800"/>
              </a:xfrm>
              <a:prstGeom prst="rect">
                <a:avLst/>
              </a:prstGeom>
              <a:solidFill>
                <a:schemeClr val="accent1"/>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Rectangle 12"/>
            <p:cNvSpPr/>
            <p:nvPr/>
          </p:nvSpPr>
          <p:spPr>
            <a:xfrm>
              <a:off x="0" y="4572000"/>
              <a:ext cx="1828800" cy="1828800"/>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4" name="Date Placeholder 3"/>
          <p:cNvSpPr>
            <a:spLocks noGrp="1"/>
          </p:cNvSpPr>
          <p:nvPr>
            <p:ph type="dt" sz="half" idx="10"/>
          </p:nvPr>
        </p:nvSpPr>
        <p:spPr>
          <a:xfrm>
            <a:off x="6934200" y="6553200"/>
            <a:ext cx="1676400" cy="228600"/>
          </a:xfrm>
        </p:spPr>
        <p:txBody>
          <a:bodyPr vert="horz" lIns="91440" tIns="45720" rIns="91440" bIns="45720" rtlCol="0" anchor="t" anchorCtr="0"/>
          <a:lstStyle>
            <a:lvl1pPr marL="0" algn="r" defTabSz="914400" rtl="0" eaLnBrk="1" latinLnBrk="0" hangingPunct="1">
              <a:defRPr sz="900" kern="1200" cap="small" baseline="0">
                <a:solidFill>
                  <a:sysClr val="windowText" lastClr="000000"/>
                </a:solidFill>
                <a:latin typeface="+mj-lt"/>
                <a:ea typeface="+mn-ea"/>
                <a:cs typeface="+mn-cs"/>
              </a:defRPr>
            </a:lvl1pPr>
          </a:lstStyle>
          <a:p>
            <a:fld id="{098520C6-90DF-4628-8894-DBB6BFFA76C5}" type="datetime8">
              <a:rPr lang="fa-IR" smtClean="0"/>
              <a:pPr/>
              <a:t>16/ژانويه/26</a:t>
            </a:fld>
            <a:endParaRPr lang="fa-IR"/>
          </a:p>
        </p:txBody>
      </p:sp>
      <p:sp>
        <p:nvSpPr>
          <p:cNvPr id="5" name="Footer Placeholder 4"/>
          <p:cNvSpPr>
            <a:spLocks noGrp="1"/>
          </p:cNvSpPr>
          <p:nvPr>
            <p:ph type="ftr" sz="quarter" idx="11"/>
          </p:nvPr>
        </p:nvSpPr>
        <p:spPr>
          <a:xfrm>
            <a:off x="1891553" y="6553200"/>
            <a:ext cx="1676400" cy="228600"/>
          </a:xfrm>
        </p:spPr>
        <p:txBody>
          <a:bodyPr anchor="t" anchorCtr="0"/>
          <a:lstStyle>
            <a:lvl1pPr>
              <a:defRPr>
                <a:solidFill>
                  <a:sysClr val="windowText" lastClr="000000"/>
                </a:solidFill>
              </a:defRPr>
            </a:lvl1pPr>
          </a:lstStyle>
          <a:p>
            <a:endParaRPr lang="fa-IR"/>
          </a:p>
        </p:txBody>
      </p:sp>
      <p:sp>
        <p:nvSpPr>
          <p:cNvPr id="6" name="Slide Number Placeholder 5"/>
          <p:cNvSpPr>
            <a:spLocks noGrp="1"/>
          </p:cNvSpPr>
          <p:nvPr>
            <p:ph type="sldNum" sz="quarter" idx="12"/>
          </p:nvPr>
        </p:nvSpPr>
        <p:spPr>
          <a:xfrm>
            <a:off x="4870076" y="6553200"/>
            <a:ext cx="762000" cy="228600"/>
          </a:xfrm>
          <a:noFill/>
          <a:ln>
            <a:noFill/>
          </a:ln>
          <a:effectLst/>
        </p:spPr>
        <p:txBody>
          <a:bodyPr/>
          <a:lstStyle>
            <a:lvl1pPr algn="ctr">
              <a:defRPr sz="900" kern="1200" cap="small" baseline="0">
                <a:solidFill>
                  <a:sysClr val="windowText" lastClr="000000"/>
                </a:solidFill>
                <a:latin typeface="+mj-lt"/>
                <a:ea typeface="+mn-ea"/>
                <a:cs typeface="+mn-cs"/>
              </a:defRPr>
            </a:lvl1pPr>
          </a:lstStyle>
          <a:p>
            <a:fld id="{816DC3E8-027D-45BD-BFF7-948F93A10FED}" type="slidenum">
              <a:rPr lang="fa-IR" smtClean="0"/>
              <a:pPr/>
              <a:t>‹#›</a:t>
            </a:fld>
            <a:endParaRPr lang="fa-IR"/>
          </a:p>
        </p:txBody>
      </p:sp>
      <p:sp>
        <p:nvSpPr>
          <p:cNvPr id="3" name="Subtitle 2"/>
          <p:cNvSpPr>
            <a:spLocks noGrp="1"/>
          </p:cNvSpPr>
          <p:nvPr>
            <p:ph type="subTitle" idx="1"/>
          </p:nvPr>
        </p:nvSpPr>
        <p:spPr>
          <a:xfrm>
            <a:off x="1905000" y="5867400"/>
            <a:ext cx="6570722" cy="457200"/>
          </a:xfrm>
        </p:spPr>
        <p:txBody>
          <a:bodyPr>
            <a:normAutofit/>
            <a:scene3d>
              <a:camera prst="orthographicFront"/>
              <a:lightRig rig="soft" dir="t">
                <a:rot lat="0" lon="0" rev="10800000"/>
              </a:lightRig>
            </a:scene3d>
            <a:sp3d>
              <a:contourClr>
                <a:srgbClr val="DDDDDD"/>
              </a:contourClr>
            </a:sp3d>
          </a:bodyPr>
          <a:lstStyle>
            <a:lvl1pPr marL="0" indent="0" algn="l">
              <a:spcBef>
                <a:spcPts val="0"/>
              </a:spcBef>
              <a:buNone/>
              <a:defRPr sz="2000">
                <a:solidFill>
                  <a:schemeClr val="tx1">
                    <a:alpha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2" name="Title 1"/>
          <p:cNvSpPr>
            <a:spLocks noGrp="1"/>
          </p:cNvSpPr>
          <p:nvPr>
            <p:ph type="ctrTitle"/>
          </p:nvPr>
        </p:nvSpPr>
        <p:spPr>
          <a:xfrm>
            <a:off x="1905000" y="4648200"/>
            <a:ext cx="6553200" cy="1219200"/>
          </a:xfrm>
        </p:spPr>
        <p:txBody>
          <a:bodyPr anchor="b" anchorCtr="0">
            <a:noAutofit/>
          </a:bodyPr>
          <a:lstStyle>
            <a:lvl1pPr algn="l">
              <a:defRPr sz="3600"/>
            </a:lvl1pPr>
          </a:lstStyle>
          <a:p>
            <a:r>
              <a:rPr lang="en-US" smtClean="0"/>
              <a:t>Click to edit Master title style</a:t>
            </a:r>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1439B69C-1FF9-4EC2-A182-1389A6B66113}" type="datetime8">
              <a:rPr lang="fa-IR" smtClean="0"/>
              <a:pPr/>
              <a:t>16/ژانويه/26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816DC3E8-027D-45BD-BFF7-948F93A10FED}" type="slidenum">
              <a:rPr lang="fa-IR" smtClean="0"/>
              <a:pPr/>
              <a:t>‹#›</a:t>
            </a:fld>
            <a:endParaRPr lang="fa-I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1C8B19-1FF7-4890-B876-E77E42914EE6}" type="datetime8">
              <a:rPr lang="fa-IR" smtClean="0"/>
              <a:pPr/>
              <a:t>16/ژانويه/26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816DC3E8-027D-45BD-BFF7-948F93A10FED}" type="slidenum">
              <a:rPr lang="fa-IR" smtClean="0"/>
              <a:pPr/>
              <a:t>‹#›</a:t>
            </a:fld>
            <a:endParaRPr lang="fa-I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0" name="Group 10"/>
          <p:cNvGrpSpPr/>
          <p:nvPr/>
        </p:nvGrpSpPr>
        <p:grpSpPr>
          <a:xfrm>
            <a:off x="0" y="0"/>
            <a:ext cx="9144000" cy="6858000"/>
            <a:chOff x="0" y="0"/>
            <a:chExt cx="9144000" cy="6858000"/>
          </a:xfrm>
        </p:grpSpPr>
        <p:sp>
          <p:nvSpPr>
            <p:cNvPr id="7" name="Rectangle 6"/>
            <p:cNvSpPr/>
            <p:nvPr/>
          </p:nvSpPr>
          <p:spPr>
            <a:xfrm>
              <a:off x="0" y="0"/>
              <a:ext cx="18288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0" y="2514600"/>
              <a:ext cx="1828800" cy="1828800"/>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1828800" y="2514600"/>
              <a:ext cx="7315200" cy="1828800"/>
            </a:xfrm>
            <a:prstGeom prst="rect">
              <a:avLst/>
            </a:prstGeom>
            <a:solidFill>
              <a:schemeClr val="accent1"/>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 name="Title 1"/>
          <p:cNvSpPr>
            <a:spLocks noGrp="1"/>
          </p:cNvSpPr>
          <p:nvPr>
            <p:ph type="title"/>
          </p:nvPr>
        </p:nvSpPr>
        <p:spPr>
          <a:xfrm>
            <a:off x="1905000" y="2667000"/>
            <a:ext cx="6629400" cy="1143000"/>
          </a:xfrm>
        </p:spPr>
        <p:txBody>
          <a:bodyPr vert="horz" lIns="91440" tIns="45720" rIns="91440" bIns="45720" rtlCol="0" anchor="b" anchorCtr="0">
            <a:noAutofit/>
          </a:bodyPr>
          <a:lstStyle>
            <a:lvl1pPr algn="l" defTabSz="914400" rtl="0" eaLnBrk="1" latinLnBrk="0" hangingPunct="1">
              <a:spcBef>
                <a:spcPct val="0"/>
              </a:spcBef>
              <a:buNone/>
              <a:defRPr sz="3600" kern="1200" cap="small" spc="200" baseline="0">
                <a:solidFill>
                  <a:schemeClr val="tx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152400" y="4495800"/>
            <a:ext cx="1524000" cy="2057400"/>
          </a:xfrm>
        </p:spPr>
        <p:txBody>
          <a:bodyPr vert="horz" lIns="91440" tIns="45720" rIns="91440" bIns="45720" rtlCol="0">
            <a:normAutofit/>
          </a:bodyPr>
          <a:lstStyle>
            <a:lvl1pPr marL="0" indent="0">
              <a:lnSpc>
                <a:spcPct val="200000"/>
              </a:lnSpc>
              <a:buNone/>
              <a:defRPr sz="1600" b="1" kern="1200">
                <a:solidFill>
                  <a:srgbClr val="000000">
                    <a:alpha val="50196"/>
                  </a:srgbClr>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150000"/>
              </a:lnSpc>
              <a:spcBef>
                <a:spcPts val="1800"/>
              </a:spcBef>
              <a:buClr>
                <a:schemeClr val="accent1"/>
              </a:buClr>
              <a:buSzPct val="80000"/>
              <a:buFont typeface="Wingdings" pitchFamily="2" charset="2"/>
              <a:buNone/>
            </a:pPr>
            <a:r>
              <a:rPr lang="en-US" smtClean="0"/>
              <a:t>Click to edit Master text styles</a:t>
            </a:r>
          </a:p>
        </p:txBody>
      </p:sp>
      <p:sp>
        <p:nvSpPr>
          <p:cNvPr id="4" name="Date Placeholder 3"/>
          <p:cNvSpPr>
            <a:spLocks noGrp="1"/>
          </p:cNvSpPr>
          <p:nvPr>
            <p:ph type="dt" sz="half" idx="10"/>
          </p:nvPr>
        </p:nvSpPr>
        <p:spPr>
          <a:xfrm>
            <a:off x="6931152" y="6556248"/>
            <a:ext cx="1673352" cy="228600"/>
          </a:xfrm>
        </p:spPr>
        <p:txBody>
          <a:bodyPr/>
          <a:lstStyle/>
          <a:p>
            <a:fld id="{CA97290A-58EB-4F0F-9FBA-B89F5B1C4EC0}" type="datetime8">
              <a:rPr lang="fa-IR" smtClean="0"/>
              <a:pPr/>
              <a:t>16/ژانويه/26</a:t>
            </a:fld>
            <a:endParaRPr lang="fa-IR"/>
          </a:p>
        </p:txBody>
      </p:sp>
      <p:sp>
        <p:nvSpPr>
          <p:cNvPr id="5" name="Footer Placeholder 4"/>
          <p:cNvSpPr>
            <a:spLocks noGrp="1"/>
          </p:cNvSpPr>
          <p:nvPr>
            <p:ph type="ftr" sz="quarter" idx="11"/>
          </p:nvPr>
        </p:nvSpPr>
        <p:spPr>
          <a:xfrm>
            <a:off x="1892808" y="6556248"/>
            <a:ext cx="1673352" cy="228600"/>
          </a:xfrm>
        </p:spPr>
        <p:txBody>
          <a:bodyPr/>
          <a:lstStyle/>
          <a:p>
            <a:endParaRPr lang="fa-IR"/>
          </a:p>
        </p:txBody>
      </p:sp>
      <p:sp>
        <p:nvSpPr>
          <p:cNvPr id="6" name="Slide Number Placeholder 5"/>
          <p:cNvSpPr>
            <a:spLocks noGrp="1"/>
          </p:cNvSpPr>
          <p:nvPr>
            <p:ph type="sldNum" sz="quarter" idx="12"/>
          </p:nvPr>
        </p:nvSpPr>
        <p:spPr>
          <a:xfrm>
            <a:off x="4867656" y="6556248"/>
            <a:ext cx="762000" cy="228600"/>
          </a:xfrm>
          <a:noFill/>
          <a:ln>
            <a:noFill/>
          </a:ln>
          <a:effectLst/>
        </p:spPr>
        <p:txBody>
          <a:bodyPr vert="horz" lIns="91440" tIns="45720" rIns="91440" bIns="45720" rtlCol="0" anchor="ctr"/>
          <a:lstStyle>
            <a:lvl1pPr marL="0" algn="ctr" defTabSz="914400" rtl="0" eaLnBrk="1" latinLnBrk="0" hangingPunct="1">
              <a:defRPr sz="900" kern="1200" cap="small" baseline="0">
                <a:solidFill>
                  <a:sysClr val="windowText" lastClr="000000"/>
                </a:solidFill>
                <a:latin typeface="+mj-lt"/>
                <a:ea typeface="+mn-ea"/>
                <a:cs typeface="+mn-cs"/>
              </a:defRPr>
            </a:lvl1pPr>
          </a:lstStyle>
          <a:p>
            <a:fld id="{816DC3E8-027D-45BD-BFF7-948F93A10FED}" type="slidenum">
              <a:rPr lang="fa-IR" smtClean="0"/>
              <a:pPr/>
              <a:t>‹#›</a:t>
            </a:fld>
            <a:endParaRPr lang="fa-I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438400" y="228600"/>
            <a:ext cx="6248400"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2438400" y="2298700"/>
            <a:ext cx="2971800" cy="3827463"/>
          </a:xfrm>
        </p:spPr>
        <p:txBody>
          <a:bodyPr>
            <a:normAutofit/>
          </a:bodyPr>
          <a:lstStyle>
            <a:lvl1pPr marL="228600" indent="-228600">
              <a:defRPr sz="1800"/>
            </a:lvl1pPr>
            <a:lvl2pPr marL="457200" indent="-228600">
              <a:defRPr sz="1800"/>
            </a:lvl2pPr>
            <a:lvl3pPr marL="685800" indent="-228600">
              <a:defRPr sz="1800"/>
            </a:lvl3pPr>
            <a:lvl4pPr marL="914400" indent="-228600">
              <a:defRPr sz="1800"/>
            </a:lvl4pPr>
            <a:lvl5pPr marL="1143000" indent="-228600">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5715000" y="2298700"/>
            <a:ext cx="2971800" cy="3827463"/>
          </a:xfrm>
        </p:spPr>
        <p:txBody>
          <a:bodyPr>
            <a:normAutofit/>
          </a:bodyPr>
          <a:lstStyle>
            <a:lvl1pPr marL="228600" indent="-228600">
              <a:defRPr sz="1800"/>
            </a:lvl1pPr>
            <a:lvl2pPr marL="457200" indent="-228600">
              <a:defRPr sz="1800"/>
            </a:lvl2pPr>
            <a:lvl3pPr marL="685800" indent="-228600">
              <a:defRPr sz="1800"/>
            </a:lvl3pPr>
            <a:lvl4pPr marL="914400" indent="-228600">
              <a:defRPr sz="1800"/>
            </a:lvl4pPr>
            <a:lvl5pPr marL="1143000" indent="-228600">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6D1AB8D9-0B86-484F-A367-08DF2A2E23C4}" type="datetime8">
              <a:rPr lang="fa-IR" smtClean="0"/>
              <a:pPr/>
              <a:t>16/ژانويه/26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816DC3E8-027D-45BD-BFF7-948F93A10FED}" type="slidenum">
              <a:rPr lang="fa-IR" smtClean="0"/>
              <a:pPr/>
              <a:t>‹#›</a:t>
            </a:fld>
            <a:endParaRPr lang="fa-I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438400" y="228600"/>
            <a:ext cx="6248400" cy="1143000"/>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2438400" y="2291697"/>
            <a:ext cx="2971800" cy="639762"/>
          </a:xfrm>
        </p:spPr>
        <p:txBody>
          <a:bodyPr vert="horz" lIns="91440" tIns="45720" rIns="91440" bIns="45720" rtlCol="0" anchor="ctr" anchorCtr="0">
            <a:noAutofit/>
          </a:bodyPr>
          <a:lstStyle>
            <a:lvl1pPr marL="0" indent="0">
              <a:buNone/>
              <a:defRPr sz="2200" b="0" kern="120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ts val="1800"/>
              </a:spcBef>
              <a:buClr>
                <a:schemeClr val="accent1"/>
              </a:buClr>
              <a:buSzPct val="80000"/>
              <a:buFont typeface="Wingdings" pitchFamily="2" charset="2"/>
              <a:buNone/>
            </a:pPr>
            <a:r>
              <a:rPr lang="en-US" smtClean="0"/>
              <a:t>Click to edit Master text styles</a:t>
            </a:r>
          </a:p>
        </p:txBody>
      </p:sp>
      <p:sp>
        <p:nvSpPr>
          <p:cNvPr id="4" name="Content Placeholder 3"/>
          <p:cNvSpPr>
            <a:spLocks noGrp="1"/>
          </p:cNvSpPr>
          <p:nvPr>
            <p:ph sz="half" idx="2"/>
          </p:nvPr>
        </p:nvSpPr>
        <p:spPr>
          <a:xfrm>
            <a:off x="2447925" y="3137647"/>
            <a:ext cx="2971800" cy="2999232"/>
          </a:xfrm>
        </p:spPr>
        <p:txBody>
          <a:bodyPr vert="horz" lIns="91440" tIns="45720" rIns="91440" bIns="45720" rtlCol="0">
            <a:normAutofit/>
          </a:bodyPr>
          <a:lstStyle>
            <a:lvl1pPr marL="228600" indent="-228600" algn="l" defTabSz="914400" rtl="0" eaLnBrk="1" latinLnBrk="0" hangingPunct="1">
              <a:buSzPct val="80000"/>
              <a:buFont typeface="Wingdings" pitchFamily="2" charset="2"/>
              <a:defRPr sz="1800" kern="1200">
                <a:solidFill>
                  <a:schemeClr val="tx1"/>
                </a:solidFill>
                <a:latin typeface="+mn-lt"/>
                <a:ea typeface="+mn-ea"/>
                <a:cs typeface="+mn-cs"/>
              </a:defRPr>
            </a:lvl1pPr>
            <a:lvl2pPr marL="457200" indent="-228600" algn="l" defTabSz="914400" rtl="0" eaLnBrk="1" latinLnBrk="0" hangingPunct="1">
              <a:buSzPct val="80000"/>
              <a:buFont typeface="Wingdings" pitchFamily="2" charset="2"/>
              <a:tabLst/>
              <a:defRPr sz="1800" kern="1200">
                <a:solidFill>
                  <a:schemeClr val="tx1"/>
                </a:solidFill>
                <a:latin typeface="+mn-lt"/>
                <a:ea typeface="+mn-ea"/>
                <a:cs typeface="+mn-cs"/>
              </a:defRPr>
            </a:lvl2pPr>
            <a:lvl3pPr marL="685800" indent="-228600" algn="l" defTabSz="914400" rtl="0" eaLnBrk="1" latinLnBrk="0" hangingPunct="1">
              <a:buSzPct val="80000"/>
              <a:buFont typeface="Wingdings" pitchFamily="2" charset="2"/>
              <a:tabLst/>
              <a:defRPr sz="1800" kern="1200">
                <a:solidFill>
                  <a:schemeClr val="tx1"/>
                </a:solidFill>
                <a:latin typeface="+mn-lt"/>
                <a:ea typeface="+mn-ea"/>
                <a:cs typeface="+mn-cs"/>
              </a:defRPr>
            </a:lvl3pPr>
            <a:lvl4pPr marL="914400" indent="-228600" algn="l" defTabSz="914400" rtl="0" eaLnBrk="1" latinLnBrk="0" hangingPunct="1">
              <a:buSzPct val="80000"/>
              <a:buFont typeface="Wingdings" pitchFamily="2" charset="2"/>
              <a:tabLst/>
              <a:defRPr sz="1800" kern="1200">
                <a:solidFill>
                  <a:schemeClr val="tx1"/>
                </a:solidFill>
                <a:latin typeface="+mn-lt"/>
                <a:ea typeface="+mn-ea"/>
                <a:cs typeface="+mn-cs"/>
              </a:defRPr>
            </a:lvl4pPr>
            <a:lvl5pPr marL="1143000" indent="-228600" algn="l" defTabSz="914400" rtl="0" eaLnBrk="1" latinLnBrk="0" hangingPunct="1">
              <a:buSzPct val="80000"/>
              <a:buFont typeface="Wingdings" pitchFamily="2" charset="2"/>
              <a:tabLst/>
              <a:defRPr sz="1800" kern="120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5715000" y="2291697"/>
            <a:ext cx="2971800" cy="639762"/>
          </a:xfrm>
        </p:spPr>
        <p:txBody>
          <a:bodyPr anchor="ctr" anchorCtr="0">
            <a:noAutofit/>
          </a:bodyPr>
          <a:lstStyle>
            <a:lvl1pPr marL="0" indent="0">
              <a:buNone/>
              <a:defRPr sz="22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715000" y="3137647"/>
            <a:ext cx="2971800" cy="3001962"/>
          </a:xfrm>
        </p:spPr>
        <p:txBody>
          <a:bodyPr vert="horz" lIns="91440" tIns="45720" rIns="91440" bIns="45720" rtlCol="0">
            <a:normAutofit/>
          </a:bodyPr>
          <a:lstStyle>
            <a:lvl1pPr marL="228600" indent="-228600" algn="l" defTabSz="914400" rtl="0" eaLnBrk="1" latinLnBrk="0" hangingPunct="1">
              <a:buSzPct val="80000"/>
              <a:buFont typeface="Wingdings" pitchFamily="2" charset="2"/>
              <a:defRPr sz="1800" kern="1200">
                <a:solidFill>
                  <a:schemeClr val="tx1"/>
                </a:solidFill>
                <a:latin typeface="+mn-lt"/>
                <a:ea typeface="+mn-ea"/>
                <a:cs typeface="+mn-cs"/>
              </a:defRPr>
            </a:lvl1pPr>
            <a:lvl2pPr marL="457200" indent="-228600" algn="l" defTabSz="914400" rtl="0" eaLnBrk="1" latinLnBrk="0" hangingPunct="1">
              <a:buSzPct val="80000"/>
              <a:buFont typeface="Wingdings" pitchFamily="2" charset="2"/>
              <a:defRPr sz="1800" kern="1200">
                <a:solidFill>
                  <a:schemeClr val="tx1"/>
                </a:solidFill>
                <a:latin typeface="+mn-lt"/>
                <a:ea typeface="+mn-ea"/>
                <a:cs typeface="+mn-cs"/>
              </a:defRPr>
            </a:lvl2pPr>
            <a:lvl3pPr marL="685800" indent="-228600" algn="l" defTabSz="914400" rtl="0" eaLnBrk="1" latinLnBrk="0" hangingPunct="1">
              <a:buSzPct val="80000"/>
              <a:buFont typeface="Wingdings" pitchFamily="2" charset="2"/>
              <a:defRPr sz="1800" kern="1200">
                <a:solidFill>
                  <a:schemeClr val="tx1"/>
                </a:solidFill>
                <a:latin typeface="+mn-lt"/>
                <a:ea typeface="+mn-ea"/>
                <a:cs typeface="+mn-cs"/>
              </a:defRPr>
            </a:lvl3pPr>
            <a:lvl4pPr marL="914400" indent="-228600" algn="l" defTabSz="914400" rtl="0" eaLnBrk="1" latinLnBrk="0" hangingPunct="1">
              <a:buSzPct val="80000"/>
              <a:buFont typeface="Wingdings" pitchFamily="2" charset="2"/>
              <a:defRPr sz="1800" kern="1200">
                <a:solidFill>
                  <a:schemeClr val="tx1"/>
                </a:solidFill>
                <a:latin typeface="+mn-lt"/>
                <a:ea typeface="+mn-ea"/>
                <a:cs typeface="+mn-cs"/>
              </a:defRPr>
            </a:lvl4pPr>
            <a:lvl5pPr marL="1143000" indent="-228600" algn="l" defTabSz="914400" rtl="0" eaLnBrk="1" latinLnBrk="0" hangingPunct="1">
              <a:buSzPct val="80000"/>
              <a:buFont typeface="Wingdings" pitchFamily="2" charset="2"/>
              <a:defRPr sz="1800" kern="120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FD6BEE9C-F32A-40EA-B74F-0FACE1C1C111}" type="datetime8">
              <a:rPr lang="fa-IR" smtClean="0"/>
              <a:pPr/>
              <a:t>16/ژانويه/26</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816DC3E8-027D-45BD-BFF7-948F93A10FED}" type="slidenum">
              <a:rPr lang="fa-IR" smtClean="0"/>
              <a:pPr/>
              <a:t>‹#›</a:t>
            </a:fld>
            <a:endParaRPr lang="fa-I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grpSp>
        <p:nvGrpSpPr>
          <p:cNvPr id="6" name="Group 10"/>
          <p:cNvGrpSpPr/>
          <p:nvPr/>
        </p:nvGrpSpPr>
        <p:grpSpPr>
          <a:xfrm>
            <a:off x="0" y="0"/>
            <a:ext cx="9144000" cy="1676400"/>
            <a:chOff x="0" y="0"/>
            <a:chExt cx="9144000" cy="1676400"/>
          </a:xfrm>
        </p:grpSpPr>
        <p:sp>
          <p:nvSpPr>
            <p:cNvPr id="7" name="Rectangle 6"/>
            <p:cNvSpPr/>
            <p:nvPr/>
          </p:nvSpPr>
          <p:spPr>
            <a:xfrm>
              <a:off x="0" y="0"/>
              <a:ext cx="9144000" cy="1676400"/>
            </a:xfrm>
            <a:prstGeom prst="rect">
              <a:avLst/>
            </a:prstGeom>
            <a:solidFill>
              <a:schemeClr val="accent1"/>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9" name="Rectangle 8"/>
            <p:cNvSpPr/>
            <p:nvPr/>
          </p:nvSpPr>
          <p:spPr>
            <a:xfrm>
              <a:off x="0" y="0"/>
              <a:ext cx="1828800" cy="1676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Oval 9"/>
            <p:cNvSpPr/>
            <p:nvPr/>
          </p:nvSpPr>
          <p:spPr>
            <a:xfrm>
              <a:off x="495300" y="419100"/>
              <a:ext cx="838200" cy="838200"/>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A27C508E-A8C4-42D8-9592-93341C7F0C44}" type="datetime8">
              <a:rPr lang="fa-IR" smtClean="0"/>
              <a:pPr/>
              <a:t>16/ژانويه/26</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816DC3E8-027D-45BD-BFF7-948F93A10FED}" type="slidenum">
              <a:rPr lang="fa-IR" smtClean="0"/>
              <a:pPr/>
              <a:t>‹#›</a:t>
            </a:fld>
            <a:endParaRPr lang="fa-I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5" name="Group 9"/>
          <p:cNvGrpSpPr/>
          <p:nvPr/>
        </p:nvGrpSpPr>
        <p:grpSpPr>
          <a:xfrm>
            <a:off x="0" y="0"/>
            <a:ext cx="1828800" cy="1676400"/>
            <a:chOff x="457200" y="457200"/>
            <a:chExt cx="1828800" cy="1676400"/>
          </a:xfrm>
        </p:grpSpPr>
        <p:sp>
          <p:nvSpPr>
            <p:cNvPr id="8" name="Rectangle 7"/>
            <p:cNvSpPr/>
            <p:nvPr/>
          </p:nvSpPr>
          <p:spPr>
            <a:xfrm>
              <a:off x="457200" y="457200"/>
              <a:ext cx="1828800" cy="1676400"/>
            </a:xfrm>
            <a:prstGeom prst="rect">
              <a:avLst/>
            </a:prstGeom>
            <a:solidFill>
              <a:schemeClr val="accent2"/>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Oval 8"/>
            <p:cNvSpPr/>
            <p:nvPr/>
          </p:nvSpPr>
          <p:spPr>
            <a:xfrm>
              <a:off x="952500" y="876300"/>
              <a:ext cx="838200" cy="838200"/>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Date Placeholder 1"/>
          <p:cNvSpPr>
            <a:spLocks noGrp="1"/>
          </p:cNvSpPr>
          <p:nvPr>
            <p:ph type="dt" sz="half" idx="10"/>
          </p:nvPr>
        </p:nvSpPr>
        <p:spPr/>
        <p:txBody>
          <a:bodyPr/>
          <a:lstStyle/>
          <a:p>
            <a:fld id="{F6F7B8BD-3FEE-4397-A3C8-DBA8A14FD9E5}" type="datetime8">
              <a:rPr lang="fa-IR" smtClean="0"/>
              <a:pPr/>
              <a:t>16/ژانويه/26</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816DC3E8-027D-45BD-BFF7-948F93A10FED}" type="slidenum">
              <a:rPr lang="fa-IR" smtClean="0"/>
              <a:pPr/>
              <a:t>‹#›</a:t>
            </a:fld>
            <a:endParaRPr lang="fa-I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41448" y="228600"/>
            <a:ext cx="6245352" cy="1143000"/>
          </a:xfrm>
        </p:spPr>
        <p:txBody>
          <a:bodyPr vert="horz" lIns="91440" tIns="45720" rIns="91440" bIns="45720" rtlCol="0" anchor="ctr">
            <a:normAutofit/>
          </a:bodyPr>
          <a:lstStyle>
            <a:lvl1pPr algn="r" defTabSz="914400" rtl="0" eaLnBrk="1" latinLnBrk="0" hangingPunct="1">
              <a:spcBef>
                <a:spcPct val="0"/>
              </a:spcBef>
              <a:buNone/>
              <a:defRPr sz="4400" kern="1200" cap="small" spc="200" baseline="0">
                <a:solidFill>
                  <a:schemeClr val="tx1"/>
                </a:solidFill>
                <a:latin typeface="+mj-lt"/>
                <a:ea typeface="+mj-ea"/>
                <a:cs typeface="+mj-cs"/>
              </a:defRPr>
            </a:lvl1pPr>
          </a:lstStyle>
          <a:p>
            <a:r>
              <a:rPr lang="en-US" smtClean="0"/>
              <a:t>Click to edit Master title style</a:t>
            </a:r>
            <a:endParaRPr/>
          </a:p>
        </p:txBody>
      </p:sp>
      <p:sp>
        <p:nvSpPr>
          <p:cNvPr id="3" name="Content Placeholder 2"/>
          <p:cNvSpPr>
            <a:spLocks noGrp="1"/>
          </p:cNvSpPr>
          <p:nvPr>
            <p:ph idx="1"/>
          </p:nvPr>
        </p:nvSpPr>
        <p:spPr>
          <a:xfrm>
            <a:off x="2706624" y="2446991"/>
            <a:ext cx="5715000" cy="3531198"/>
          </a:xfrm>
        </p:spPr>
        <p:txBody>
          <a:bodyPr>
            <a:normAutofit/>
          </a:bodyPr>
          <a:lstStyle>
            <a:lvl1pPr>
              <a:defRPr sz="22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164592" y="3031490"/>
            <a:ext cx="1524000" cy="2362200"/>
          </a:xfrm>
        </p:spPr>
        <p:txBody>
          <a:bodyPr/>
          <a:lstStyle>
            <a:lvl1pPr marL="0" indent="0">
              <a:lnSpc>
                <a:spcPct val="150000"/>
              </a:lnSpc>
              <a:buNone/>
              <a:defRPr sz="1400" b="1">
                <a:solidFill>
                  <a:srgbClr val="000000">
                    <a:alpha val="50196"/>
                  </a:srgb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4637F7-EA65-4C38-8010-51706764EAF1}" type="datetime8">
              <a:rPr lang="fa-IR" smtClean="0"/>
              <a:pPr/>
              <a:t>16/ژانويه/26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816DC3E8-027D-45BD-BFF7-948F93A10FED}" type="slidenum">
              <a:rPr lang="fa-IR" smtClean="0"/>
              <a:pPr/>
              <a:t>‹#›</a:t>
            </a:fld>
            <a:endParaRPr lang="fa-I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41448" y="228600"/>
            <a:ext cx="6245352" cy="1143000"/>
          </a:xfrm>
        </p:spPr>
        <p:txBody>
          <a:bodyPr vert="horz" lIns="91440" tIns="45720" rIns="91440" bIns="45720" rtlCol="0" anchor="ctr">
            <a:normAutofit/>
          </a:bodyPr>
          <a:lstStyle>
            <a:lvl1pPr algn="r" defTabSz="914400" rtl="0" eaLnBrk="1" latinLnBrk="0" hangingPunct="1">
              <a:spcBef>
                <a:spcPct val="0"/>
              </a:spcBef>
              <a:buNone/>
              <a:defRPr sz="4400" kern="1200" cap="small" spc="200" baseline="0">
                <a:solidFill>
                  <a:schemeClr val="tx1"/>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2706624" y="2450592"/>
            <a:ext cx="5715000" cy="3529584"/>
          </a:xfrm>
          <a:noFill/>
          <a:ln w="101600" cmpd="sng">
            <a:miter lim="800000"/>
          </a:ln>
          <a:effectLst>
            <a:outerShdw blurRad="63500" sx="102000" sy="102000" algn="ctr" rotWithShape="0">
              <a:prstClr val="black">
                <a:alpha val="30000"/>
              </a:prstClr>
            </a:outerShdw>
          </a:effectLst>
        </p:spPr>
        <p:style>
          <a:lnRef idx="3">
            <a:schemeClr val="lt1"/>
          </a:lnRef>
          <a:fillRef idx="1">
            <a:schemeClr val="accent2"/>
          </a:fillRef>
          <a:effectRef idx="1">
            <a:schemeClr val="accent2"/>
          </a:effectRef>
          <a:fontRef idx="none"/>
        </p:style>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164592" y="3031489"/>
            <a:ext cx="1527048" cy="2359152"/>
          </a:xfrm>
        </p:spPr>
        <p:txBody>
          <a:bodyPr vert="horz" lIns="91440" tIns="45720" rIns="91440" bIns="45720" rtlCol="0">
            <a:normAutofit/>
          </a:bodyPr>
          <a:lstStyle>
            <a:lvl1pPr marL="0" indent="0">
              <a:lnSpc>
                <a:spcPct val="150000"/>
              </a:lnSpc>
              <a:buNone/>
              <a:defRPr sz="1400" b="1" kern="1200">
                <a:solidFill>
                  <a:srgbClr val="000000">
                    <a:alpha val="50196"/>
                  </a:srgb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50000"/>
              </a:lnSpc>
              <a:spcBef>
                <a:spcPts val="1800"/>
              </a:spcBef>
              <a:buClr>
                <a:schemeClr val="accent1"/>
              </a:buClr>
              <a:buSzPct val="80000"/>
              <a:buFont typeface="Wingdings" pitchFamily="2" charset="2"/>
              <a:buNone/>
            </a:pPr>
            <a:r>
              <a:rPr lang="en-US" smtClean="0"/>
              <a:t>Click to edit Master text styles</a:t>
            </a:r>
          </a:p>
        </p:txBody>
      </p:sp>
      <p:sp>
        <p:nvSpPr>
          <p:cNvPr id="5" name="Date Placeholder 4"/>
          <p:cNvSpPr>
            <a:spLocks noGrp="1"/>
          </p:cNvSpPr>
          <p:nvPr>
            <p:ph type="dt" sz="half" idx="10"/>
          </p:nvPr>
        </p:nvSpPr>
        <p:spPr/>
        <p:txBody>
          <a:bodyPr/>
          <a:lstStyle/>
          <a:p>
            <a:fld id="{A4FD7F8C-709B-43DF-845F-3C0D4389CD50}" type="datetime8">
              <a:rPr lang="fa-IR" smtClean="0"/>
              <a:pPr/>
              <a:t>16/ژانويه/26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816DC3E8-027D-45BD-BFF7-948F93A10FED}" type="slidenum">
              <a:rPr lang="fa-IR" smtClean="0"/>
              <a:pPr/>
              <a:t>‹#›</a:t>
            </a:fld>
            <a:endParaRPr lang="fa-I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CC4E9705-7E55-4523-B3D3-56C788EEC904}" type="datetime8">
              <a:rPr lang="fa-IR" smtClean="0"/>
              <a:pPr/>
              <a:t>16/ژانويه/26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816DC3E8-027D-45BD-BFF7-948F93A10FED}" type="slidenum">
              <a:rPr lang="fa-IR" smtClean="0"/>
              <a:pPr/>
              <a:t>‹#›</a:t>
            </a:fld>
            <a:endParaRPr lang="fa-I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10"/>
          <p:cNvGrpSpPr/>
          <p:nvPr/>
        </p:nvGrpSpPr>
        <p:grpSpPr>
          <a:xfrm>
            <a:off x="0" y="0"/>
            <a:ext cx="9144000" cy="6858000"/>
            <a:chOff x="-442912" y="457200"/>
            <a:chExt cx="9144000" cy="6858000"/>
          </a:xfrm>
        </p:grpSpPr>
        <p:sp>
          <p:nvSpPr>
            <p:cNvPr id="18" name="Rectangle 17"/>
            <p:cNvSpPr/>
            <p:nvPr/>
          </p:nvSpPr>
          <p:spPr>
            <a:xfrm>
              <a:off x="-442912" y="457200"/>
              <a:ext cx="9129712" cy="1676400"/>
            </a:xfrm>
            <a:prstGeom prst="rect">
              <a:avLst/>
            </a:prstGeom>
            <a:solidFill>
              <a:schemeClr val="accent3"/>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9" name="Rectangle 18"/>
            <p:cNvSpPr/>
            <p:nvPr/>
          </p:nvSpPr>
          <p:spPr>
            <a:xfrm>
              <a:off x="6872288" y="457200"/>
              <a:ext cx="18288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0" name="Rectangle 19"/>
            <p:cNvSpPr/>
            <p:nvPr/>
          </p:nvSpPr>
          <p:spPr>
            <a:xfrm>
              <a:off x="6872288" y="457200"/>
              <a:ext cx="1828800" cy="1676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1" name="Oval 20"/>
            <p:cNvSpPr/>
            <p:nvPr/>
          </p:nvSpPr>
          <p:spPr>
            <a:xfrm>
              <a:off x="7367588" y="876300"/>
              <a:ext cx="838200" cy="838200"/>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Vertical Title 1"/>
          <p:cNvSpPr>
            <a:spLocks noGrp="1"/>
          </p:cNvSpPr>
          <p:nvPr>
            <p:ph type="title" orient="vert"/>
          </p:nvPr>
        </p:nvSpPr>
        <p:spPr>
          <a:xfrm>
            <a:off x="7467600" y="2298700"/>
            <a:ext cx="1447800" cy="3827463"/>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533400" y="2286000"/>
            <a:ext cx="5943600" cy="3840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DD35226E-12DD-4E9F-83D1-89C974F1F175}" type="datetime8">
              <a:rPr lang="fa-IR" smtClean="0"/>
              <a:pPr/>
              <a:t>16/ژانويه/26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a:xfrm>
            <a:off x="7848600" y="533400"/>
            <a:ext cx="762000" cy="609600"/>
          </a:xfrm>
        </p:spPr>
        <p:txBody>
          <a:bodyPr/>
          <a:lstStyle/>
          <a:p>
            <a:fld id="{816DC3E8-027D-45BD-BFF7-948F93A10FED}" type="slidenum">
              <a:rPr lang="fa-IR" smtClean="0"/>
              <a:pPr/>
              <a:t>‹#›</a:t>
            </a:fld>
            <a:endParaRPr lang="fa-I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DD0FC15D-D7A6-4493-8E36-12549B79DCA0}" type="datetime8">
              <a:rPr lang="fa-IR" smtClean="0"/>
              <a:pPr/>
              <a:t>16/ژانويه/26</a:t>
            </a:fld>
            <a:endParaRPr lang="fa-IR"/>
          </a:p>
        </p:txBody>
      </p:sp>
      <p:sp>
        <p:nvSpPr>
          <p:cNvPr id="17" name="Footer Placeholder 16"/>
          <p:cNvSpPr>
            <a:spLocks noGrp="1"/>
          </p:cNvSpPr>
          <p:nvPr>
            <p:ph type="ftr" sz="quarter" idx="11"/>
          </p:nvPr>
        </p:nvSpPr>
        <p:spPr/>
        <p:txBody>
          <a:bodyPr/>
          <a:lstStyle/>
          <a:p>
            <a:endParaRPr lang="fa-IR"/>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816DC3E8-027D-45BD-BFF7-948F93A10FED}" type="slidenum">
              <a:rPr lang="fa-IR" smtClean="0"/>
              <a:pPr/>
              <a:t>‹#›</a:t>
            </a:fld>
            <a:endParaRPr lang="fa-IR"/>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fa-I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BD1B16-9D91-467F-A461-699F0E294638}" type="datetime8">
              <a:rPr lang="fa-IR" smtClean="0"/>
              <a:pPr/>
              <a:t>16/ژانويه/26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816DC3E8-027D-45BD-BFF7-948F93A10FED}" type="slidenum">
              <a:rPr lang="fa-IR" smtClean="0"/>
              <a:pPr/>
              <a:t>‹#›</a:t>
            </a:fld>
            <a:endParaRPr lang="fa-I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17C89D42-4DB7-46B9-8B39-D09ED48DA9B2}" type="datetime8">
              <a:rPr lang="fa-IR" smtClean="0"/>
              <a:pPr/>
              <a:t>16/ژانويه/26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a:xfrm>
            <a:off x="4361688" y="1026372"/>
            <a:ext cx="457200" cy="441325"/>
          </a:xfrm>
        </p:spPr>
        <p:txBody>
          <a:bodyPr/>
          <a:lstStyle/>
          <a:p>
            <a:fld id="{816DC3E8-027D-45BD-BFF7-948F93A10FED}" type="slidenum">
              <a:rPr lang="fa-IR" smtClean="0"/>
              <a:pPr/>
              <a:t>‹#›</a:t>
            </a:fld>
            <a:endParaRPr lang="fa-IR"/>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fa-IR"/>
          </a:p>
        </p:txBody>
      </p:sp>
      <p:sp>
        <p:nvSpPr>
          <p:cNvPr id="4" name="Date Placeholder 3"/>
          <p:cNvSpPr>
            <a:spLocks noGrp="1"/>
          </p:cNvSpPr>
          <p:nvPr>
            <p:ph type="dt" sz="half" idx="10"/>
          </p:nvPr>
        </p:nvSpPr>
        <p:spPr/>
        <p:txBody>
          <a:bodyPr/>
          <a:lstStyle/>
          <a:p>
            <a:fld id="{7F729D30-7DF5-4883-BE78-13009EEC9FF0}" type="datetime8">
              <a:rPr lang="fa-IR" smtClean="0"/>
              <a:pPr/>
              <a:t>16/ژانويه/26</a:t>
            </a:fld>
            <a:endParaRPr lang="fa-IR"/>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816DC3E8-027D-45BD-BFF7-948F93A10FED}" type="slidenum">
              <a:rPr lang="fa-IR" smtClean="0"/>
              <a:pPr/>
              <a:t>‹#›</a:t>
            </a:fld>
            <a:endParaRPr lang="fa-IR"/>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41E1B9EF-4CC9-42C7-AA60-E80FEAFAE804}" type="datetime8">
              <a:rPr lang="fa-IR" smtClean="0"/>
              <a:pPr/>
              <a:t>16/ژانويه/26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816DC3E8-027D-45BD-BFF7-948F93A10FED}" type="slidenum">
              <a:rPr lang="fa-IR" smtClean="0"/>
              <a:pPr/>
              <a:t>‹#›</a:t>
            </a:fld>
            <a:endParaRPr lang="fa-IR"/>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588AF080-6E56-4A48-B0D6-5B1F2A02C5A1}" type="datetime8">
              <a:rPr lang="fa-IR" smtClean="0"/>
              <a:pPr/>
              <a:t>16/ژانويه/26</a:t>
            </a:fld>
            <a:endParaRPr lang="fa-IR"/>
          </a:p>
        </p:txBody>
      </p:sp>
      <p:sp>
        <p:nvSpPr>
          <p:cNvPr id="8" name="Footer Placeholder 7"/>
          <p:cNvSpPr>
            <a:spLocks noGrp="1"/>
          </p:cNvSpPr>
          <p:nvPr>
            <p:ph type="ftr" sz="quarter" idx="11"/>
          </p:nvPr>
        </p:nvSpPr>
        <p:spPr>
          <a:xfrm>
            <a:off x="304800" y="6409944"/>
            <a:ext cx="3581400" cy="365760"/>
          </a:xfrm>
        </p:spPr>
        <p:txBody>
          <a:bodyPr/>
          <a:lstStyle/>
          <a:p>
            <a:endParaRPr lang="fa-IR"/>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816DC3E8-027D-45BD-BFF7-948F93A10FED}" type="slidenum">
              <a:rPr lang="fa-IR" smtClean="0"/>
              <a:pPr/>
              <a:t>‹#›</a:t>
            </a:fld>
            <a:endParaRPr lang="fa-IR"/>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A68C7E5-D8F7-4E4F-AFF4-C1761E9DA959}" type="datetime8">
              <a:rPr lang="fa-IR" smtClean="0"/>
              <a:pPr/>
              <a:t>16/ژانويه/26</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a:xfrm>
            <a:off x="4343400" y="1036020"/>
            <a:ext cx="457200" cy="441325"/>
          </a:xfrm>
        </p:spPr>
        <p:txBody>
          <a:bodyPr/>
          <a:lstStyle/>
          <a:p>
            <a:fld id="{816DC3E8-027D-45BD-BFF7-948F93A10FED}" type="slidenum">
              <a:rPr lang="fa-IR" smtClean="0"/>
              <a:pPr/>
              <a:t>‹#›</a:t>
            </a:fld>
            <a:endParaRPr lang="fa-I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93801F67-4813-4EF6-BC75-BE6FCBE3244E}" type="datetime8">
              <a:rPr lang="fa-IR" smtClean="0"/>
              <a:pPr/>
              <a:t>16/ژانويه/26</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816DC3E8-027D-45BD-BFF7-948F93A10FED}" type="slidenum">
              <a:rPr lang="fa-IR" smtClean="0"/>
              <a:pPr/>
              <a:t>‹#›</a:t>
            </a:fld>
            <a:endParaRPr lang="fa-I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816DC3E8-027D-45BD-BFF7-948F93A10FED}" type="slidenum">
              <a:rPr lang="fa-IR" smtClean="0"/>
              <a:pPr/>
              <a:t>‹#›</a:t>
            </a:fld>
            <a:endParaRPr lang="fa-IR"/>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C8BD693A-3E76-4542-B18D-4BCE37ACE7E4}" type="datetime8">
              <a:rPr lang="fa-IR" smtClean="0"/>
              <a:pPr/>
              <a:t>16/ژانويه/26</a:t>
            </a:fld>
            <a:endParaRPr lang="fa-IR"/>
          </a:p>
        </p:txBody>
      </p:sp>
      <p:sp>
        <p:nvSpPr>
          <p:cNvPr id="6" name="Footer Placeholder 5"/>
          <p:cNvSpPr>
            <a:spLocks noGrp="1"/>
          </p:cNvSpPr>
          <p:nvPr>
            <p:ph type="ftr" sz="quarter" idx="11"/>
          </p:nvPr>
        </p:nvSpPr>
        <p:spPr>
          <a:xfrm>
            <a:off x="301752" y="6410848"/>
            <a:ext cx="3383280" cy="365760"/>
          </a:xfrm>
        </p:spPr>
        <p:txBody>
          <a:bodyPr/>
          <a:lstStyle/>
          <a:p>
            <a:endParaRPr lang="fa-IR"/>
          </a:p>
        </p:txBody>
      </p:sp>
    </p:spTree>
  </p:cSld>
  <p:clrMapOvr>
    <a:overrideClrMapping bg1="lt1" tx1="dk1" bg2="lt2" tx2="dk2" accent1="accent1" accent2="accent2" accent3="accent3" accent4="accent4" accent5="accent5" accent6="accent6" hlink="hlink" folHlink="folHlink"/>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816DC3E8-027D-45BD-BFF7-948F93A10FED}" type="slidenum">
              <a:rPr lang="fa-IR" smtClean="0"/>
              <a:pPr/>
              <a:t>‹#›</a:t>
            </a:fld>
            <a:endParaRPr lang="fa-IR"/>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7587BCAE-710C-47CE-AA24-C10611D85F45}" type="datetime8">
              <a:rPr lang="fa-IR" smtClean="0"/>
              <a:pPr/>
              <a:t>16/ژانويه/26</a:t>
            </a:fld>
            <a:endParaRPr lang="fa-IR"/>
          </a:p>
        </p:txBody>
      </p:sp>
      <p:sp>
        <p:nvSpPr>
          <p:cNvPr id="6" name="Footer Placeholder 5"/>
          <p:cNvSpPr>
            <a:spLocks noGrp="1"/>
          </p:cNvSpPr>
          <p:nvPr>
            <p:ph type="ftr" sz="quarter" idx="11"/>
          </p:nvPr>
        </p:nvSpPr>
        <p:spPr>
          <a:xfrm>
            <a:off x="301752" y="6410848"/>
            <a:ext cx="3584448" cy="365760"/>
          </a:xfrm>
        </p:spPr>
        <p:txBody>
          <a:bodyPr/>
          <a:lstStyle/>
          <a:p>
            <a:endParaRPr lang="fa-I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1F6351C-8BD6-4C03-9F2D-43066FF763A0}" type="datetime8">
              <a:rPr lang="fa-IR" smtClean="0"/>
              <a:pPr/>
              <a:t>16/ژانويه/26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816DC3E8-027D-45BD-BFF7-948F93A10FED}" type="slidenum">
              <a:rPr lang="fa-IR" smtClean="0"/>
              <a:pPr/>
              <a:t>‹#›</a:t>
            </a:fld>
            <a:endParaRPr lang="fa-IR"/>
          </a:p>
        </p:txBody>
      </p:sp>
    </p:spTree>
  </p:cSld>
  <p:clrMapOvr>
    <a:overrideClrMapping bg1="lt1" tx1="dk1" bg2="lt2" tx2="dk2" accent1="accent1" accent2="accent2" accent3="accent3" accent4="accent4" accent5="accent5" accent6="accent6" hlink="hlink" folHlink="folHlink"/>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816DC3E8-027D-45BD-BFF7-948F93A10FED}" type="slidenum">
              <a:rPr lang="fa-IR" smtClean="0"/>
              <a:pPr/>
              <a:t>‹#›</a:t>
            </a:fld>
            <a:endParaRPr lang="fa-IR"/>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8EA4B35-FFE8-460B-8BAE-74410D296506}" type="datetime8">
              <a:rPr lang="fa-IR" smtClean="0"/>
              <a:pPr/>
              <a:t>16/ژانويه/26</a:t>
            </a:fld>
            <a:endParaRPr lang="fa-IR"/>
          </a:p>
        </p:txBody>
      </p:sp>
      <p:sp>
        <p:nvSpPr>
          <p:cNvPr id="5" name="Footer Placeholder 4"/>
          <p:cNvSpPr>
            <a:spLocks noGrp="1"/>
          </p:cNvSpPr>
          <p:nvPr>
            <p:ph type="ftr" sz="quarter" idx="11"/>
          </p:nvPr>
        </p:nvSpPr>
        <p:spPr/>
        <p:txBody>
          <a:bodyPr/>
          <a:lstStyle/>
          <a:p>
            <a:endParaRPr lang="fa-IR"/>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image" Target="../media/image5.jpeg"/><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5.xml"/><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18.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6.xml"/><Relationship Id="rId13" Type="http://schemas.openxmlformats.org/officeDocument/2006/relationships/image" Target="../media/image5.jpeg"/><Relationship Id="rId3" Type="http://schemas.openxmlformats.org/officeDocument/2006/relationships/slideLayout" Target="../slideLayouts/slideLayout201.xml"/><Relationship Id="rId7" Type="http://schemas.openxmlformats.org/officeDocument/2006/relationships/slideLayout" Target="../slideLayouts/slideLayout205.xml"/><Relationship Id="rId12" Type="http://schemas.openxmlformats.org/officeDocument/2006/relationships/theme" Target="../theme/theme19.xml"/><Relationship Id="rId2" Type="http://schemas.openxmlformats.org/officeDocument/2006/relationships/slideLayout" Target="../slideLayouts/slideLayout200.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0" Type="http://schemas.openxmlformats.org/officeDocument/2006/relationships/slideLayout" Target="../slideLayouts/slideLayout208.xml"/><Relationship Id="rId4" Type="http://schemas.openxmlformats.org/officeDocument/2006/relationships/slideLayout" Target="../slideLayouts/slideLayout202.xml"/><Relationship Id="rId9" Type="http://schemas.openxmlformats.org/officeDocument/2006/relationships/slideLayout" Target="../slideLayouts/slideLayout20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7.xml"/><Relationship Id="rId3" Type="http://schemas.openxmlformats.org/officeDocument/2006/relationships/slideLayout" Target="../slideLayouts/slideLayout212.xml"/><Relationship Id="rId7" Type="http://schemas.openxmlformats.org/officeDocument/2006/relationships/slideLayout" Target="../slideLayouts/slideLayout216.xml"/><Relationship Id="rId12" Type="http://schemas.openxmlformats.org/officeDocument/2006/relationships/theme" Target="../theme/theme20.xml"/><Relationship Id="rId2" Type="http://schemas.openxmlformats.org/officeDocument/2006/relationships/slideLayout" Target="../slideLayouts/slideLayout211.xml"/><Relationship Id="rId1" Type="http://schemas.openxmlformats.org/officeDocument/2006/relationships/slideLayout" Target="../slideLayouts/slideLayout210.xml"/><Relationship Id="rId6" Type="http://schemas.openxmlformats.org/officeDocument/2006/relationships/slideLayout" Target="../slideLayouts/slideLayout215.xml"/><Relationship Id="rId11" Type="http://schemas.openxmlformats.org/officeDocument/2006/relationships/slideLayout" Target="../slideLayouts/slideLayout220.xml"/><Relationship Id="rId5" Type="http://schemas.openxmlformats.org/officeDocument/2006/relationships/slideLayout" Target="../slideLayouts/slideLayout214.xml"/><Relationship Id="rId10" Type="http://schemas.openxmlformats.org/officeDocument/2006/relationships/slideLayout" Target="../slideLayouts/slideLayout219.xml"/><Relationship Id="rId4" Type="http://schemas.openxmlformats.org/officeDocument/2006/relationships/slideLayout" Target="../slideLayouts/slideLayout213.xml"/><Relationship Id="rId9" Type="http://schemas.openxmlformats.org/officeDocument/2006/relationships/slideLayout" Target="../slideLayouts/slideLayout218.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8.xml"/><Relationship Id="rId3" Type="http://schemas.openxmlformats.org/officeDocument/2006/relationships/slideLayout" Target="../slideLayouts/slideLayout223.xml"/><Relationship Id="rId7" Type="http://schemas.openxmlformats.org/officeDocument/2006/relationships/slideLayout" Target="../slideLayouts/slideLayout227.xml"/><Relationship Id="rId12" Type="http://schemas.openxmlformats.org/officeDocument/2006/relationships/theme" Target="../theme/theme21.xml"/><Relationship Id="rId2" Type="http://schemas.openxmlformats.org/officeDocument/2006/relationships/slideLayout" Target="../slideLayouts/slideLayout222.xml"/><Relationship Id="rId1" Type="http://schemas.openxmlformats.org/officeDocument/2006/relationships/slideLayout" Target="../slideLayouts/slideLayout221.xml"/><Relationship Id="rId6" Type="http://schemas.openxmlformats.org/officeDocument/2006/relationships/slideLayout" Target="../slideLayouts/slideLayout226.xml"/><Relationship Id="rId11" Type="http://schemas.openxmlformats.org/officeDocument/2006/relationships/slideLayout" Target="../slideLayouts/slideLayout231.xml"/><Relationship Id="rId5" Type="http://schemas.openxmlformats.org/officeDocument/2006/relationships/slideLayout" Target="../slideLayouts/slideLayout225.xml"/><Relationship Id="rId10" Type="http://schemas.openxmlformats.org/officeDocument/2006/relationships/slideLayout" Target="../slideLayouts/slideLayout230.xml"/><Relationship Id="rId4" Type="http://schemas.openxmlformats.org/officeDocument/2006/relationships/slideLayout" Target="../slideLayouts/slideLayout224.xml"/><Relationship Id="rId9" Type="http://schemas.openxmlformats.org/officeDocument/2006/relationships/slideLayout" Target="../slideLayouts/slideLayout229.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9.xml"/><Relationship Id="rId3" Type="http://schemas.openxmlformats.org/officeDocument/2006/relationships/slideLayout" Target="../slideLayouts/slideLayout234.xml"/><Relationship Id="rId7" Type="http://schemas.openxmlformats.org/officeDocument/2006/relationships/slideLayout" Target="../slideLayouts/slideLayout238.xml"/><Relationship Id="rId12" Type="http://schemas.openxmlformats.org/officeDocument/2006/relationships/theme" Target="../theme/theme22.xml"/><Relationship Id="rId2" Type="http://schemas.openxmlformats.org/officeDocument/2006/relationships/slideLayout" Target="../slideLayouts/slideLayout233.xml"/><Relationship Id="rId1" Type="http://schemas.openxmlformats.org/officeDocument/2006/relationships/slideLayout" Target="../slideLayouts/slideLayout232.xml"/><Relationship Id="rId6" Type="http://schemas.openxmlformats.org/officeDocument/2006/relationships/slideLayout" Target="../slideLayouts/slideLayout237.xml"/><Relationship Id="rId11" Type="http://schemas.openxmlformats.org/officeDocument/2006/relationships/slideLayout" Target="../slideLayouts/slideLayout242.xml"/><Relationship Id="rId5" Type="http://schemas.openxmlformats.org/officeDocument/2006/relationships/slideLayout" Target="../slideLayouts/slideLayout236.xml"/><Relationship Id="rId10" Type="http://schemas.openxmlformats.org/officeDocument/2006/relationships/slideLayout" Target="../slideLayouts/slideLayout241.xml"/><Relationship Id="rId4" Type="http://schemas.openxmlformats.org/officeDocument/2006/relationships/slideLayout" Target="../slideLayouts/slideLayout235.xml"/><Relationship Id="rId9" Type="http://schemas.openxmlformats.org/officeDocument/2006/relationships/slideLayout" Target="../slideLayouts/slideLayout240.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50.xml"/><Relationship Id="rId3" Type="http://schemas.openxmlformats.org/officeDocument/2006/relationships/slideLayout" Target="../slideLayouts/slideLayout245.xml"/><Relationship Id="rId7" Type="http://schemas.openxmlformats.org/officeDocument/2006/relationships/slideLayout" Target="../slideLayouts/slideLayout249.xml"/><Relationship Id="rId12" Type="http://schemas.openxmlformats.org/officeDocument/2006/relationships/theme" Target="../theme/theme23.xml"/><Relationship Id="rId2" Type="http://schemas.openxmlformats.org/officeDocument/2006/relationships/slideLayout" Target="../slideLayouts/slideLayout244.xml"/><Relationship Id="rId1" Type="http://schemas.openxmlformats.org/officeDocument/2006/relationships/slideLayout" Target="../slideLayouts/slideLayout243.xml"/><Relationship Id="rId6" Type="http://schemas.openxmlformats.org/officeDocument/2006/relationships/slideLayout" Target="../slideLayouts/slideLayout248.xml"/><Relationship Id="rId11" Type="http://schemas.openxmlformats.org/officeDocument/2006/relationships/slideLayout" Target="../slideLayouts/slideLayout253.xml"/><Relationship Id="rId5" Type="http://schemas.openxmlformats.org/officeDocument/2006/relationships/slideLayout" Target="../slideLayouts/slideLayout247.xml"/><Relationship Id="rId10" Type="http://schemas.openxmlformats.org/officeDocument/2006/relationships/slideLayout" Target="../slideLayouts/slideLayout252.xml"/><Relationship Id="rId4" Type="http://schemas.openxmlformats.org/officeDocument/2006/relationships/slideLayout" Target="../slideLayouts/slideLayout246.xml"/><Relationship Id="rId9" Type="http://schemas.openxmlformats.org/officeDocument/2006/relationships/slideLayout" Target="../slideLayouts/slideLayout251.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61.xml"/><Relationship Id="rId3" Type="http://schemas.openxmlformats.org/officeDocument/2006/relationships/slideLayout" Target="../slideLayouts/slideLayout256.xml"/><Relationship Id="rId7" Type="http://schemas.openxmlformats.org/officeDocument/2006/relationships/slideLayout" Target="../slideLayouts/slideLayout260.xml"/><Relationship Id="rId12" Type="http://schemas.openxmlformats.org/officeDocument/2006/relationships/theme" Target="../theme/theme24.xml"/><Relationship Id="rId2" Type="http://schemas.openxmlformats.org/officeDocument/2006/relationships/slideLayout" Target="../slideLayouts/slideLayout255.xml"/><Relationship Id="rId1" Type="http://schemas.openxmlformats.org/officeDocument/2006/relationships/slideLayout" Target="../slideLayouts/slideLayout254.xml"/><Relationship Id="rId6" Type="http://schemas.openxmlformats.org/officeDocument/2006/relationships/slideLayout" Target="../slideLayouts/slideLayout259.xml"/><Relationship Id="rId11" Type="http://schemas.openxmlformats.org/officeDocument/2006/relationships/slideLayout" Target="../slideLayouts/slideLayout264.xml"/><Relationship Id="rId5" Type="http://schemas.openxmlformats.org/officeDocument/2006/relationships/slideLayout" Target="../slideLayouts/slideLayout258.xml"/><Relationship Id="rId10" Type="http://schemas.openxmlformats.org/officeDocument/2006/relationships/slideLayout" Target="../slideLayouts/slideLayout263.xml"/><Relationship Id="rId4" Type="http://schemas.openxmlformats.org/officeDocument/2006/relationships/slideLayout" Target="../slideLayouts/slideLayout257.xml"/><Relationship Id="rId9" Type="http://schemas.openxmlformats.org/officeDocument/2006/relationships/slideLayout" Target="../slideLayouts/slideLayout262.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72.xml"/><Relationship Id="rId13" Type="http://schemas.openxmlformats.org/officeDocument/2006/relationships/image" Target="../media/image5.jpeg"/><Relationship Id="rId3" Type="http://schemas.openxmlformats.org/officeDocument/2006/relationships/slideLayout" Target="../slideLayouts/slideLayout267.xml"/><Relationship Id="rId7" Type="http://schemas.openxmlformats.org/officeDocument/2006/relationships/slideLayout" Target="../slideLayouts/slideLayout271.xml"/><Relationship Id="rId12" Type="http://schemas.openxmlformats.org/officeDocument/2006/relationships/theme" Target="../theme/theme25.xml"/><Relationship Id="rId2" Type="http://schemas.openxmlformats.org/officeDocument/2006/relationships/slideLayout" Target="../slideLayouts/slideLayout266.xml"/><Relationship Id="rId1" Type="http://schemas.openxmlformats.org/officeDocument/2006/relationships/slideLayout" Target="../slideLayouts/slideLayout265.xml"/><Relationship Id="rId6" Type="http://schemas.openxmlformats.org/officeDocument/2006/relationships/slideLayout" Target="../slideLayouts/slideLayout270.xml"/><Relationship Id="rId11" Type="http://schemas.openxmlformats.org/officeDocument/2006/relationships/slideLayout" Target="../slideLayouts/slideLayout275.xml"/><Relationship Id="rId5" Type="http://schemas.openxmlformats.org/officeDocument/2006/relationships/slideLayout" Target="../slideLayouts/slideLayout269.xml"/><Relationship Id="rId10" Type="http://schemas.openxmlformats.org/officeDocument/2006/relationships/slideLayout" Target="../slideLayouts/slideLayout274.xml"/><Relationship Id="rId4" Type="http://schemas.openxmlformats.org/officeDocument/2006/relationships/slideLayout" Target="../slideLayouts/slideLayout268.xml"/><Relationship Id="rId9" Type="http://schemas.openxmlformats.org/officeDocument/2006/relationships/slideLayout" Target="../slideLayouts/slideLayout273.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283.xml"/><Relationship Id="rId3" Type="http://schemas.openxmlformats.org/officeDocument/2006/relationships/slideLayout" Target="../slideLayouts/slideLayout278.xml"/><Relationship Id="rId7" Type="http://schemas.openxmlformats.org/officeDocument/2006/relationships/slideLayout" Target="../slideLayouts/slideLayout282.xml"/><Relationship Id="rId12" Type="http://schemas.openxmlformats.org/officeDocument/2006/relationships/theme" Target="../theme/theme26.xml"/><Relationship Id="rId2" Type="http://schemas.openxmlformats.org/officeDocument/2006/relationships/slideLayout" Target="../slideLayouts/slideLayout277.xml"/><Relationship Id="rId1" Type="http://schemas.openxmlformats.org/officeDocument/2006/relationships/slideLayout" Target="../slideLayouts/slideLayout276.xml"/><Relationship Id="rId6" Type="http://schemas.openxmlformats.org/officeDocument/2006/relationships/slideLayout" Target="../slideLayouts/slideLayout281.xml"/><Relationship Id="rId11" Type="http://schemas.openxmlformats.org/officeDocument/2006/relationships/slideLayout" Target="../slideLayouts/slideLayout286.xml"/><Relationship Id="rId5" Type="http://schemas.openxmlformats.org/officeDocument/2006/relationships/slideLayout" Target="../slideLayouts/slideLayout280.xml"/><Relationship Id="rId10" Type="http://schemas.openxmlformats.org/officeDocument/2006/relationships/slideLayout" Target="../slideLayouts/slideLayout285.xml"/><Relationship Id="rId4" Type="http://schemas.openxmlformats.org/officeDocument/2006/relationships/slideLayout" Target="../slideLayouts/slideLayout279.xml"/><Relationship Id="rId9" Type="http://schemas.openxmlformats.org/officeDocument/2006/relationships/slideLayout" Target="../slideLayouts/slideLayout284.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294.xml"/><Relationship Id="rId3" Type="http://schemas.openxmlformats.org/officeDocument/2006/relationships/slideLayout" Target="../slideLayouts/slideLayout289.xml"/><Relationship Id="rId7" Type="http://schemas.openxmlformats.org/officeDocument/2006/relationships/slideLayout" Target="../slideLayouts/slideLayout293.xml"/><Relationship Id="rId12" Type="http://schemas.openxmlformats.org/officeDocument/2006/relationships/theme" Target="../theme/theme27.xml"/><Relationship Id="rId2" Type="http://schemas.openxmlformats.org/officeDocument/2006/relationships/slideLayout" Target="../slideLayouts/slideLayout288.xml"/><Relationship Id="rId1" Type="http://schemas.openxmlformats.org/officeDocument/2006/relationships/slideLayout" Target="../slideLayouts/slideLayout287.xml"/><Relationship Id="rId6" Type="http://schemas.openxmlformats.org/officeDocument/2006/relationships/slideLayout" Target="../slideLayouts/slideLayout292.xml"/><Relationship Id="rId11" Type="http://schemas.openxmlformats.org/officeDocument/2006/relationships/slideLayout" Target="../slideLayouts/slideLayout297.xml"/><Relationship Id="rId5" Type="http://schemas.openxmlformats.org/officeDocument/2006/relationships/slideLayout" Target="../slideLayouts/slideLayout291.xml"/><Relationship Id="rId10" Type="http://schemas.openxmlformats.org/officeDocument/2006/relationships/slideLayout" Target="../slideLayouts/slideLayout296.xml"/><Relationship Id="rId4" Type="http://schemas.openxmlformats.org/officeDocument/2006/relationships/slideLayout" Target="../slideLayouts/slideLayout290.xml"/><Relationship Id="rId9" Type="http://schemas.openxmlformats.org/officeDocument/2006/relationships/slideLayout" Target="../slideLayouts/slideLayout295.xml"/></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305.xml"/><Relationship Id="rId3" Type="http://schemas.openxmlformats.org/officeDocument/2006/relationships/slideLayout" Target="../slideLayouts/slideLayout300.xml"/><Relationship Id="rId7" Type="http://schemas.openxmlformats.org/officeDocument/2006/relationships/slideLayout" Target="../slideLayouts/slideLayout304.xml"/><Relationship Id="rId12" Type="http://schemas.openxmlformats.org/officeDocument/2006/relationships/theme" Target="../theme/theme28.xml"/><Relationship Id="rId2" Type="http://schemas.openxmlformats.org/officeDocument/2006/relationships/slideLayout" Target="../slideLayouts/slideLayout299.xml"/><Relationship Id="rId1" Type="http://schemas.openxmlformats.org/officeDocument/2006/relationships/slideLayout" Target="../slideLayouts/slideLayout298.xml"/><Relationship Id="rId6" Type="http://schemas.openxmlformats.org/officeDocument/2006/relationships/slideLayout" Target="../slideLayouts/slideLayout303.xml"/><Relationship Id="rId11" Type="http://schemas.openxmlformats.org/officeDocument/2006/relationships/slideLayout" Target="../slideLayouts/slideLayout308.xml"/><Relationship Id="rId5" Type="http://schemas.openxmlformats.org/officeDocument/2006/relationships/slideLayout" Target="../slideLayouts/slideLayout302.xml"/><Relationship Id="rId10" Type="http://schemas.openxmlformats.org/officeDocument/2006/relationships/slideLayout" Target="../slideLayouts/slideLayout307.xml"/><Relationship Id="rId4" Type="http://schemas.openxmlformats.org/officeDocument/2006/relationships/slideLayout" Target="../slideLayouts/slideLayout301.xml"/><Relationship Id="rId9" Type="http://schemas.openxmlformats.org/officeDocument/2006/relationships/slideLayout" Target="../slideLayouts/slideLayout306.xml"/></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316.xml"/><Relationship Id="rId3" Type="http://schemas.openxmlformats.org/officeDocument/2006/relationships/slideLayout" Target="../slideLayouts/slideLayout311.xml"/><Relationship Id="rId7" Type="http://schemas.openxmlformats.org/officeDocument/2006/relationships/slideLayout" Target="../slideLayouts/slideLayout315.xml"/><Relationship Id="rId12" Type="http://schemas.openxmlformats.org/officeDocument/2006/relationships/theme" Target="../theme/theme29.xml"/><Relationship Id="rId2" Type="http://schemas.openxmlformats.org/officeDocument/2006/relationships/slideLayout" Target="../slideLayouts/slideLayout310.xml"/><Relationship Id="rId1" Type="http://schemas.openxmlformats.org/officeDocument/2006/relationships/slideLayout" Target="../slideLayouts/slideLayout309.xml"/><Relationship Id="rId6" Type="http://schemas.openxmlformats.org/officeDocument/2006/relationships/slideLayout" Target="../slideLayouts/slideLayout314.xml"/><Relationship Id="rId11" Type="http://schemas.openxmlformats.org/officeDocument/2006/relationships/slideLayout" Target="../slideLayouts/slideLayout319.xml"/><Relationship Id="rId5" Type="http://schemas.openxmlformats.org/officeDocument/2006/relationships/slideLayout" Target="../slideLayouts/slideLayout313.xml"/><Relationship Id="rId10" Type="http://schemas.openxmlformats.org/officeDocument/2006/relationships/slideLayout" Target="../slideLayouts/slideLayout318.xml"/><Relationship Id="rId4" Type="http://schemas.openxmlformats.org/officeDocument/2006/relationships/slideLayout" Target="../slideLayouts/slideLayout312.xml"/><Relationship Id="rId9" Type="http://schemas.openxmlformats.org/officeDocument/2006/relationships/slideLayout" Target="../slideLayouts/slideLayout3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327.xml"/><Relationship Id="rId3" Type="http://schemas.openxmlformats.org/officeDocument/2006/relationships/slideLayout" Target="../slideLayouts/slideLayout322.xml"/><Relationship Id="rId7" Type="http://schemas.openxmlformats.org/officeDocument/2006/relationships/slideLayout" Target="../slideLayouts/slideLayout326.xml"/><Relationship Id="rId12" Type="http://schemas.openxmlformats.org/officeDocument/2006/relationships/theme" Target="../theme/theme30.xml"/><Relationship Id="rId2" Type="http://schemas.openxmlformats.org/officeDocument/2006/relationships/slideLayout" Target="../slideLayouts/slideLayout321.xml"/><Relationship Id="rId1" Type="http://schemas.openxmlformats.org/officeDocument/2006/relationships/slideLayout" Target="../slideLayouts/slideLayout320.xml"/><Relationship Id="rId6" Type="http://schemas.openxmlformats.org/officeDocument/2006/relationships/slideLayout" Target="../slideLayouts/slideLayout325.xml"/><Relationship Id="rId11" Type="http://schemas.openxmlformats.org/officeDocument/2006/relationships/slideLayout" Target="../slideLayouts/slideLayout330.xml"/><Relationship Id="rId5" Type="http://schemas.openxmlformats.org/officeDocument/2006/relationships/slideLayout" Target="../slideLayouts/slideLayout324.xml"/><Relationship Id="rId10" Type="http://schemas.openxmlformats.org/officeDocument/2006/relationships/slideLayout" Target="../slideLayouts/slideLayout329.xml"/><Relationship Id="rId4" Type="http://schemas.openxmlformats.org/officeDocument/2006/relationships/slideLayout" Target="../slideLayouts/slideLayout323.xml"/><Relationship Id="rId9" Type="http://schemas.openxmlformats.org/officeDocument/2006/relationships/slideLayout" Target="../slideLayouts/slideLayout328.xml"/></Relationships>
</file>

<file path=ppt/slideMasters/_rels/slideMaster31.xml.rels><?xml version="1.0" encoding="UTF-8" standalone="yes"?>
<Relationships xmlns="http://schemas.openxmlformats.org/package/2006/relationships"><Relationship Id="rId8" Type="http://schemas.openxmlformats.org/officeDocument/2006/relationships/slideLayout" Target="../slideLayouts/slideLayout338.xml"/><Relationship Id="rId13" Type="http://schemas.openxmlformats.org/officeDocument/2006/relationships/image" Target="../media/image5.jpeg"/><Relationship Id="rId3" Type="http://schemas.openxmlformats.org/officeDocument/2006/relationships/slideLayout" Target="../slideLayouts/slideLayout333.xml"/><Relationship Id="rId7" Type="http://schemas.openxmlformats.org/officeDocument/2006/relationships/slideLayout" Target="../slideLayouts/slideLayout337.xml"/><Relationship Id="rId12" Type="http://schemas.openxmlformats.org/officeDocument/2006/relationships/theme" Target="../theme/theme31.xml"/><Relationship Id="rId2" Type="http://schemas.openxmlformats.org/officeDocument/2006/relationships/slideLayout" Target="../slideLayouts/slideLayout332.xml"/><Relationship Id="rId1" Type="http://schemas.openxmlformats.org/officeDocument/2006/relationships/slideLayout" Target="../slideLayouts/slideLayout331.xml"/><Relationship Id="rId6" Type="http://schemas.openxmlformats.org/officeDocument/2006/relationships/slideLayout" Target="../slideLayouts/slideLayout336.xml"/><Relationship Id="rId11" Type="http://schemas.openxmlformats.org/officeDocument/2006/relationships/slideLayout" Target="../slideLayouts/slideLayout341.xml"/><Relationship Id="rId5" Type="http://schemas.openxmlformats.org/officeDocument/2006/relationships/slideLayout" Target="../slideLayouts/slideLayout335.xml"/><Relationship Id="rId10" Type="http://schemas.openxmlformats.org/officeDocument/2006/relationships/slideLayout" Target="../slideLayouts/slideLayout340.xml"/><Relationship Id="rId4" Type="http://schemas.openxmlformats.org/officeDocument/2006/relationships/slideLayout" Target="../slideLayouts/slideLayout334.xml"/><Relationship Id="rId9" Type="http://schemas.openxmlformats.org/officeDocument/2006/relationships/slideLayout" Target="../slideLayouts/slideLayout339.xml"/></Relationships>
</file>

<file path=ppt/slideMasters/_rels/slideMaster32.xml.rels><?xml version="1.0" encoding="UTF-8" standalone="yes"?>
<Relationships xmlns="http://schemas.openxmlformats.org/package/2006/relationships"><Relationship Id="rId8" Type="http://schemas.openxmlformats.org/officeDocument/2006/relationships/slideLayout" Target="../slideLayouts/slideLayout349.xml"/><Relationship Id="rId3" Type="http://schemas.openxmlformats.org/officeDocument/2006/relationships/slideLayout" Target="../slideLayouts/slideLayout344.xml"/><Relationship Id="rId7" Type="http://schemas.openxmlformats.org/officeDocument/2006/relationships/slideLayout" Target="../slideLayouts/slideLayout348.xml"/><Relationship Id="rId12" Type="http://schemas.openxmlformats.org/officeDocument/2006/relationships/theme" Target="../theme/theme32.xml"/><Relationship Id="rId2" Type="http://schemas.openxmlformats.org/officeDocument/2006/relationships/slideLayout" Target="../slideLayouts/slideLayout343.xml"/><Relationship Id="rId1" Type="http://schemas.openxmlformats.org/officeDocument/2006/relationships/slideLayout" Target="../slideLayouts/slideLayout342.xml"/><Relationship Id="rId6" Type="http://schemas.openxmlformats.org/officeDocument/2006/relationships/slideLayout" Target="../slideLayouts/slideLayout347.xml"/><Relationship Id="rId11" Type="http://schemas.openxmlformats.org/officeDocument/2006/relationships/slideLayout" Target="../slideLayouts/slideLayout352.xml"/><Relationship Id="rId5" Type="http://schemas.openxmlformats.org/officeDocument/2006/relationships/slideLayout" Target="../slideLayouts/slideLayout346.xml"/><Relationship Id="rId10" Type="http://schemas.openxmlformats.org/officeDocument/2006/relationships/slideLayout" Target="../slideLayouts/slideLayout351.xml"/><Relationship Id="rId4" Type="http://schemas.openxmlformats.org/officeDocument/2006/relationships/slideLayout" Target="../slideLayouts/slideLayout345.xml"/><Relationship Id="rId9" Type="http://schemas.openxmlformats.org/officeDocument/2006/relationships/slideLayout" Target="../slideLayouts/slideLayout350.xml"/></Relationships>
</file>

<file path=ppt/slideMasters/_rels/slideMaster33.xml.rels><?xml version="1.0" encoding="UTF-8" standalone="yes"?>
<Relationships xmlns="http://schemas.openxmlformats.org/package/2006/relationships"><Relationship Id="rId8" Type="http://schemas.openxmlformats.org/officeDocument/2006/relationships/slideLayout" Target="../slideLayouts/slideLayout360.xml"/><Relationship Id="rId3" Type="http://schemas.openxmlformats.org/officeDocument/2006/relationships/slideLayout" Target="../slideLayouts/slideLayout355.xml"/><Relationship Id="rId7" Type="http://schemas.openxmlformats.org/officeDocument/2006/relationships/slideLayout" Target="../slideLayouts/slideLayout359.xml"/><Relationship Id="rId12" Type="http://schemas.openxmlformats.org/officeDocument/2006/relationships/theme" Target="../theme/theme33.xml"/><Relationship Id="rId2" Type="http://schemas.openxmlformats.org/officeDocument/2006/relationships/slideLayout" Target="../slideLayouts/slideLayout354.xml"/><Relationship Id="rId1" Type="http://schemas.openxmlformats.org/officeDocument/2006/relationships/slideLayout" Target="../slideLayouts/slideLayout353.xml"/><Relationship Id="rId6" Type="http://schemas.openxmlformats.org/officeDocument/2006/relationships/slideLayout" Target="../slideLayouts/slideLayout358.xml"/><Relationship Id="rId11" Type="http://schemas.openxmlformats.org/officeDocument/2006/relationships/slideLayout" Target="../slideLayouts/slideLayout363.xml"/><Relationship Id="rId5" Type="http://schemas.openxmlformats.org/officeDocument/2006/relationships/slideLayout" Target="../slideLayouts/slideLayout357.xml"/><Relationship Id="rId10" Type="http://schemas.openxmlformats.org/officeDocument/2006/relationships/slideLayout" Target="../slideLayouts/slideLayout362.xml"/><Relationship Id="rId4" Type="http://schemas.openxmlformats.org/officeDocument/2006/relationships/slideLayout" Target="../slideLayouts/slideLayout356.xml"/><Relationship Id="rId9" Type="http://schemas.openxmlformats.org/officeDocument/2006/relationships/slideLayout" Target="../slideLayouts/slideLayout36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5.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D106E77-4265-4F94-8A33-7B4373AB3F73}" type="datetime8">
              <a:rPr lang="fa-IR" smtClean="0"/>
              <a:pPr/>
              <a:t>16/ژانويه/26</a:t>
            </a:fld>
            <a:endParaRPr lang="fa-I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816DC3E8-027D-45BD-BFF7-948F93A10FED}" type="slidenum">
              <a:rPr lang="fa-IR" smtClean="0"/>
              <a:pPr/>
              <a:t>‹#›</a:t>
            </a:fld>
            <a:endParaRPr lang="fa-IR"/>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hf hdr="0" ftr="0" dt="0"/>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1561E759-1BFF-4FA7-A70A-C5A1D369ED60}" type="datetime8">
              <a:rPr lang="fa-IR" smtClean="0"/>
              <a:pPr/>
              <a:t>16/ژانويه/26</a:t>
            </a:fld>
            <a:endParaRPr lang="fa-IR"/>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fa-IR"/>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816DC3E8-027D-45BD-BFF7-948F93A10FED}" type="slidenum">
              <a:rPr lang="fa-IR" smtClean="0"/>
              <a:pPr/>
              <a:t>‹#›</a:t>
            </a:fld>
            <a:endParaRPr lang="fa-IR"/>
          </a:p>
        </p:txBody>
      </p:sp>
    </p:spTree>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hf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80C692D6-0B35-41F1-A218-108E600F3504}" type="datetime8">
              <a:rPr lang="fa-IR" smtClean="0"/>
              <a:pPr/>
              <a:t>16/ژانويه/26</a:t>
            </a:fld>
            <a:endParaRPr lang="fa-IR"/>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fa-IR"/>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816DC3E8-027D-45BD-BFF7-948F93A10FED}" type="slidenum">
              <a:rPr lang="fa-IR" smtClean="0"/>
              <a:pPr/>
              <a:t>‹#›</a:t>
            </a:fld>
            <a:endParaRPr lang="fa-IR"/>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hf hdr="0" ftr="0" dt="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298C42B1-BA91-4665-8DD8-72451FA78CC4}" type="datetime8">
              <a:rPr lang="fa-IR" smtClean="0"/>
              <a:pPr/>
              <a:t>16/ژانويه/26</a:t>
            </a:fld>
            <a:endParaRPr lang="fa-I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fa-I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816DC3E8-027D-45BD-BFF7-948F93A10FED}" type="slidenum">
              <a:rPr lang="fa-IR" smtClean="0"/>
              <a:pPr/>
              <a:t>‹#›</a:t>
            </a:fld>
            <a:endParaRPr lang="fa-I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hf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048F69DB-A55F-49D5-8070-52F90C719F85}" type="datetime8">
              <a:rPr lang="fa-IR" smtClean="0"/>
              <a:pPr/>
              <a:t>16/ژانويه/26</a:t>
            </a:fld>
            <a:endParaRPr lang="fa-IR"/>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fa-IR"/>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816DC3E8-027D-45BD-BFF7-948F93A10FED}" type="slidenum">
              <a:rPr lang="fa-IR" smtClean="0"/>
              <a:pPr/>
              <a:t>‹#›</a:t>
            </a:fld>
            <a:endParaRPr lang="fa-IR"/>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hf hdr="0" ftr="0" dt="0"/>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76200" y="152400"/>
            <a:ext cx="8991600" cy="6629400"/>
            <a:chOff x="48" y="96"/>
            <a:chExt cx="5664" cy="4176"/>
          </a:xfrm>
        </p:grpSpPr>
        <p:sp>
          <p:nvSpPr>
            <p:cNvPr id="388099" name="AutoShape 3"/>
            <p:cNvSpPr>
              <a:spLocks noChangeArrowheads="1"/>
            </p:cNvSpPr>
            <p:nvPr userDrawn="1"/>
          </p:nvSpPr>
          <p:spPr bwMode="auto">
            <a:xfrm>
              <a:off x="48" y="96"/>
              <a:ext cx="5664" cy="4176"/>
            </a:xfrm>
            <a:prstGeom prst="roundRect">
              <a:avLst>
                <a:gd name="adj" fmla="val 16667"/>
              </a:avLst>
            </a:prstGeom>
            <a:noFill/>
            <a:ln w="9525">
              <a:solidFill>
                <a:schemeClr val="accent1"/>
              </a:solidFill>
              <a:round/>
              <a:headEnd/>
              <a:tailEnd/>
            </a:ln>
            <a:effectLst/>
          </p:spPr>
          <p:txBody>
            <a:bodyPr wrap="none" anchor="ctr"/>
            <a:lstStyle/>
            <a:p>
              <a:endParaRPr lang="en-US"/>
            </a:p>
          </p:txBody>
        </p:sp>
        <p:sp>
          <p:nvSpPr>
            <p:cNvPr id="388100" name="AutoShape 4"/>
            <p:cNvSpPr>
              <a:spLocks noChangeArrowheads="1"/>
            </p:cNvSpPr>
            <p:nvPr userDrawn="1"/>
          </p:nvSpPr>
          <p:spPr bwMode="auto">
            <a:xfrm>
              <a:off x="96" y="144"/>
              <a:ext cx="5568" cy="4080"/>
            </a:xfrm>
            <a:prstGeom prst="roundRect">
              <a:avLst>
                <a:gd name="adj" fmla="val 16667"/>
              </a:avLst>
            </a:prstGeom>
            <a:noFill/>
            <a:ln w="9525">
              <a:solidFill>
                <a:schemeClr val="accent2"/>
              </a:solidFill>
              <a:round/>
              <a:headEnd/>
              <a:tailEnd/>
            </a:ln>
            <a:effectLst/>
          </p:spPr>
          <p:txBody>
            <a:bodyPr wrap="none" anchor="ctr"/>
            <a:lstStyle/>
            <a:p>
              <a:endParaRPr lang="en-US"/>
            </a:p>
          </p:txBody>
        </p:sp>
      </p:grpSp>
      <p:sp>
        <p:nvSpPr>
          <p:cNvPr id="388101" name="Line 5"/>
          <p:cNvSpPr>
            <a:spLocks noChangeShapeType="1"/>
          </p:cNvSpPr>
          <p:nvPr/>
        </p:nvSpPr>
        <p:spPr bwMode="auto">
          <a:xfrm>
            <a:off x="1371600" y="1524000"/>
            <a:ext cx="7315200" cy="0"/>
          </a:xfrm>
          <a:prstGeom prst="line">
            <a:avLst/>
          </a:prstGeom>
          <a:noFill/>
          <a:ln w="12700">
            <a:solidFill>
              <a:schemeClr val="hlink"/>
            </a:solidFill>
            <a:round/>
            <a:headEnd/>
            <a:tailEnd/>
          </a:ln>
          <a:effectLst/>
        </p:spPr>
        <p:txBody>
          <a:bodyPr/>
          <a:lstStyle/>
          <a:p>
            <a:endParaRPr lang="en-US"/>
          </a:p>
        </p:txBody>
      </p:sp>
      <p:sp>
        <p:nvSpPr>
          <p:cNvPr id="388102" name="Rectangle 6"/>
          <p:cNvSpPr>
            <a:spLocks noGrp="1" noChangeArrowheads="1"/>
          </p:cNvSpPr>
          <p:nvPr>
            <p:ph type="title"/>
          </p:nvPr>
        </p:nvSpPr>
        <p:spPr bwMode="auto">
          <a:xfrm>
            <a:off x="1370013" y="301625"/>
            <a:ext cx="7313612"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388103" name="Rectangle 7"/>
          <p:cNvSpPr>
            <a:spLocks noGrp="1" noChangeArrowheads="1"/>
          </p:cNvSpPr>
          <p:nvPr>
            <p:ph type="body" idx="1"/>
          </p:nvPr>
        </p:nvSpPr>
        <p:spPr bwMode="auto">
          <a:xfrm>
            <a:off x="1370013" y="1827213"/>
            <a:ext cx="7313612"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88104" name="Rectangle 8"/>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mn-lt"/>
              </a:defRPr>
            </a:lvl1pPr>
          </a:lstStyle>
          <a:p>
            <a:fld id="{6357ECBF-C53A-496E-B17C-C813BB9FC539}" type="datetime8">
              <a:rPr lang="fa-IR" smtClean="0"/>
              <a:pPr/>
              <a:t>16/ژانويه/26</a:t>
            </a:fld>
            <a:endParaRPr lang="fa-IR"/>
          </a:p>
        </p:txBody>
      </p:sp>
      <p:sp>
        <p:nvSpPr>
          <p:cNvPr id="388105" name="Rectangle 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atin typeface="+mn-lt"/>
              </a:defRPr>
            </a:lvl1pPr>
          </a:lstStyle>
          <a:p>
            <a:endParaRPr lang="fa-IR"/>
          </a:p>
        </p:txBody>
      </p:sp>
      <p:sp>
        <p:nvSpPr>
          <p:cNvPr id="388106" name="Rectangle 10"/>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mn-lt"/>
              </a:defRPr>
            </a:lvl1pPr>
          </a:lstStyle>
          <a:p>
            <a:fld id="{816DC3E8-027D-45BD-BFF7-948F93A10FED}" type="slidenum">
              <a:rPr lang="fa-IR" smtClean="0"/>
              <a:pPr/>
              <a:t>‹#›</a:t>
            </a:fld>
            <a:endParaRPr lang="fa-IR"/>
          </a:p>
        </p:txBody>
      </p:sp>
      <p:sp>
        <p:nvSpPr>
          <p:cNvPr id="388107" name="AutoShape 11"/>
          <p:cNvSpPr>
            <a:spLocks noChangeArrowheads="1"/>
          </p:cNvSpPr>
          <p:nvPr/>
        </p:nvSpPr>
        <p:spPr bwMode="auto">
          <a:xfrm>
            <a:off x="-2819400" y="1447800"/>
            <a:ext cx="3657600" cy="3657600"/>
          </a:xfrm>
          <a:custGeom>
            <a:avLst/>
            <a:gdLst>
              <a:gd name="G0" fmla="+- 17444 0 0"/>
              <a:gd name="G1" fmla="+- -28889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G27 -32000"/>
              <a:gd name="T13" fmla="*/ T12 w 64000"/>
              <a:gd name="T14" fmla="+- 0 G11 -32000"/>
              <a:gd name="T15" fmla="*/ G11 h 64000"/>
              <a:gd name="T16" fmla="+- 0 G25 -32000"/>
              <a:gd name="T17" fmla="*/ T16 w 64000"/>
              <a:gd name="T18" fmla="+- 0 G14 -32000"/>
              <a:gd name="T19" fmla="*/ G14 h 64000"/>
            </a:gdLst>
            <a:ahLst/>
            <a:cxnLst>
              <a:cxn ang="0">
                <a:pos x="49444" y="5172"/>
              </a:cxn>
              <a:cxn ang="0">
                <a:pos x="64000" y="32000"/>
              </a:cxn>
              <a:cxn ang="0">
                <a:pos x="49444" y="58827"/>
              </a:cxn>
              <a:cxn ang="0">
                <a:pos x="49444" y="58827"/>
              </a:cxn>
              <a:cxn ang="0">
                <a:pos x="49443" y="58827"/>
              </a:cxn>
              <a:cxn ang="0">
                <a:pos x="49444" y="58828"/>
              </a:cxn>
              <a:cxn ang="0">
                <a:pos x="49444" y="5172"/>
              </a:cxn>
              <a:cxn ang="0">
                <a:pos x="49443" y="5172"/>
              </a:cxn>
              <a:cxn ang="0">
                <a:pos x="49444" y="5172"/>
              </a:cxn>
            </a:cxnLst>
            <a:rect l="T13" t="T15" r="T17" b="T19"/>
            <a:pathLst>
              <a:path w="64000" h="64000">
                <a:moveTo>
                  <a:pt x="49444" y="5172"/>
                </a:moveTo>
                <a:cubicBezTo>
                  <a:pt x="58522" y="11076"/>
                  <a:pt x="64000" y="21170"/>
                  <a:pt x="64000" y="32000"/>
                </a:cubicBezTo>
                <a:cubicBezTo>
                  <a:pt x="64000" y="42829"/>
                  <a:pt x="58522" y="52923"/>
                  <a:pt x="49444" y="58827"/>
                </a:cubicBezTo>
                <a:cubicBezTo>
                  <a:pt x="49444" y="58827"/>
                  <a:pt x="49443" y="58827"/>
                  <a:pt x="49443" y="58827"/>
                </a:cubicBezTo>
                <a:lnTo>
                  <a:pt x="49444" y="58828"/>
                </a:lnTo>
                <a:lnTo>
                  <a:pt x="49444" y="5172"/>
                </a:lnTo>
                <a:lnTo>
                  <a:pt x="49443" y="5172"/>
                </a:lnTo>
                <a:cubicBezTo>
                  <a:pt x="49443" y="5172"/>
                  <a:pt x="49444" y="5172"/>
                  <a:pt x="49444" y="5172"/>
                </a:cubicBezTo>
                <a:close/>
              </a:path>
            </a:pathLst>
          </a:custGeom>
          <a:solidFill>
            <a:schemeClr val="accent2">
              <a:alpha val="58000"/>
            </a:schemeClr>
          </a:solidFill>
          <a:ln w="9525">
            <a:noFill/>
            <a:miter lim="800000"/>
            <a:headEnd/>
            <a:tailEnd/>
          </a:ln>
        </p:spPr>
        <p:txBody>
          <a:bodyPr/>
          <a:lstStyle/>
          <a:p>
            <a:pPr eaLnBrk="1" hangingPunct="1"/>
            <a:endParaRPr lang="en-US" sz="2400">
              <a:latin typeface="Times New Roman" pitchFamily="18" charset="0"/>
            </a:endParaRPr>
          </a:p>
        </p:txBody>
      </p:sp>
      <p:sp>
        <p:nvSpPr>
          <p:cNvPr id="388108" name="AutoShape 12"/>
          <p:cNvSpPr>
            <a:spLocks noChangeArrowheads="1"/>
          </p:cNvSpPr>
          <p:nvPr/>
        </p:nvSpPr>
        <p:spPr bwMode="auto">
          <a:xfrm>
            <a:off x="-3352800" y="0"/>
            <a:ext cx="4038600" cy="4038600"/>
          </a:xfrm>
          <a:custGeom>
            <a:avLst/>
            <a:gdLst>
              <a:gd name="G0" fmla="+- 21057 0 0"/>
              <a:gd name="G1" fmla="+- -28403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G27 -32000"/>
              <a:gd name="T13" fmla="*/ T12 w 64000"/>
              <a:gd name="T14" fmla="+- 0 G11 -32000"/>
              <a:gd name="T15" fmla="*/ G11 h 64000"/>
              <a:gd name="T16" fmla="+- 0 G25 -32000"/>
              <a:gd name="T17" fmla="*/ T16 w 64000"/>
              <a:gd name="T18" fmla="+- 0 G14 -32000"/>
              <a:gd name="T19" fmla="*/ G14 h 64000"/>
            </a:gdLst>
            <a:ahLst/>
            <a:cxnLst>
              <a:cxn ang="0">
                <a:pos x="53057" y="7904"/>
              </a:cxn>
              <a:cxn ang="0">
                <a:pos x="64000" y="32000"/>
              </a:cxn>
              <a:cxn ang="0">
                <a:pos x="53057" y="56095"/>
              </a:cxn>
              <a:cxn ang="0">
                <a:pos x="53057" y="56095"/>
              </a:cxn>
              <a:cxn ang="0">
                <a:pos x="53056" y="56095"/>
              </a:cxn>
              <a:cxn ang="0">
                <a:pos x="53057" y="56096"/>
              </a:cxn>
              <a:cxn ang="0">
                <a:pos x="53057" y="7904"/>
              </a:cxn>
              <a:cxn ang="0">
                <a:pos x="53056" y="7904"/>
              </a:cxn>
              <a:cxn ang="0">
                <a:pos x="53057" y="7904"/>
              </a:cxn>
            </a:cxnLst>
            <a:rect l="T13" t="T15" r="T17" b="T19"/>
            <a:pathLst>
              <a:path w="64000" h="64000">
                <a:moveTo>
                  <a:pt x="53057" y="7904"/>
                </a:moveTo>
                <a:cubicBezTo>
                  <a:pt x="60010" y="13981"/>
                  <a:pt x="64000" y="22765"/>
                  <a:pt x="64000" y="32000"/>
                </a:cubicBezTo>
                <a:cubicBezTo>
                  <a:pt x="64000" y="41234"/>
                  <a:pt x="60010" y="50018"/>
                  <a:pt x="53057" y="56095"/>
                </a:cubicBezTo>
                <a:cubicBezTo>
                  <a:pt x="53057" y="56095"/>
                  <a:pt x="53057" y="56095"/>
                  <a:pt x="53056" y="56095"/>
                </a:cubicBezTo>
                <a:lnTo>
                  <a:pt x="53057" y="56096"/>
                </a:lnTo>
                <a:lnTo>
                  <a:pt x="53057" y="7904"/>
                </a:lnTo>
                <a:lnTo>
                  <a:pt x="53056" y="7904"/>
                </a:lnTo>
                <a:cubicBezTo>
                  <a:pt x="53057" y="7904"/>
                  <a:pt x="53057" y="7904"/>
                  <a:pt x="53057" y="7904"/>
                </a:cubicBezTo>
                <a:close/>
              </a:path>
            </a:pathLst>
          </a:custGeom>
          <a:solidFill>
            <a:schemeClr val="hlink">
              <a:alpha val="60001"/>
            </a:schemeClr>
          </a:solidFill>
          <a:ln w="9525">
            <a:noFill/>
            <a:miter lim="800000"/>
            <a:headEnd/>
            <a:tailEnd/>
          </a:ln>
        </p:spPr>
        <p:txBody>
          <a:bodyPr/>
          <a:lstStyle/>
          <a:p>
            <a:pPr eaLnBrk="1" hangingPunct="1"/>
            <a:endParaRPr lang="en-US"/>
          </a:p>
        </p:txBody>
      </p:sp>
      <p:grpSp>
        <p:nvGrpSpPr>
          <p:cNvPr id="3" name="Group 13"/>
          <p:cNvGrpSpPr>
            <a:grpSpLocks/>
          </p:cNvGrpSpPr>
          <p:nvPr/>
        </p:nvGrpSpPr>
        <p:grpSpPr bwMode="auto">
          <a:xfrm>
            <a:off x="76200" y="152400"/>
            <a:ext cx="8991600" cy="6629400"/>
            <a:chOff x="48" y="96"/>
            <a:chExt cx="5664" cy="4176"/>
          </a:xfrm>
        </p:grpSpPr>
        <p:sp>
          <p:nvSpPr>
            <p:cNvPr id="388110" name="AutoShape 14"/>
            <p:cNvSpPr>
              <a:spLocks noChangeArrowheads="1"/>
            </p:cNvSpPr>
            <p:nvPr userDrawn="1"/>
          </p:nvSpPr>
          <p:spPr bwMode="auto">
            <a:xfrm>
              <a:off x="48" y="96"/>
              <a:ext cx="5664" cy="4176"/>
            </a:xfrm>
            <a:prstGeom prst="roundRect">
              <a:avLst>
                <a:gd name="adj" fmla="val 16667"/>
              </a:avLst>
            </a:prstGeom>
            <a:noFill/>
            <a:ln w="9525">
              <a:solidFill>
                <a:schemeClr val="accent1"/>
              </a:solidFill>
              <a:round/>
              <a:headEnd/>
              <a:tailEnd/>
            </a:ln>
            <a:effectLst/>
          </p:spPr>
          <p:txBody>
            <a:bodyPr wrap="none" anchor="ctr"/>
            <a:lstStyle/>
            <a:p>
              <a:endParaRPr lang="en-US"/>
            </a:p>
          </p:txBody>
        </p:sp>
        <p:sp>
          <p:nvSpPr>
            <p:cNvPr id="388111" name="AutoShape 15"/>
            <p:cNvSpPr>
              <a:spLocks noChangeArrowheads="1"/>
            </p:cNvSpPr>
            <p:nvPr userDrawn="1"/>
          </p:nvSpPr>
          <p:spPr bwMode="auto">
            <a:xfrm>
              <a:off x="96" y="144"/>
              <a:ext cx="5568" cy="4080"/>
            </a:xfrm>
            <a:prstGeom prst="roundRect">
              <a:avLst>
                <a:gd name="adj" fmla="val 16667"/>
              </a:avLst>
            </a:prstGeom>
            <a:noFill/>
            <a:ln w="9525">
              <a:solidFill>
                <a:schemeClr val="accent2"/>
              </a:solidFill>
              <a:round/>
              <a:headEnd/>
              <a:tailEnd/>
            </a:ln>
            <a:effectLst/>
          </p:spPr>
          <p:txBody>
            <a:bodyPr wrap="none" anchor="ctr"/>
            <a:lstStyle/>
            <a:p>
              <a:endParaRPr lang="en-US"/>
            </a:p>
          </p:txBody>
        </p:sp>
      </p:grpSp>
      <p:sp>
        <p:nvSpPr>
          <p:cNvPr id="388112" name="Line 16"/>
          <p:cNvSpPr>
            <a:spLocks noChangeShapeType="1"/>
          </p:cNvSpPr>
          <p:nvPr/>
        </p:nvSpPr>
        <p:spPr bwMode="auto">
          <a:xfrm>
            <a:off x="1371600" y="1524000"/>
            <a:ext cx="7315200" cy="0"/>
          </a:xfrm>
          <a:prstGeom prst="line">
            <a:avLst/>
          </a:prstGeom>
          <a:noFill/>
          <a:ln w="12700">
            <a:solidFill>
              <a:schemeClr val="hlink"/>
            </a:solidFill>
            <a:round/>
            <a:headEnd/>
            <a:tailEnd/>
          </a:ln>
          <a:effectLst/>
        </p:spPr>
        <p:txBody>
          <a:bodyPr/>
          <a:lstStyle/>
          <a:p>
            <a:endParaRPr lang="en-US"/>
          </a:p>
        </p:txBody>
      </p:sp>
      <p:sp>
        <p:nvSpPr>
          <p:cNvPr id="388113" name="AutoShape 17"/>
          <p:cNvSpPr>
            <a:spLocks noChangeArrowheads="1"/>
          </p:cNvSpPr>
          <p:nvPr/>
        </p:nvSpPr>
        <p:spPr bwMode="auto">
          <a:xfrm>
            <a:off x="-2819400" y="1447800"/>
            <a:ext cx="3657600" cy="3657600"/>
          </a:xfrm>
          <a:custGeom>
            <a:avLst/>
            <a:gdLst>
              <a:gd name="G0" fmla="+- 17444 0 0"/>
              <a:gd name="G1" fmla="+- -28889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G27 -32000"/>
              <a:gd name="T13" fmla="*/ T12 w 64000"/>
              <a:gd name="T14" fmla="+- 0 G11 -32000"/>
              <a:gd name="T15" fmla="*/ G11 h 64000"/>
              <a:gd name="T16" fmla="+- 0 G25 -32000"/>
              <a:gd name="T17" fmla="*/ T16 w 64000"/>
              <a:gd name="T18" fmla="+- 0 G14 -32000"/>
              <a:gd name="T19" fmla="*/ G14 h 64000"/>
            </a:gdLst>
            <a:ahLst/>
            <a:cxnLst>
              <a:cxn ang="0">
                <a:pos x="49444" y="5172"/>
              </a:cxn>
              <a:cxn ang="0">
                <a:pos x="64000" y="32000"/>
              </a:cxn>
              <a:cxn ang="0">
                <a:pos x="49444" y="58827"/>
              </a:cxn>
              <a:cxn ang="0">
                <a:pos x="49444" y="58827"/>
              </a:cxn>
              <a:cxn ang="0">
                <a:pos x="49443" y="58827"/>
              </a:cxn>
              <a:cxn ang="0">
                <a:pos x="49444" y="58828"/>
              </a:cxn>
              <a:cxn ang="0">
                <a:pos x="49444" y="5172"/>
              </a:cxn>
              <a:cxn ang="0">
                <a:pos x="49443" y="5172"/>
              </a:cxn>
              <a:cxn ang="0">
                <a:pos x="49444" y="5172"/>
              </a:cxn>
            </a:cxnLst>
            <a:rect l="T13" t="T15" r="T17" b="T19"/>
            <a:pathLst>
              <a:path w="64000" h="64000">
                <a:moveTo>
                  <a:pt x="49444" y="5172"/>
                </a:moveTo>
                <a:cubicBezTo>
                  <a:pt x="58522" y="11076"/>
                  <a:pt x="64000" y="21170"/>
                  <a:pt x="64000" y="32000"/>
                </a:cubicBezTo>
                <a:cubicBezTo>
                  <a:pt x="64000" y="42829"/>
                  <a:pt x="58522" y="52923"/>
                  <a:pt x="49444" y="58827"/>
                </a:cubicBezTo>
                <a:cubicBezTo>
                  <a:pt x="49444" y="58827"/>
                  <a:pt x="49443" y="58827"/>
                  <a:pt x="49443" y="58827"/>
                </a:cubicBezTo>
                <a:lnTo>
                  <a:pt x="49444" y="58828"/>
                </a:lnTo>
                <a:lnTo>
                  <a:pt x="49444" y="5172"/>
                </a:lnTo>
                <a:lnTo>
                  <a:pt x="49443" y="5172"/>
                </a:lnTo>
                <a:cubicBezTo>
                  <a:pt x="49443" y="5172"/>
                  <a:pt x="49444" y="5172"/>
                  <a:pt x="49444" y="5172"/>
                </a:cubicBezTo>
                <a:close/>
              </a:path>
            </a:pathLst>
          </a:custGeom>
          <a:solidFill>
            <a:schemeClr val="accent2">
              <a:alpha val="58000"/>
            </a:schemeClr>
          </a:solidFill>
          <a:ln w="9525">
            <a:noFill/>
            <a:miter lim="800000"/>
            <a:headEnd/>
            <a:tailEnd/>
          </a:ln>
        </p:spPr>
        <p:txBody>
          <a:bodyPr/>
          <a:lstStyle/>
          <a:p>
            <a:pPr eaLnBrk="1" hangingPunct="1"/>
            <a:endParaRPr lang="en-US" sz="2400">
              <a:latin typeface="Times New Roman" pitchFamily="18" charset="0"/>
            </a:endParaRPr>
          </a:p>
        </p:txBody>
      </p:sp>
      <p:sp>
        <p:nvSpPr>
          <p:cNvPr id="388114" name="AutoShape 18"/>
          <p:cNvSpPr>
            <a:spLocks noChangeArrowheads="1"/>
          </p:cNvSpPr>
          <p:nvPr/>
        </p:nvSpPr>
        <p:spPr bwMode="auto">
          <a:xfrm>
            <a:off x="-3352800" y="0"/>
            <a:ext cx="4038600" cy="4038600"/>
          </a:xfrm>
          <a:custGeom>
            <a:avLst/>
            <a:gdLst>
              <a:gd name="G0" fmla="+- 21057 0 0"/>
              <a:gd name="G1" fmla="+- -28403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G27 -32000"/>
              <a:gd name="T13" fmla="*/ T12 w 64000"/>
              <a:gd name="T14" fmla="+- 0 G11 -32000"/>
              <a:gd name="T15" fmla="*/ G11 h 64000"/>
              <a:gd name="T16" fmla="+- 0 G25 -32000"/>
              <a:gd name="T17" fmla="*/ T16 w 64000"/>
              <a:gd name="T18" fmla="+- 0 G14 -32000"/>
              <a:gd name="T19" fmla="*/ G14 h 64000"/>
            </a:gdLst>
            <a:ahLst/>
            <a:cxnLst>
              <a:cxn ang="0">
                <a:pos x="53057" y="7904"/>
              </a:cxn>
              <a:cxn ang="0">
                <a:pos x="64000" y="32000"/>
              </a:cxn>
              <a:cxn ang="0">
                <a:pos x="53057" y="56095"/>
              </a:cxn>
              <a:cxn ang="0">
                <a:pos x="53057" y="56095"/>
              </a:cxn>
              <a:cxn ang="0">
                <a:pos x="53056" y="56095"/>
              </a:cxn>
              <a:cxn ang="0">
                <a:pos x="53057" y="56096"/>
              </a:cxn>
              <a:cxn ang="0">
                <a:pos x="53057" y="7904"/>
              </a:cxn>
              <a:cxn ang="0">
                <a:pos x="53056" y="7904"/>
              </a:cxn>
              <a:cxn ang="0">
                <a:pos x="53057" y="7904"/>
              </a:cxn>
            </a:cxnLst>
            <a:rect l="T13" t="T15" r="T17" b="T19"/>
            <a:pathLst>
              <a:path w="64000" h="64000">
                <a:moveTo>
                  <a:pt x="53057" y="7904"/>
                </a:moveTo>
                <a:cubicBezTo>
                  <a:pt x="60010" y="13981"/>
                  <a:pt x="64000" y="22765"/>
                  <a:pt x="64000" y="32000"/>
                </a:cubicBezTo>
                <a:cubicBezTo>
                  <a:pt x="64000" y="41234"/>
                  <a:pt x="60010" y="50018"/>
                  <a:pt x="53057" y="56095"/>
                </a:cubicBezTo>
                <a:cubicBezTo>
                  <a:pt x="53057" y="56095"/>
                  <a:pt x="53057" y="56095"/>
                  <a:pt x="53056" y="56095"/>
                </a:cubicBezTo>
                <a:lnTo>
                  <a:pt x="53057" y="56096"/>
                </a:lnTo>
                <a:lnTo>
                  <a:pt x="53057" y="7904"/>
                </a:lnTo>
                <a:lnTo>
                  <a:pt x="53056" y="7904"/>
                </a:lnTo>
                <a:cubicBezTo>
                  <a:pt x="53057" y="7904"/>
                  <a:pt x="53057" y="7904"/>
                  <a:pt x="53057" y="7904"/>
                </a:cubicBezTo>
                <a:close/>
              </a:path>
            </a:pathLst>
          </a:custGeom>
          <a:solidFill>
            <a:schemeClr val="hlink">
              <a:alpha val="60001"/>
            </a:schemeClr>
          </a:solidFill>
          <a:ln w="9525">
            <a:noFill/>
            <a:miter lim="800000"/>
            <a:headEnd/>
            <a:tailEnd/>
          </a:ln>
        </p:spPr>
        <p:txBody>
          <a:bodyPr/>
          <a:lstStyle/>
          <a:p>
            <a:pPr eaLnBrk="1" hangingPunct="1"/>
            <a:endParaRPr lang="en-US"/>
          </a:p>
        </p:txBody>
      </p:sp>
    </p:spTree>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hf hdr="0" ftr="0" dt="0"/>
  <p:txStyles>
    <p:titleStyle>
      <a:lvl1pPr algn="l" rtl="0" eaLnBrk="1" fontAlgn="base" hangingPunct="1">
        <a:spcBef>
          <a:spcPct val="0"/>
        </a:spcBef>
        <a:spcAft>
          <a:spcPct val="0"/>
        </a:spcAft>
        <a:defRPr sz="3600">
          <a:solidFill>
            <a:schemeClr val="hlink"/>
          </a:solidFill>
          <a:latin typeface="+mj-lt"/>
          <a:ea typeface="+mj-ea"/>
          <a:cs typeface="+mj-cs"/>
        </a:defRPr>
      </a:lvl1pPr>
      <a:lvl2pPr algn="l" rtl="0" eaLnBrk="1" fontAlgn="base" hangingPunct="1">
        <a:spcBef>
          <a:spcPct val="0"/>
        </a:spcBef>
        <a:spcAft>
          <a:spcPct val="0"/>
        </a:spcAft>
        <a:defRPr sz="3600">
          <a:solidFill>
            <a:schemeClr val="hlink"/>
          </a:solidFill>
          <a:latin typeface="Georgia" pitchFamily="18" charset="0"/>
        </a:defRPr>
      </a:lvl2pPr>
      <a:lvl3pPr algn="l" rtl="0" eaLnBrk="1" fontAlgn="base" hangingPunct="1">
        <a:spcBef>
          <a:spcPct val="0"/>
        </a:spcBef>
        <a:spcAft>
          <a:spcPct val="0"/>
        </a:spcAft>
        <a:defRPr sz="3600">
          <a:solidFill>
            <a:schemeClr val="hlink"/>
          </a:solidFill>
          <a:latin typeface="Georgia" pitchFamily="18" charset="0"/>
        </a:defRPr>
      </a:lvl3pPr>
      <a:lvl4pPr algn="l" rtl="0" eaLnBrk="1" fontAlgn="base" hangingPunct="1">
        <a:spcBef>
          <a:spcPct val="0"/>
        </a:spcBef>
        <a:spcAft>
          <a:spcPct val="0"/>
        </a:spcAft>
        <a:defRPr sz="3600">
          <a:solidFill>
            <a:schemeClr val="hlink"/>
          </a:solidFill>
          <a:latin typeface="Georgia" pitchFamily="18" charset="0"/>
        </a:defRPr>
      </a:lvl4pPr>
      <a:lvl5pPr algn="l" rtl="0" eaLnBrk="1" fontAlgn="base" hangingPunct="1">
        <a:spcBef>
          <a:spcPct val="0"/>
        </a:spcBef>
        <a:spcAft>
          <a:spcPct val="0"/>
        </a:spcAft>
        <a:defRPr sz="3600">
          <a:solidFill>
            <a:schemeClr val="hlink"/>
          </a:solidFill>
          <a:latin typeface="Georgia" pitchFamily="18" charset="0"/>
        </a:defRPr>
      </a:lvl5pPr>
      <a:lvl6pPr marL="457200" algn="l" rtl="0" eaLnBrk="1" fontAlgn="base" hangingPunct="1">
        <a:spcBef>
          <a:spcPct val="0"/>
        </a:spcBef>
        <a:spcAft>
          <a:spcPct val="0"/>
        </a:spcAft>
        <a:defRPr sz="3600">
          <a:solidFill>
            <a:schemeClr val="hlink"/>
          </a:solidFill>
          <a:latin typeface="Georgia" pitchFamily="18" charset="0"/>
        </a:defRPr>
      </a:lvl6pPr>
      <a:lvl7pPr marL="914400" algn="l" rtl="0" eaLnBrk="1" fontAlgn="base" hangingPunct="1">
        <a:spcBef>
          <a:spcPct val="0"/>
        </a:spcBef>
        <a:spcAft>
          <a:spcPct val="0"/>
        </a:spcAft>
        <a:defRPr sz="3600">
          <a:solidFill>
            <a:schemeClr val="hlink"/>
          </a:solidFill>
          <a:latin typeface="Georgia" pitchFamily="18" charset="0"/>
        </a:defRPr>
      </a:lvl7pPr>
      <a:lvl8pPr marL="1371600" algn="l" rtl="0" eaLnBrk="1" fontAlgn="base" hangingPunct="1">
        <a:spcBef>
          <a:spcPct val="0"/>
        </a:spcBef>
        <a:spcAft>
          <a:spcPct val="0"/>
        </a:spcAft>
        <a:defRPr sz="3600">
          <a:solidFill>
            <a:schemeClr val="hlink"/>
          </a:solidFill>
          <a:latin typeface="Georgia" pitchFamily="18" charset="0"/>
        </a:defRPr>
      </a:lvl8pPr>
      <a:lvl9pPr marL="1828800" algn="l" rtl="0" eaLnBrk="1" fontAlgn="base" hangingPunct="1">
        <a:spcBef>
          <a:spcPct val="0"/>
        </a:spcBef>
        <a:spcAft>
          <a:spcPct val="0"/>
        </a:spcAft>
        <a:defRPr sz="3600">
          <a:solidFill>
            <a:schemeClr val="hlink"/>
          </a:solidFill>
          <a:latin typeface="Georgia" pitchFamily="18" charset="0"/>
        </a:defRPr>
      </a:lvl9pPr>
    </p:titleStyle>
    <p:bodyStyle>
      <a:lvl1pPr marL="342900" indent="-342900" algn="l" rtl="0" eaLnBrk="1" fontAlgn="base" hangingPunct="1">
        <a:spcBef>
          <a:spcPct val="20000"/>
        </a:spcBef>
        <a:spcAft>
          <a:spcPct val="0"/>
        </a:spcAft>
        <a:buClr>
          <a:schemeClr val="accent1"/>
        </a:buClr>
        <a:buSzPct val="70000"/>
        <a:buFont typeface="Wingdings" pitchFamily="2" charset="2"/>
        <a:buChar char="l"/>
        <a:defRPr sz="2900">
          <a:solidFill>
            <a:srgbClr val="777777"/>
          </a:solidFill>
          <a:latin typeface="+mn-lt"/>
          <a:ea typeface="+mn-ea"/>
          <a:cs typeface="+mn-cs"/>
        </a:defRPr>
      </a:lvl1pPr>
      <a:lvl2pPr marL="742950" indent="-285750" algn="l" rtl="0" eaLnBrk="1" fontAlgn="base" hangingPunct="1">
        <a:spcBef>
          <a:spcPct val="20000"/>
        </a:spcBef>
        <a:spcAft>
          <a:spcPct val="0"/>
        </a:spcAft>
        <a:buClr>
          <a:schemeClr val="accent2"/>
        </a:buClr>
        <a:buSzPct val="70000"/>
        <a:buFont typeface="Wingdings" pitchFamily="2" charset="2"/>
        <a:buChar char="l"/>
        <a:defRPr sz="2500">
          <a:solidFill>
            <a:srgbClr val="777777"/>
          </a:solidFill>
          <a:latin typeface="+mn-lt"/>
        </a:defRPr>
      </a:lvl2pPr>
      <a:lvl3pPr marL="1143000" indent="-228600" algn="l" rtl="0" eaLnBrk="1" fontAlgn="base" hangingPunct="1">
        <a:spcBef>
          <a:spcPct val="20000"/>
        </a:spcBef>
        <a:spcAft>
          <a:spcPct val="0"/>
        </a:spcAft>
        <a:buClr>
          <a:schemeClr val="hlink"/>
        </a:buClr>
        <a:buSzPct val="70000"/>
        <a:buFont typeface="Wingdings" pitchFamily="2" charset="2"/>
        <a:buChar char="l"/>
        <a:defRPr sz="2200">
          <a:solidFill>
            <a:srgbClr val="777777"/>
          </a:solidFill>
          <a:latin typeface="+mn-lt"/>
        </a:defRPr>
      </a:lvl3pPr>
      <a:lvl4pPr marL="1600200" indent="-228600" algn="l" rtl="0" eaLnBrk="1" fontAlgn="base" hangingPunct="1">
        <a:spcBef>
          <a:spcPct val="20000"/>
        </a:spcBef>
        <a:spcAft>
          <a:spcPct val="0"/>
        </a:spcAft>
        <a:buClr>
          <a:schemeClr val="accent1"/>
        </a:buClr>
        <a:buSzPct val="70000"/>
        <a:buFont typeface="Wingdings" pitchFamily="2" charset="2"/>
        <a:buChar char="l"/>
        <a:defRPr sz="1900">
          <a:solidFill>
            <a:srgbClr val="777777"/>
          </a:solidFill>
          <a:latin typeface="+mn-lt"/>
        </a:defRPr>
      </a:lvl4pPr>
      <a:lvl5pPr marL="2057400" indent="-228600" algn="l" rtl="0" eaLnBrk="1" fontAlgn="base" hangingPunct="1">
        <a:spcBef>
          <a:spcPct val="20000"/>
        </a:spcBef>
        <a:spcAft>
          <a:spcPct val="0"/>
        </a:spcAft>
        <a:buClr>
          <a:schemeClr val="accent2"/>
        </a:buClr>
        <a:buSzPct val="70000"/>
        <a:buFont typeface="Wingdings" pitchFamily="2" charset="2"/>
        <a:buChar char="l"/>
        <a:defRPr sz="1900">
          <a:solidFill>
            <a:srgbClr val="777777"/>
          </a:solidFill>
          <a:latin typeface="+mn-lt"/>
        </a:defRPr>
      </a:lvl5pPr>
      <a:lvl6pPr marL="2514600" indent="-228600" algn="l" rtl="0" eaLnBrk="1" fontAlgn="base" hangingPunct="1">
        <a:spcBef>
          <a:spcPct val="20000"/>
        </a:spcBef>
        <a:spcAft>
          <a:spcPct val="0"/>
        </a:spcAft>
        <a:buClr>
          <a:schemeClr val="accent2"/>
        </a:buClr>
        <a:buSzPct val="70000"/>
        <a:buFont typeface="Wingdings" pitchFamily="2" charset="2"/>
        <a:buChar char="l"/>
        <a:defRPr sz="1900">
          <a:solidFill>
            <a:srgbClr val="777777"/>
          </a:solidFill>
          <a:latin typeface="+mn-lt"/>
        </a:defRPr>
      </a:lvl6pPr>
      <a:lvl7pPr marL="2971800" indent="-228600" algn="l" rtl="0" eaLnBrk="1" fontAlgn="base" hangingPunct="1">
        <a:spcBef>
          <a:spcPct val="20000"/>
        </a:spcBef>
        <a:spcAft>
          <a:spcPct val="0"/>
        </a:spcAft>
        <a:buClr>
          <a:schemeClr val="accent2"/>
        </a:buClr>
        <a:buSzPct val="70000"/>
        <a:buFont typeface="Wingdings" pitchFamily="2" charset="2"/>
        <a:buChar char="l"/>
        <a:defRPr sz="1900">
          <a:solidFill>
            <a:srgbClr val="777777"/>
          </a:solidFill>
          <a:latin typeface="+mn-lt"/>
        </a:defRPr>
      </a:lvl7pPr>
      <a:lvl8pPr marL="3429000" indent="-228600" algn="l" rtl="0" eaLnBrk="1" fontAlgn="base" hangingPunct="1">
        <a:spcBef>
          <a:spcPct val="20000"/>
        </a:spcBef>
        <a:spcAft>
          <a:spcPct val="0"/>
        </a:spcAft>
        <a:buClr>
          <a:schemeClr val="accent2"/>
        </a:buClr>
        <a:buSzPct val="70000"/>
        <a:buFont typeface="Wingdings" pitchFamily="2" charset="2"/>
        <a:buChar char="l"/>
        <a:defRPr sz="1900">
          <a:solidFill>
            <a:srgbClr val="777777"/>
          </a:solidFill>
          <a:latin typeface="+mn-lt"/>
        </a:defRPr>
      </a:lvl8pPr>
      <a:lvl9pPr marL="3886200" indent="-228600" algn="l" rtl="0" eaLnBrk="1" fontAlgn="base" hangingPunct="1">
        <a:spcBef>
          <a:spcPct val="20000"/>
        </a:spcBef>
        <a:spcAft>
          <a:spcPct val="0"/>
        </a:spcAft>
        <a:buClr>
          <a:schemeClr val="accent2"/>
        </a:buClr>
        <a:buSzPct val="70000"/>
        <a:buFont typeface="Wingdings" pitchFamily="2" charset="2"/>
        <a:buChar char="l"/>
        <a:defRPr sz="1900">
          <a:solidFill>
            <a:srgbClr val="777777"/>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DCDA9EB4-D9BC-497F-99FE-03094401169B}" type="datetime8">
              <a:rPr lang="fa-IR" smtClean="0"/>
              <a:pPr/>
              <a:t>16/ژانويه/26</a:t>
            </a:fld>
            <a:endParaRPr lang="fa-IR"/>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fa-IR"/>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816DC3E8-027D-45BD-BFF7-948F93A10FED}" type="slidenum">
              <a:rPr lang="fa-IR" smtClean="0"/>
              <a:pPr/>
              <a:t>‹#›</a:t>
            </a:fld>
            <a:endParaRPr lang="fa-IR"/>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Lst>
  <p:hf hdr="0" ftr="0" dt="0"/>
  <p:txStyles>
    <p:titleStyle>
      <a:lvl1pPr algn="ctr" rtl="1"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r" rtl="1"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r" rtl="1"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r" rtl="1"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r" rtl="1"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r" rtl="1"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r" rtl="1"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r" rtl="1"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r" rtl="1"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D21E23E0-6E93-42F9-8280-D4263631A245}" type="datetime8">
              <a:rPr lang="fa-IR" smtClean="0"/>
              <a:pPr/>
              <a:t>16/ژانويه/26</a:t>
            </a:fld>
            <a:endParaRPr lang="fa-IR"/>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fa-IR"/>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816DC3E8-027D-45BD-BFF7-948F93A10FED}" type="slidenum">
              <a:rPr lang="fa-IR" smtClean="0"/>
              <a:pPr/>
              <a:t>‹#›</a:t>
            </a:fld>
            <a:endParaRPr lang="fa-IR"/>
          </a:p>
        </p:txBody>
      </p:sp>
    </p:spTree>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Lst>
  <p:hf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70D0C181-EB69-406A-9FD6-1B5451EEB737}" type="datetime8">
              <a:rPr lang="fa-IR" smtClean="0"/>
              <a:pPr/>
              <a:t>16/ژانويه/26</a:t>
            </a:fld>
            <a:endParaRPr lang="fa-IR"/>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fa-IR"/>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816DC3E8-027D-45BD-BFF7-948F93A10FED}" type="slidenum">
              <a:rPr lang="fa-IR" smtClean="0"/>
              <a:pPr/>
              <a:t>‹#›</a:t>
            </a:fld>
            <a:endParaRPr lang="fa-IR"/>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Lst>
  <p:hf hdr="0" ftr="0" dt="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D144A461-BDEA-4C6F-9868-27BCAD0997BF}" type="datetime8">
              <a:rPr lang="fa-IR" smtClean="0"/>
              <a:pPr/>
              <a:t>16/ژانويه/26</a:t>
            </a:fld>
            <a:endParaRPr lang="fa-I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fa-I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816DC3E8-027D-45BD-BFF7-948F93A10FED}" type="slidenum">
              <a:rPr lang="fa-IR" smtClean="0"/>
              <a:pPr/>
              <a:t>‹#›</a:t>
            </a:fld>
            <a:endParaRPr lang="fa-I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Lst>
  <p:hf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82F1B374-A54F-490D-94DF-8C7E064ECEF9}" type="datetime8">
              <a:rPr lang="fa-IR" smtClean="0"/>
              <a:pPr/>
              <a:t>16/ژانويه/26</a:t>
            </a:fld>
            <a:endParaRPr lang="fa-IR"/>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fa-IR"/>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816DC3E8-027D-45BD-BFF7-948F93A10FED}" type="slidenum">
              <a:rPr lang="fa-IR" smtClean="0"/>
              <a:pPr/>
              <a:t>‹#›</a:t>
            </a:fld>
            <a:endParaRPr lang="fa-IR"/>
          </a:p>
        </p:txBody>
      </p:sp>
    </p:spTree>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Lst>
  <p:hf hdr="0" ftr="0" dt="0"/>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E9E4F961-15FB-4F10-9757-3280328E6EF4}" type="datetime8">
              <a:rPr lang="fa-IR" smtClean="0"/>
              <a:pPr/>
              <a:t>16/ژانويه/26</a:t>
            </a:fld>
            <a:endParaRPr lang="fa-IR"/>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fa-IR"/>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816DC3E8-027D-45BD-BFF7-948F93A10FED}" type="slidenum">
              <a:rPr lang="fa-IR" smtClean="0"/>
              <a:pPr/>
              <a:t>‹#›</a:t>
            </a:fld>
            <a:endParaRPr lang="fa-IR"/>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hf hdr="0" ftr="0" dt="0"/>
  <p:txStyles>
    <p:titleStyle>
      <a:lvl1pPr algn="ctr" rtl="1"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r" rtl="1"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r" rtl="1"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r" rtl="1"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r" rtl="1"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r" rtl="1"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r" rtl="1"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r" rtl="1"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r" rtl="1"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76200" y="152400"/>
            <a:ext cx="8991600" cy="6629400"/>
            <a:chOff x="48" y="96"/>
            <a:chExt cx="5664" cy="4176"/>
          </a:xfrm>
        </p:grpSpPr>
        <p:sp>
          <p:nvSpPr>
            <p:cNvPr id="388099" name="AutoShape 3"/>
            <p:cNvSpPr>
              <a:spLocks noChangeArrowheads="1"/>
            </p:cNvSpPr>
            <p:nvPr userDrawn="1"/>
          </p:nvSpPr>
          <p:spPr bwMode="auto">
            <a:xfrm>
              <a:off x="48" y="96"/>
              <a:ext cx="5664" cy="4176"/>
            </a:xfrm>
            <a:prstGeom prst="roundRect">
              <a:avLst>
                <a:gd name="adj" fmla="val 16667"/>
              </a:avLst>
            </a:prstGeom>
            <a:noFill/>
            <a:ln w="9525">
              <a:solidFill>
                <a:schemeClr val="accent1"/>
              </a:solidFill>
              <a:round/>
              <a:headEnd/>
              <a:tailEnd/>
            </a:ln>
            <a:effectLst/>
          </p:spPr>
          <p:txBody>
            <a:bodyPr wrap="none" anchor="ctr"/>
            <a:lstStyle/>
            <a:p>
              <a:endParaRPr lang="en-US"/>
            </a:p>
          </p:txBody>
        </p:sp>
        <p:sp>
          <p:nvSpPr>
            <p:cNvPr id="388100" name="AutoShape 4"/>
            <p:cNvSpPr>
              <a:spLocks noChangeArrowheads="1"/>
            </p:cNvSpPr>
            <p:nvPr userDrawn="1"/>
          </p:nvSpPr>
          <p:spPr bwMode="auto">
            <a:xfrm>
              <a:off x="96" y="144"/>
              <a:ext cx="5568" cy="4080"/>
            </a:xfrm>
            <a:prstGeom prst="roundRect">
              <a:avLst>
                <a:gd name="adj" fmla="val 16667"/>
              </a:avLst>
            </a:prstGeom>
            <a:noFill/>
            <a:ln w="9525">
              <a:solidFill>
                <a:schemeClr val="accent2"/>
              </a:solidFill>
              <a:round/>
              <a:headEnd/>
              <a:tailEnd/>
            </a:ln>
            <a:effectLst/>
          </p:spPr>
          <p:txBody>
            <a:bodyPr wrap="none" anchor="ctr"/>
            <a:lstStyle/>
            <a:p>
              <a:endParaRPr lang="en-US"/>
            </a:p>
          </p:txBody>
        </p:sp>
      </p:grpSp>
      <p:sp>
        <p:nvSpPr>
          <p:cNvPr id="388101" name="Line 5"/>
          <p:cNvSpPr>
            <a:spLocks noChangeShapeType="1"/>
          </p:cNvSpPr>
          <p:nvPr/>
        </p:nvSpPr>
        <p:spPr bwMode="auto">
          <a:xfrm>
            <a:off x="1371600" y="1524000"/>
            <a:ext cx="7315200" cy="0"/>
          </a:xfrm>
          <a:prstGeom prst="line">
            <a:avLst/>
          </a:prstGeom>
          <a:noFill/>
          <a:ln w="12700">
            <a:solidFill>
              <a:schemeClr val="hlink"/>
            </a:solidFill>
            <a:round/>
            <a:headEnd/>
            <a:tailEnd/>
          </a:ln>
          <a:effectLst/>
        </p:spPr>
        <p:txBody>
          <a:bodyPr/>
          <a:lstStyle/>
          <a:p>
            <a:endParaRPr lang="en-US"/>
          </a:p>
        </p:txBody>
      </p:sp>
      <p:sp>
        <p:nvSpPr>
          <p:cNvPr id="388102" name="Rectangle 6"/>
          <p:cNvSpPr>
            <a:spLocks noGrp="1" noChangeArrowheads="1"/>
          </p:cNvSpPr>
          <p:nvPr>
            <p:ph type="title"/>
          </p:nvPr>
        </p:nvSpPr>
        <p:spPr bwMode="auto">
          <a:xfrm>
            <a:off x="1370013" y="301625"/>
            <a:ext cx="7313612"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388103" name="Rectangle 7"/>
          <p:cNvSpPr>
            <a:spLocks noGrp="1" noChangeArrowheads="1"/>
          </p:cNvSpPr>
          <p:nvPr>
            <p:ph type="body" idx="1"/>
          </p:nvPr>
        </p:nvSpPr>
        <p:spPr bwMode="auto">
          <a:xfrm>
            <a:off x="1370013" y="1827213"/>
            <a:ext cx="7313612"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88104" name="Rectangle 8"/>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mn-lt"/>
              </a:defRPr>
            </a:lvl1pPr>
          </a:lstStyle>
          <a:p>
            <a:fld id="{55F136BD-175A-4307-BDC0-B80F54081872}" type="datetime8">
              <a:rPr lang="fa-IR" smtClean="0"/>
              <a:pPr/>
              <a:t>16/ژانويه/26</a:t>
            </a:fld>
            <a:endParaRPr lang="fa-IR"/>
          </a:p>
        </p:txBody>
      </p:sp>
      <p:sp>
        <p:nvSpPr>
          <p:cNvPr id="388105" name="Rectangle 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atin typeface="+mn-lt"/>
              </a:defRPr>
            </a:lvl1pPr>
          </a:lstStyle>
          <a:p>
            <a:endParaRPr lang="fa-IR"/>
          </a:p>
        </p:txBody>
      </p:sp>
      <p:sp>
        <p:nvSpPr>
          <p:cNvPr id="388106" name="Rectangle 10"/>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mn-lt"/>
              </a:defRPr>
            </a:lvl1pPr>
          </a:lstStyle>
          <a:p>
            <a:fld id="{816DC3E8-027D-45BD-BFF7-948F93A10FED}" type="slidenum">
              <a:rPr lang="fa-IR" smtClean="0"/>
              <a:pPr/>
              <a:t>‹#›</a:t>
            </a:fld>
            <a:endParaRPr lang="fa-IR"/>
          </a:p>
        </p:txBody>
      </p:sp>
      <p:sp>
        <p:nvSpPr>
          <p:cNvPr id="388107" name="AutoShape 11"/>
          <p:cNvSpPr>
            <a:spLocks noChangeArrowheads="1"/>
          </p:cNvSpPr>
          <p:nvPr/>
        </p:nvSpPr>
        <p:spPr bwMode="auto">
          <a:xfrm>
            <a:off x="-2819400" y="1447800"/>
            <a:ext cx="3657600" cy="3657600"/>
          </a:xfrm>
          <a:custGeom>
            <a:avLst/>
            <a:gdLst>
              <a:gd name="G0" fmla="+- 17444 0 0"/>
              <a:gd name="G1" fmla="+- -28889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G27 -32000"/>
              <a:gd name="T13" fmla="*/ T12 w 64000"/>
              <a:gd name="T14" fmla="+- 0 G11 -32000"/>
              <a:gd name="T15" fmla="*/ G11 h 64000"/>
              <a:gd name="T16" fmla="+- 0 G25 -32000"/>
              <a:gd name="T17" fmla="*/ T16 w 64000"/>
              <a:gd name="T18" fmla="+- 0 G14 -32000"/>
              <a:gd name="T19" fmla="*/ G14 h 64000"/>
            </a:gdLst>
            <a:ahLst/>
            <a:cxnLst>
              <a:cxn ang="0">
                <a:pos x="49444" y="5172"/>
              </a:cxn>
              <a:cxn ang="0">
                <a:pos x="64000" y="32000"/>
              </a:cxn>
              <a:cxn ang="0">
                <a:pos x="49444" y="58827"/>
              </a:cxn>
              <a:cxn ang="0">
                <a:pos x="49444" y="58827"/>
              </a:cxn>
              <a:cxn ang="0">
                <a:pos x="49443" y="58827"/>
              </a:cxn>
              <a:cxn ang="0">
                <a:pos x="49444" y="58828"/>
              </a:cxn>
              <a:cxn ang="0">
                <a:pos x="49444" y="5172"/>
              </a:cxn>
              <a:cxn ang="0">
                <a:pos x="49443" y="5172"/>
              </a:cxn>
              <a:cxn ang="0">
                <a:pos x="49444" y="5172"/>
              </a:cxn>
            </a:cxnLst>
            <a:rect l="T13" t="T15" r="T17" b="T19"/>
            <a:pathLst>
              <a:path w="64000" h="64000">
                <a:moveTo>
                  <a:pt x="49444" y="5172"/>
                </a:moveTo>
                <a:cubicBezTo>
                  <a:pt x="58522" y="11076"/>
                  <a:pt x="64000" y="21170"/>
                  <a:pt x="64000" y="32000"/>
                </a:cubicBezTo>
                <a:cubicBezTo>
                  <a:pt x="64000" y="42829"/>
                  <a:pt x="58522" y="52923"/>
                  <a:pt x="49444" y="58827"/>
                </a:cubicBezTo>
                <a:cubicBezTo>
                  <a:pt x="49444" y="58827"/>
                  <a:pt x="49443" y="58827"/>
                  <a:pt x="49443" y="58827"/>
                </a:cubicBezTo>
                <a:lnTo>
                  <a:pt x="49444" y="58828"/>
                </a:lnTo>
                <a:lnTo>
                  <a:pt x="49444" y="5172"/>
                </a:lnTo>
                <a:lnTo>
                  <a:pt x="49443" y="5172"/>
                </a:lnTo>
                <a:cubicBezTo>
                  <a:pt x="49443" y="5172"/>
                  <a:pt x="49444" y="5172"/>
                  <a:pt x="49444" y="5172"/>
                </a:cubicBezTo>
                <a:close/>
              </a:path>
            </a:pathLst>
          </a:custGeom>
          <a:solidFill>
            <a:schemeClr val="accent2">
              <a:alpha val="58000"/>
            </a:schemeClr>
          </a:solidFill>
          <a:ln w="9525">
            <a:noFill/>
            <a:miter lim="800000"/>
            <a:headEnd/>
            <a:tailEnd/>
          </a:ln>
        </p:spPr>
        <p:txBody>
          <a:bodyPr/>
          <a:lstStyle/>
          <a:p>
            <a:pPr eaLnBrk="1" hangingPunct="1"/>
            <a:endParaRPr lang="en-US" sz="2400">
              <a:latin typeface="Times New Roman" pitchFamily="18" charset="0"/>
            </a:endParaRPr>
          </a:p>
        </p:txBody>
      </p:sp>
      <p:sp>
        <p:nvSpPr>
          <p:cNvPr id="388108" name="AutoShape 12"/>
          <p:cNvSpPr>
            <a:spLocks noChangeArrowheads="1"/>
          </p:cNvSpPr>
          <p:nvPr/>
        </p:nvSpPr>
        <p:spPr bwMode="auto">
          <a:xfrm>
            <a:off x="-3352800" y="0"/>
            <a:ext cx="4038600" cy="4038600"/>
          </a:xfrm>
          <a:custGeom>
            <a:avLst/>
            <a:gdLst>
              <a:gd name="G0" fmla="+- 21057 0 0"/>
              <a:gd name="G1" fmla="+- -28403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G27 -32000"/>
              <a:gd name="T13" fmla="*/ T12 w 64000"/>
              <a:gd name="T14" fmla="+- 0 G11 -32000"/>
              <a:gd name="T15" fmla="*/ G11 h 64000"/>
              <a:gd name="T16" fmla="+- 0 G25 -32000"/>
              <a:gd name="T17" fmla="*/ T16 w 64000"/>
              <a:gd name="T18" fmla="+- 0 G14 -32000"/>
              <a:gd name="T19" fmla="*/ G14 h 64000"/>
            </a:gdLst>
            <a:ahLst/>
            <a:cxnLst>
              <a:cxn ang="0">
                <a:pos x="53057" y="7904"/>
              </a:cxn>
              <a:cxn ang="0">
                <a:pos x="64000" y="32000"/>
              </a:cxn>
              <a:cxn ang="0">
                <a:pos x="53057" y="56095"/>
              </a:cxn>
              <a:cxn ang="0">
                <a:pos x="53057" y="56095"/>
              </a:cxn>
              <a:cxn ang="0">
                <a:pos x="53056" y="56095"/>
              </a:cxn>
              <a:cxn ang="0">
                <a:pos x="53057" y="56096"/>
              </a:cxn>
              <a:cxn ang="0">
                <a:pos x="53057" y="7904"/>
              </a:cxn>
              <a:cxn ang="0">
                <a:pos x="53056" y="7904"/>
              </a:cxn>
              <a:cxn ang="0">
                <a:pos x="53057" y="7904"/>
              </a:cxn>
            </a:cxnLst>
            <a:rect l="T13" t="T15" r="T17" b="T19"/>
            <a:pathLst>
              <a:path w="64000" h="64000">
                <a:moveTo>
                  <a:pt x="53057" y="7904"/>
                </a:moveTo>
                <a:cubicBezTo>
                  <a:pt x="60010" y="13981"/>
                  <a:pt x="64000" y="22765"/>
                  <a:pt x="64000" y="32000"/>
                </a:cubicBezTo>
                <a:cubicBezTo>
                  <a:pt x="64000" y="41234"/>
                  <a:pt x="60010" y="50018"/>
                  <a:pt x="53057" y="56095"/>
                </a:cubicBezTo>
                <a:cubicBezTo>
                  <a:pt x="53057" y="56095"/>
                  <a:pt x="53057" y="56095"/>
                  <a:pt x="53056" y="56095"/>
                </a:cubicBezTo>
                <a:lnTo>
                  <a:pt x="53057" y="56096"/>
                </a:lnTo>
                <a:lnTo>
                  <a:pt x="53057" y="7904"/>
                </a:lnTo>
                <a:lnTo>
                  <a:pt x="53056" y="7904"/>
                </a:lnTo>
                <a:cubicBezTo>
                  <a:pt x="53057" y="7904"/>
                  <a:pt x="53057" y="7904"/>
                  <a:pt x="53057" y="7904"/>
                </a:cubicBezTo>
                <a:close/>
              </a:path>
            </a:pathLst>
          </a:custGeom>
          <a:solidFill>
            <a:schemeClr val="hlink">
              <a:alpha val="60001"/>
            </a:schemeClr>
          </a:solidFill>
          <a:ln w="9525">
            <a:noFill/>
            <a:miter lim="800000"/>
            <a:headEnd/>
            <a:tailEnd/>
          </a:ln>
        </p:spPr>
        <p:txBody>
          <a:bodyPr/>
          <a:lstStyle/>
          <a:p>
            <a:pPr eaLnBrk="1" hangingPunct="1"/>
            <a:endParaRPr lang="en-US"/>
          </a:p>
        </p:txBody>
      </p:sp>
      <p:grpSp>
        <p:nvGrpSpPr>
          <p:cNvPr id="3" name="Group 13"/>
          <p:cNvGrpSpPr>
            <a:grpSpLocks/>
          </p:cNvGrpSpPr>
          <p:nvPr/>
        </p:nvGrpSpPr>
        <p:grpSpPr bwMode="auto">
          <a:xfrm>
            <a:off x="76200" y="152400"/>
            <a:ext cx="8991600" cy="6629400"/>
            <a:chOff x="48" y="96"/>
            <a:chExt cx="5664" cy="4176"/>
          </a:xfrm>
        </p:grpSpPr>
        <p:sp>
          <p:nvSpPr>
            <p:cNvPr id="388110" name="AutoShape 14"/>
            <p:cNvSpPr>
              <a:spLocks noChangeArrowheads="1"/>
            </p:cNvSpPr>
            <p:nvPr userDrawn="1"/>
          </p:nvSpPr>
          <p:spPr bwMode="auto">
            <a:xfrm>
              <a:off x="48" y="96"/>
              <a:ext cx="5664" cy="4176"/>
            </a:xfrm>
            <a:prstGeom prst="roundRect">
              <a:avLst>
                <a:gd name="adj" fmla="val 16667"/>
              </a:avLst>
            </a:prstGeom>
            <a:noFill/>
            <a:ln w="9525">
              <a:solidFill>
                <a:schemeClr val="accent1"/>
              </a:solidFill>
              <a:round/>
              <a:headEnd/>
              <a:tailEnd/>
            </a:ln>
            <a:effectLst/>
          </p:spPr>
          <p:txBody>
            <a:bodyPr wrap="none" anchor="ctr"/>
            <a:lstStyle/>
            <a:p>
              <a:endParaRPr lang="en-US"/>
            </a:p>
          </p:txBody>
        </p:sp>
        <p:sp>
          <p:nvSpPr>
            <p:cNvPr id="388111" name="AutoShape 15"/>
            <p:cNvSpPr>
              <a:spLocks noChangeArrowheads="1"/>
            </p:cNvSpPr>
            <p:nvPr userDrawn="1"/>
          </p:nvSpPr>
          <p:spPr bwMode="auto">
            <a:xfrm>
              <a:off x="96" y="144"/>
              <a:ext cx="5568" cy="4080"/>
            </a:xfrm>
            <a:prstGeom prst="roundRect">
              <a:avLst>
                <a:gd name="adj" fmla="val 16667"/>
              </a:avLst>
            </a:prstGeom>
            <a:noFill/>
            <a:ln w="9525">
              <a:solidFill>
                <a:schemeClr val="accent2"/>
              </a:solidFill>
              <a:round/>
              <a:headEnd/>
              <a:tailEnd/>
            </a:ln>
            <a:effectLst/>
          </p:spPr>
          <p:txBody>
            <a:bodyPr wrap="none" anchor="ctr"/>
            <a:lstStyle/>
            <a:p>
              <a:endParaRPr lang="en-US"/>
            </a:p>
          </p:txBody>
        </p:sp>
      </p:grpSp>
      <p:sp>
        <p:nvSpPr>
          <p:cNvPr id="388112" name="Line 16"/>
          <p:cNvSpPr>
            <a:spLocks noChangeShapeType="1"/>
          </p:cNvSpPr>
          <p:nvPr/>
        </p:nvSpPr>
        <p:spPr bwMode="auto">
          <a:xfrm>
            <a:off x="1371600" y="1524000"/>
            <a:ext cx="7315200" cy="0"/>
          </a:xfrm>
          <a:prstGeom prst="line">
            <a:avLst/>
          </a:prstGeom>
          <a:noFill/>
          <a:ln w="12700">
            <a:solidFill>
              <a:schemeClr val="hlink"/>
            </a:solidFill>
            <a:round/>
            <a:headEnd/>
            <a:tailEnd/>
          </a:ln>
          <a:effectLst/>
        </p:spPr>
        <p:txBody>
          <a:bodyPr/>
          <a:lstStyle/>
          <a:p>
            <a:endParaRPr lang="en-US"/>
          </a:p>
        </p:txBody>
      </p:sp>
      <p:sp>
        <p:nvSpPr>
          <p:cNvPr id="388113" name="AutoShape 17"/>
          <p:cNvSpPr>
            <a:spLocks noChangeArrowheads="1"/>
          </p:cNvSpPr>
          <p:nvPr/>
        </p:nvSpPr>
        <p:spPr bwMode="auto">
          <a:xfrm>
            <a:off x="-2819400" y="1447800"/>
            <a:ext cx="3657600" cy="3657600"/>
          </a:xfrm>
          <a:custGeom>
            <a:avLst/>
            <a:gdLst>
              <a:gd name="G0" fmla="+- 17444 0 0"/>
              <a:gd name="G1" fmla="+- -28889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G27 -32000"/>
              <a:gd name="T13" fmla="*/ T12 w 64000"/>
              <a:gd name="T14" fmla="+- 0 G11 -32000"/>
              <a:gd name="T15" fmla="*/ G11 h 64000"/>
              <a:gd name="T16" fmla="+- 0 G25 -32000"/>
              <a:gd name="T17" fmla="*/ T16 w 64000"/>
              <a:gd name="T18" fmla="+- 0 G14 -32000"/>
              <a:gd name="T19" fmla="*/ G14 h 64000"/>
            </a:gdLst>
            <a:ahLst/>
            <a:cxnLst>
              <a:cxn ang="0">
                <a:pos x="49444" y="5172"/>
              </a:cxn>
              <a:cxn ang="0">
                <a:pos x="64000" y="32000"/>
              </a:cxn>
              <a:cxn ang="0">
                <a:pos x="49444" y="58827"/>
              </a:cxn>
              <a:cxn ang="0">
                <a:pos x="49444" y="58827"/>
              </a:cxn>
              <a:cxn ang="0">
                <a:pos x="49443" y="58827"/>
              </a:cxn>
              <a:cxn ang="0">
                <a:pos x="49444" y="58828"/>
              </a:cxn>
              <a:cxn ang="0">
                <a:pos x="49444" y="5172"/>
              </a:cxn>
              <a:cxn ang="0">
                <a:pos x="49443" y="5172"/>
              </a:cxn>
              <a:cxn ang="0">
                <a:pos x="49444" y="5172"/>
              </a:cxn>
            </a:cxnLst>
            <a:rect l="T13" t="T15" r="T17" b="T19"/>
            <a:pathLst>
              <a:path w="64000" h="64000">
                <a:moveTo>
                  <a:pt x="49444" y="5172"/>
                </a:moveTo>
                <a:cubicBezTo>
                  <a:pt x="58522" y="11076"/>
                  <a:pt x="64000" y="21170"/>
                  <a:pt x="64000" y="32000"/>
                </a:cubicBezTo>
                <a:cubicBezTo>
                  <a:pt x="64000" y="42829"/>
                  <a:pt x="58522" y="52923"/>
                  <a:pt x="49444" y="58827"/>
                </a:cubicBezTo>
                <a:cubicBezTo>
                  <a:pt x="49444" y="58827"/>
                  <a:pt x="49443" y="58827"/>
                  <a:pt x="49443" y="58827"/>
                </a:cubicBezTo>
                <a:lnTo>
                  <a:pt x="49444" y="58828"/>
                </a:lnTo>
                <a:lnTo>
                  <a:pt x="49444" y="5172"/>
                </a:lnTo>
                <a:lnTo>
                  <a:pt x="49443" y="5172"/>
                </a:lnTo>
                <a:cubicBezTo>
                  <a:pt x="49443" y="5172"/>
                  <a:pt x="49444" y="5172"/>
                  <a:pt x="49444" y="5172"/>
                </a:cubicBezTo>
                <a:close/>
              </a:path>
            </a:pathLst>
          </a:custGeom>
          <a:solidFill>
            <a:schemeClr val="accent2">
              <a:alpha val="58000"/>
            </a:schemeClr>
          </a:solidFill>
          <a:ln w="9525">
            <a:noFill/>
            <a:miter lim="800000"/>
            <a:headEnd/>
            <a:tailEnd/>
          </a:ln>
        </p:spPr>
        <p:txBody>
          <a:bodyPr/>
          <a:lstStyle/>
          <a:p>
            <a:pPr eaLnBrk="1" hangingPunct="1"/>
            <a:endParaRPr lang="en-US" sz="2400">
              <a:latin typeface="Times New Roman" pitchFamily="18" charset="0"/>
            </a:endParaRPr>
          </a:p>
        </p:txBody>
      </p:sp>
      <p:sp>
        <p:nvSpPr>
          <p:cNvPr id="388114" name="AutoShape 18"/>
          <p:cNvSpPr>
            <a:spLocks noChangeArrowheads="1"/>
          </p:cNvSpPr>
          <p:nvPr/>
        </p:nvSpPr>
        <p:spPr bwMode="auto">
          <a:xfrm>
            <a:off x="-3352800" y="0"/>
            <a:ext cx="4038600" cy="4038600"/>
          </a:xfrm>
          <a:custGeom>
            <a:avLst/>
            <a:gdLst>
              <a:gd name="G0" fmla="+- 21057 0 0"/>
              <a:gd name="G1" fmla="+- -28403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G27 -32000"/>
              <a:gd name="T13" fmla="*/ T12 w 64000"/>
              <a:gd name="T14" fmla="+- 0 G11 -32000"/>
              <a:gd name="T15" fmla="*/ G11 h 64000"/>
              <a:gd name="T16" fmla="+- 0 G25 -32000"/>
              <a:gd name="T17" fmla="*/ T16 w 64000"/>
              <a:gd name="T18" fmla="+- 0 G14 -32000"/>
              <a:gd name="T19" fmla="*/ G14 h 64000"/>
            </a:gdLst>
            <a:ahLst/>
            <a:cxnLst>
              <a:cxn ang="0">
                <a:pos x="53057" y="7904"/>
              </a:cxn>
              <a:cxn ang="0">
                <a:pos x="64000" y="32000"/>
              </a:cxn>
              <a:cxn ang="0">
                <a:pos x="53057" y="56095"/>
              </a:cxn>
              <a:cxn ang="0">
                <a:pos x="53057" y="56095"/>
              </a:cxn>
              <a:cxn ang="0">
                <a:pos x="53056" y="56095"/>
              </a:cxn>
              <a:cxn ang="0">
                <a:pos x="53057" y="56096"/>
              </a:cxn>
              <a:cxn ang="0">
                <a:pos x="53057" y="7904"/>
              </a:cxn>
              <a:cxn ang="0">
                <a:pos x="53056" y="7904"/>
              </a:cxn>
              <a:cxn ang="0">
                <a:pos x="53057" y="7904"/>
              </a:cxn>
            </a:cxnLst>
            <a:rect l="T13" t="T15" r="T17" b="T19"/>
            <a:pathLst>
              <a:path w="64000" h="64000">
                <a:moveTo>
                  <a:pt x="53057" y="7904"/>
                </a:moveTo>
                <a:cubicBezTo>
                  <a:pt x="60010" y="13981"/>
                  <a:pt x="64000" y="22765"/>
                  <a:pt x="64000" y="32000"/>
                </a:cubicBezTo>
                <a:cubicBezTo>
                  <a:pt x="64000" y="41234"/>
                  <a:pt x="60010" y="50018"/>
                  <a:pt x="53057" y="56095"/>
                </a:cubicBezTo>
                <a:cubicBezTo>
                  <a:pt x="53057" y="56095"/>
                  <a:pt x="53057" y="56095"/>
                  <a:pt x="53056" y="56095"/>
                </a:cubicBezTo>
                <a:lnTo>
                  <a:pt x="53057" y="56096"/>
                </a:lnTo>
                <a:lnTo>
                  <a:pt x="53057" y="7904"/>
                </a:lnTo>
                <a:lnTo>
                  <a:pt x="53056" y="7904"/>
                </a:lnTo>
                <a:cubicBezTo>
                  <a:pt x="53057" y="7904"/>
                  <a:pt x="53057" y="7904"/>
                  <a:pt x="53057" y="7904"/>
                </a:cubicBezTo>
                <a:close/>
              </a:path>
            </a:pathLst>
          </a:custGeom>
          <a:solidFill>
            <a:schemeClr val="hlink">
              <a:alpha val="60001"/>
            </a:schemeClr>
          </a:solidFill>
          <a:ln w="9525">
            <a:noFill/>
            <a:miter lim="800000"/>
            <a:headEnd/>
            <a:tailEnd/>
          </a:ln>
        </p:spPr>
        <p:txBody>
          <a:bodyPr/>
          <a:lstStyle/>
          <a:p>
            <a:pPr eaLnBrk="1" hangingPunct="1"/>
            <a:endParaRPr lang="en-US"/>
          </a:p>
        </p:txBody>
      </p:sp>
    </p:spTree>
  </p:cSld>
  <p:clrMap bg1="lt1" tx1="dk1" bg2="lt2" tx2="dk2" accent1="accent1" accent2="accent2" accent3="accent3" accent4="accent4" accent5="accent5" accent6="accent6" hlink="hlink" folHlink="folHlink"/>
  <p:sldLayoutIdLst>
    <p:sldLayoutId id="2147484045" r:id="rId1"/>
    <p:sldLayoutId id="2147484046" r:id="rId2"/>
    <p:sldLayoutId id="2147484047" r:id="rId3"/>
    <p:sldLayoutId id="2147484048" r:id="rId4"/>
    <p:sldLayoutId id="2147484049" r:id="rId5"/>
    <p:sldLayoutId id="2147484050" r:id="rId6"/>
    <p:sldLayoutId id="2147484051" r:id="rId7"/>
    <p:sldLayoutId id="2147484052" r:id="rId8"/>
    <p:sldLayoutId id="2147484053" r:id="rId9"/>
    <p:sldLayoutId id="2147484054" r:id="rId10"/>
    <p:sldLayoutId id="2147484055" r:id="rId11"/>
  </p:sldLayoutIdLst>
  <p:hf hdr="0" ftr="0" dt="0"/>
  <p:txStyles>
    <p:titleStyle>
      <a:lvl1pPr algn="l" rtl="0" eaLnBrk="1" fontAlgn="base" hangingPunct="1">
        <a:spcBef>
          <a:spcPct val="0"/>
        </a:spcBef>
        <a:spcAft>
          <a:spcPct val="0"/>
        </a:spcAft>
        <a:defRPr sz="3600">
          <a:solidFill>
            <a:schemeClr val="hlink"/>
          </a:solidFill>
          <a:latin typeface="+mj-lt"/>
          <a:ea typeface="+mj-ea"/>
          <a:cs typeface="+mj-cs"/>
        </a:defRPr>
      </a:lvl1pPr>
      <a:lvl2pPr algn="l" rtl="0" eaLnBrk="1" fontAlgn="base" hangingPunct="1">
        <a:spcBef>
          <a:spcPct val="0"/>
        </a:spcBef>
        <a:spcAft>
          <a:spcPct val="0"/>
        </a:spcAft>
        <a:defRPr sz="3600">
          <a:solidFill>
            <a:schemeClr val="hlink"/>
          </a:solidFill>
          <a:latin typeface="Georgia" pitchFamily="18" charset="0"/>
        </a:defRPr>
      </a:lvl2pPr>
      <a:lvl3pPr algn="l" rtl="0" eaLnBrk="1" fontAlgn="base" hangingPunct="1">
        <a:spcBef>
          <a:spcPct val="0"/>
        </a:spcBef>
        <a:spcAft>
          <a:spcPct val="0"/>
        </a:spcAft>
        <a:defRPr sz="3600">
          <a:solidFill>
            <a:schemeClr val="hlink"/>
          </a:solidFill>
          <a:latin typeface="Georgia" pitchFamily="18" charset="0"/>
        </a:defRPr>
      </a:lvl3pPr>
      <a:lvl4pPr algn="l" rtl="0" eaLnBrk="1" fontAlgn="base" hangingPunct="1">
        <a:spcBef>
          <a:spcPct val="0"/>
        </a:spcBef>
        <a:spcAft>
          <a:spcPct val="0"/>
        </a:spcAft>
        <a:defRPr sz="3600">
          <a:solidFill>
            <a:schemeClr val="hlink"/>
          </a:solidFill>
          <a:latin typeface="Georgia" pitchFamily="18" charset="0"/>
        </a:defRPr>
      </a:lvl4pPr>
      <a:lvl5pPr algn="l" rtl="0" eaLnBrk="1" fontAlgn="base" hangingPunct="1">
        <a:spcBef>
          <a:spcPct val="0"/>
        </a:spcBef>
        <a:spcAft>
          <a:spcPct val="0"/>
        </a:spcAft>
        <a:defRPr sz="3600">
          <a:solidFill>
            <a:schemeClr val="hlink"/>
          </a:solidFill>
          <a:latin typeface="Georgia" pitchFamily="18" charset="0"/>
        </a:defRPr>
      </a:lvl5pPr>
      <a:lvl6pPr marL="457200" algn="l" rtl="0" eaLnBrk="1" fontAlgn="base" hangingPunct="1">
        <a:spcBef>
          <a:spcPct val="0"/>
        </a:spcBef>
        <a:spcAft>
          <a:spcPct val="0"/>
        </a:spcAft>
        <a:defRPr sz="3600">
          <a:solidFill>
            <a:schemeClr val="hlink"/>
          </a:solidFill>
          <a:latin typeface="Georgia" pitchFamily="18" charset="0"/>
        </a:defRPr>
      </a:lvl6pPr>
      <a:lvl7pPr marL="914400" algn="l" rtl="0" eaLnBrk="1" fontAlgn="base" hangingPunct="1">
        <a:spcBef>
          <a:spcPct val="0"/>
        </a:spcBef>
        <a:spcAft>
          <a:spcPct val="0"/>
        </a:spcAft>
        <a:defRPr sz="3600">
          <a:solidFill>
            <a:schemeClr val="hlink"/>
          </a:solidFill>
          <a:latin typeface="Georgia" pitchFamily="18" charset="0"/>
        </a:defRPr>
      </a:lvl7pPr>
      <a:lvl8pPr marL="1371600" algn="l" rtl="0" eaLnBrk="1" fontAlgn="base" hangingPunct="1">
        <a:spcBef>
          <a:spcPct val="0"/>
        </a:spcBef>
        <a:spcAft>
          <a:spcPct val="0"/>
        </a:spcAft>
        <a:defRPr sz="3600">
          <a:solidFill>
            <a:schemeClr val="hlink"/>
          </a:solidFill>
          <a:latin typeface="Georgia" pitchFamily="18" charset="0"/>
        </a:defRPr>
      </a:lvl8pPr>
      <a:lvl9pPr marL="1828800" algn="l" rtl="0" eaLnBrk="1" fontAlgn="base" hangingPunct="1">
        <a:spcBef>
          <a:spcPct val="0"/>
        </a:spcBef>
        <a:spcAft>
          <a:spcPct val="0"/>
        </a:spcAft>
        <a:defRPr sz="3600">
          <a:solidFill>
            <a:schemeClr val="hlink"/>
          </a:solidFill>
          <a:latin typeface="Georgia" pitchFamily="18" charset="0"/>
        </a:defRPr>
      </a:lvl9pPr>
    </p:titleStyle>
    <p:bodyStyle>
      <a:lvl1pPr marL="342900" indent="-342900" algn="l" rtl="0" eaLnBrk="1" fontAlgn="base" hangingPunct="1">
        <a:spcBef>
          <a:spcPct val="20000"/>
        </a:spcBef>
        <a:spcAft>
          <a:spcPct val="0"/>
        </a:spcAft>
        <a:buClr>
          <a:schemeClr val="accent1"/>
        </a:buClr>
        <a:buSzPct val="70000"/>
        <a:buFont typeface="Wingdings" pitchFamily="2" charset="2"/>
        <a:buChar char="l"/>
        <a:defRPr sz="2900">
          <a:solidFill>
            <a:srgbClr val="777777"/>
          </a:solidFill>
          <a:latin typeface="+mn-lt"/>
          <a:ea typeface="+mn-ea"/>
          <a:cs typeface="+mn-cs"/>
        </a:defRPr>
      </a:lvl1pPr>
      <a:lvl2pPr marL="742950" indent="-285750" algn="l" rtl="0" eaLnBrk="1" fontAlgn="base" hangingPunct="1">
        <a:spcBef>
          <a:spcPct val="20000"/>
        </a:spcBef>
        <a:spcAft>
          <a:spcPct val="0"/>
        </a:spcAft>
        <a:buClr>
          <a:schemeClr val="accent2"/>
        </a:buClr>
        <a:buSzPct val="70000"/>
        <a:buFont typeface="Wingdings" pitchFamily="2" charset="2"/>
        <a:buChar char="l"/>
        <a:defRPr sz="2500">
          <a:solidFill>
            <a:srgbClr val="777777"/>
          </a:solidFill>
          <a:latin typeface="+mn-lt"/>
        </a:defRPr>
      </a:lvl2pPr>
      <a:lvl3pPr marL="1143000" indent="-228600" algn="l" rtl="0" eaLnBrk="1" fontAlgn="base" hangingPunct="1">
        <a:spcBef>
          <a:spcPct val="20000"/>
        </a:spcBef>
        <a:spcAft>
          <a:spcPct val="0"/>
        </a:spcAft>
        <a:buClr>
          <a:schemeClr val="hlink"/>
        </a:buClr>
        <a:buSzPct val="70000"/>
        <a:buFont typeface="Wingdings" pitchFamily="2" charset="2"/>
        <a:buChar char="l"/>
        <a:defRPr sz="2200">
          <a:solidFill>
            <a:srgbClr val="777777"/>
          </a:solidFill>
          <a:latin typeface="+mn-lt"/>
        </a:defRPr>
      </a:lvl3pPr>
      <a:lvl4pPr marL="1600200" indent="-228600" algn="l" rtl="0" eaLnBrk="1" fontAlgn="base" hangingPunct="1">
        <a:spcBef>
          <a:spcPct val="20000"/>
        </a:spcBef>
        <a:spcAft>
          <a:spcPct val="0"/>
        </a:spcAft>
        <a:buClr>
          <a:schemeClr val="accent1"/>
        </a:buClr>
        <a:buSzPct val="70000"/>
        <a:buFont typeface="Wingdings" pitchFamily="2" charset="2"/>
        <a:buChar char="l"/>
        <a:defRPr sz="1900">
          <a:solidFill>
            <a:srgbClr val="777777"/>
          </a:solidFill>
          <a:latin typeface="+mn-lt"/>
        </a:defRPr>
      </a:lvl4pPr>
      <a:lvl5pPr marL="2057400" indent="-228600" algn="l" rtl="0" eaLnBrk="1" fontAlgn="base" hangingPunct="1">
        <a:spcBef>
          <a:spcPct val="20000"/>
        </a:spcBef>
        <a:spcAft>
          <a:spcPct val="0"/>
        </a:spcAft>
        <a:buClr>
          <a:schemeClr val="accent2"/>
        </a:buClr>
        <a:buSzPct val="70000"/>
        <a:buFont typeface="Wingdings" pitchFamily="2" charset="2"/>
        <a:buChar char="l"/>
        <a:defRPr sz="1900">
          <a:solidFill>
            <a:srgbClr val="777777"/>
          </a:solidFill>
          <a:latin typeface="+mn-lt"/>
        </a:defRPr>
      </a:lvl5pPr>
      <a:lvl6pPr marL="2514600" indent="-228600" algn="l" rtl="0" eaLnBrk="1" fontAlgn="base" hangingPunct="1">
        <a:spcBef>
          <a:spcPct val="20000"/>
        </a:spcBef>
        <a:spcAft>
          <a:spcPct val="0"/>
        </a:spcAft>
        <a:buClr>
          <a:schemeClr val="accent2"/>
        </a:buClr>
        <a:buSzPct val="70000"/>
        <a:buFont typeface="Wingdings" pitchFamily="2" charset="2"/>
        <a:buChar char="l"/>
        <a:defRPr sz="1900">
          <a:solidFill>
            <a:srgbClr val="777777"/>
          </a:solidFill>
          <a:latin typeface="+mn-lt"/>
        </a:defRPr>
      </a:lvl6pPr>
      <a:lvl7pPr marL="2971800" indent="-228600" algn="l" rtl="0" eaLnBrk="1" fontAlgn="base" hangingPunct="1">
        <a:spcBef>
          <a:spcPct val="20000"/>
        </a:spcBef>
        <a:spcAft>
          <a:spcPct val="0"/>
        </a:spcAft>
        <a:buClr>
          <a:schemeClr val="accent2"/>
        </a:buClr>
        <a:buSzPct val="70000"/>
        <a:buFont typeface="Wingdings" pitchFamily="2" charset="2"/>
        <a:buChar char="l"/>
        <a:defRPr sz="1900">
          <a:solidFill>
            <a:srgbClr val="777777"/>
          </a:solidFill>
          <a:latin typeface="+mn-lt"/>
        </a:defRPr>
      </a:lvl7pPr>
      <a:lvl8pPr marL="3429000" indent="-228600" algn="l" rtl="0" eaLnBrk="1" fontAlgn="base" hangingPunct="1">
        <a:spcBef>
          <a:spcPct val="20000"/>
        </a:spcBef>
        <a:spcAft>
          <a:spcPct val="0"/>
        </a:spcAft>
        <a:buClr>
          <a:schemeClr val="accent2"/>
        </a:buClr>
        <a:buSzPct val="70000"/>
        <a:buFont typeface="Wingdings" pitchFamily="2" charset="2"/>
        <a:buChar char="l"/>
        <a:defRPr sz="1900">
          <a:solidFill>
            <a:srgbClr val="777777"/>
          </a:solidFill>
          <a:latin typeface="+mn-lt"/>
        </a:defRPr>
      </a:lvl8pPr>
      <a:lvl9pPr marL="3886200" indent="-228600" algn="l" rtl="0" eaLnBrk="1" fontAlgn="base" hangingPunct="1">
        <a:spcBef>
          <a:spcPct val="20000"/>
        </a:spcBef>
        <a:spcAft>
          <a:spcPct val="0"/>
        </a:spcAft>
        <a:buClr>
          <a:schemeClr val="accent2"/>
        </a:buClr>
        <a:buSzPct val="70000"/>
        <a:buFont typeface="Wingdings" pitchFamily="2" charset="2"/>
        <a:buChar char="l"/>
        <a:defRPr sz="1900">
          <a:solidFill>
            <a:srgbClr val="777777"/>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15675958-C601-42F3-ABA3-B5CF493C5A4E}" type="datetime8">
              <a:rPr lang="fa-IR" smtClean="0"/>
              <a:pPr/>
              <a:t>16/ژانويه/26</a:t>
            </a:fld>
            <a:endParaRPr lang="fa-IR"/>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fa-IR"/>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816DC3E8-027D-45BD-BFF7-948F93A10FED}" type="slidenum">
              <a:rPr lang="fa-IR" smtClean="0"/>
              <a:pPr/>
              <a:t>‹#›</a:t>
            </a:fld>
            <a:endParaRPr lang="fa-IR"/>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4057" r:id="rId1"/>
    <p:sldLayoutId id="2147484058" r:id="rId2"/>
    <p:sldLayoutId id="2147484059" r:id="rId3"/>
    <p:sldLayoutId id="2147484060" r:id="rId4"/>
    <p:sldLayoutId id="2147484061" r:id="rId5"/>
    <p:sldLayoutId id="2147484062" r:id="rId6"/>
    <p:sldLayoutId id="2147484063" r:id="rId7"/>
    <p:sldLayoutId id="2147484064" r:id="rId8"/>
    <p:sldLayoutId id="2147484065" r:id="rId9"/>
    <p:sldLayoutId id="2147484066" r:id="rId10"/>
    <p:sldLayoutId id="2147484067" r:id="rId11"/>
  </p:sldLayoutIdLst>
  <p:hf hdr="0" ftr="0" dt="0"/>
  <p:txStyles>
    <p:titleStyle>
      <a:lvl1pPr algn="ctr" rtl="1"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r" rtl="1"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r" rtl="1"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r" rtl="1"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r" rtl="1"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r" rtl="1"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r" rtl="1"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r" rtl="1"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r" rtl="1"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4C83958E-063D-4380-BC84-68FE224AA43D}" type="datetime8">
              <a:rPr lang="fa-IR" smtClean="0"/>
              <a:pPr/>
              <a:t>16/ژانويه/26</a:t>
            </a:fld>
            <a:endParaRPr lang="fa-IR"/>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fa-IR"/>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816DC3E8-027D-45BD-BFF7-948F93A10FED}" type="slidenum">
              <a:rPr lang="fa-IR" smtClean="0"/>
              <a:pPr/>
              <a:t>‹#›</a:t>
            </a:fld>
            <a:endParaRPr lang="fa-IR"/>
          </a:p>
        </p:txBody>
      </p:sp>
    </p:spTree>
  </p:cSld>
  <p:clrMap bg1="lt1" tx1="dk1" bg2="lt2" tx2="dk2" accent1="accent1" accent2="accent2" accent3="accent3" accent4="accent4" accent5="accent5" accent6="accent6" hlink="hlink" folHlink="folHlink"/>
  <p:sldLayoutIdLst>
    <p:sldLayoutId id="2147484069" r:id="rId1"/>
    <p:sldLayoutId id="2147484070" r:id="rId2"/>
    <p:sldLayoutId id="2147484071" r:id="rId3"/>
    <p:sldLayoutId id="2147484072" r:id="rId4"/>
    <p:sldLayoutId id="2147484073" r:id="rId5"/>
    <p:sldLayoutId id="2147484074" r:id="rId6"/>
    <p:sldLayoutId id="2147484075" r:id="rId7"/>
    <p:sldLayoutId id="2147484076" r:id="rId8"/>
    <p:sldLayoutId id="2147484077" r:id="rId9"/>
    <p:sldLayoutId id="2147484078" r:id="rId10"/>
    <p:sldLayoutId id="2147484079" r:id="rId11"/>
  </p:sldLayoutIdLst>
  <p:hf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12359D37-0700-41CF-8F06-330E7D0208B8}" type="datetime8">
              <a:rPr lang="fa-IR" smtClean="0"/>
              <a:pPr/>
              <a:t>16/ژانويه/26</a:t>
            </a:fld>
            <a:endParaRPr lang="fa-IR"/>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fa-IR"/>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816DC3E8-027D-45BD-BFF7-948F93A10FED}" type="slidenum">
              <a:rPr lang="fa-IR" smtClean="0"/>
              <a:pPr/>
              <a:t>‹#›</a:t>
            </a:fld>
            <a:endParaRPr lang="fa-IR"/>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4081" r:id="rId1"/>
    <p:sldLayoutId id="2147484082" r:id="rId2"/>
    <p:sldLayoutId id="2147484083" r:id="rId3"/>
    <p:sldLayoutId id="2147484084" r:id="rId4"/>
    <p:sldLayoutId id="2147484085" r:id="rId5"/>
    <p:sldLayoutId id="2147484086" r:id="rId6"/>
    <p:sldLayoutId id="2147484087" r:id="rId7"/>
    <p:sldLayoutId id="2147484088" r:id="rId8"/>
    <p:sldLayoutId id="2147484089" r:id="rId9"/>
    <p:sldLayoutId id="2147484090" r:id="rId10"/>
    <p:sldLayoutId id="2147484091" r:id="rId11"/>
  </p:sldLayoutIdLst>
  <p:hf hdr="0" ftr="0" dt="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0F88D2D2-1BD2-4BC8-BB17-E9080A152772}" type="datetime8">
              <a:rPr lang="fa-IR" smtClean="0"/>
              <a:pPr/>
              <a:t>16/ژانويه/26</a:t>
            </a:fld>
            <a:endParaRPr lang="fa-I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fa-I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816DC3E8-027D-45BD-BFF7-948F93A10FED}" type="slidenum">
              <a:rPr lang="fa-IR" smtClean="0"/>
              <a:pPr/>
              <a:t>‹#›</a:t>
            </a:fld>
            <a:endParaRPr lang="fa-I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4093" r:id="rId1"/>
    <p:sldLayoutId id="2147484094" r:id="rId2"/>
    <p:sldLayoutId id="2147484095" r:id="rId3"/>
    <p:sldLayoutId id="2147484096" r:id="rId4"/>
    <p:sldLayoutId id="2147484097" r:id="rId5"/>
    <p:sldLayoutId id="2147484098" r:id="rId6"/>
    <p:sldLayoutId id="2147484099" r:id="rId7"/>
    <p:sldLayoutId id="2147484100" r:id="rId8"/>
    <p:sldLayoutId id="2147484101" r:id="rId9"/>
    <p:sldLayoutId id="2147484102" r:id="rId10"/>
    <p:sldLayoutId id="2147484103" r:id="rId11"/>
  </p:sldLayoutIdLst>
  <p:hf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E9F62425-DA9E-4643-9847-3E8FB00E9FFC}" type="datetime8">
              <a:rPr lang="fa-IR" smtClean="0"/>
              <a:pPr/>
              <a:t>16/ژانويه/26</a:t>
            </a:fld>
            <a:endParaRPr lang="fa-IR"/>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fa-IR"/>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816DC3E8-027D-45BD-BFF7-948F93A10FED}" type="slidenum">
              <a:rPr lang="fa-IR" smtClean="0"/>
              <a:pPr/>
              <a:t>‹#›</a:t>
            </a:fld>
            <a:endParaRPr lang="fa-IR"/>
          </a:p>
        </p:txBody>
      </p:sp>
    </p:spTree>
  </p:cSld>
  <p:clrMap bg1="lt1" tx1="dk1" bg2="lt2" tx2="dk2" accent1="accent1" accent2="accent2" accent3="accent3" accent4="accent4" accent5="accent5" accent6="accent6" hlink="hlink" folHlink="folHlink"/>
  <p:sldLayoutIdLst>
    <p:sldLayoutId id="2147484105" r:id="rId1"/>
    <p:sldLayoutId id="2147484106" r:id="rId2"/>
    <p:sldLayoutId id="2147484107" r:id="rId3"/>
    <p:sldLayoutId id="2147484108" r:id="rId4"/>
    <p:sldLayoutId id="2147484109" r:id="rId5"/>
    <p:sldLayoutId id="2147484110" r:id="rId6"/>
    <p:sldLayoutId id="2147484111" r:id="rId7"/>
    <p:sldLayoutId id="2147484112" r:id="rId8"/>
    <p:sldLayoutId id="2147484113" r:id="rId9"/>
    <p:sldLayoutId id="2147484114" r:id="rId10"/>
    <p:sldLayoutId id="2147484115" r:id="rId11"/>
  </p:sldLayoutIdLst>
  <p:hf hdr="0" ftr="0" dt="0"/>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76200" y="152400"/>
            <a:ext cx="8991600" cy="6629400"/>
            <a:chOff x="48" y="96"/>
            <a:chExt cx="5664" cy="4176"/>
          </a:xfrm>
        </p:grpSpPr>
        <p:sp>
          <p:nvSpPr>
            <p:cNvPr id="388099" name="AutoShape 3"/>
            <p:cNvSpPr>
              <a:spLocks noChangeArrowheads="1"/>
            </p:cNvSpPr>
            <p:nvPr userDrawn="1"/>
          </p:nvSpPr>
          <p:spPr bwMode="auto">
            <a:xfrm>
              <a:off x="48" y="96"/>
              <a:ext cx="5664" cy="4176"/>
            </a:xfrm>
            <a:prstGeom prst="roundRect">
              <a:avLst>
                <a:gd name="adj" fmla="val 16667"/>
              </a:avLst>
            </a:prstGeom>
            <a:noFill/>
            <a:ln w="9525">
              <a:solidFill>
                <a:schemeClr val="accent1"/>
              </a:solidFill>
              <a:round/>
              <a:headEnd/>
              <a:tailEnd/>
            </a:ln>
            <a:effectLst/>
          </p:spPr>
          <p:txBody>
            <a:bodyPr wrap="none" anchor="ctr"/>
            <a:lstStyle/>
            <a:p>
              <a:endParaRPr lang="en-US"/>
            </a:p>
          </p:txBody>
        </p:sp>
        <p:sp>
          <p:nvSpPr>
            <p:cNvPr id="388100" name="AutoShape 4"/>
            <p:cNvSpPr>
              <a:spLocks noChangeArrowheads="1"/>
            </p:cNvSpPr>
            <p:nvPr userDrawn="1"/>
          </p:nvSpPr>
          <p:spPr bwMode="auto">
            <a:xfrm>
              <a:off x="96" y="144"/>
              <a:ext cx="5568" cy="4080"/>
            </a:xfrm>
            <a:prstGeom prst="roundRect">
              <a:avLst>
                <a:gd name="adj" fmla="val 16667"/>
              </a:avLst>
            </a:prstGeom>
            <a:noFill/>
            <a:ln w="9525">
              <a:solidFill>
                <a:schemeClr val="accent2"/>
              </a:solidFill>
              <a:round/>
              <a:headEnd/>
              <a:tailEnd/>
            </a:ln>
            <a:effectLst/>
          </p:spPr>
          <p:txBody>
            <a:bodyPr wrap="none" anchor="ctr"/>
            <a:lstStyle/>
            <a:p>
              <a:endParaRPr lang="en-US"/>
            </a:p>
          </p:txBody>
        </p:sp>
      </p:grpSp>
      <p:sp>
        <p:nvSpPr>
          <p:cNvPr id="388101" name="Line 5"/>
          <p:cNvSpPr>
            <a:spLocks noChangeShapeType="1"/>
          </p:cNvSpPr>
          <p:nvPr/>
        </p:nvSpPr>
        <p:spPr bwMode="auto">
          <a:xfrm>
            <a:off x="1371600" y="1524000"/>
            <a:ext cx="7315200" cy="0"/>
          </a:xfrm>
          <a:prstGeom prst="line">
            <a:avLst/>
          </a:prstGeom>
          <a:noFill/>
          <a:ln w="12700">
            <a:solidFill>
              <a:schemeClr val="hlink"/>
            </a:solidFill>
            <a:round/>
            <a:headEnd/>
            <a:tailEnd/>
          </a:ln>
          <a:effectLst/>
        </p:spPr>
        <p:txBody>
          <a:bodyPr/>
          <a:lstStyle/>
          <a:p>
            <a:endParaRPr lang="en-US"/>
          </a:p>
        </p:txBody>
      </p:sp>
      <p:sp>
        <p:nvSpPr>
          <p:cNvPr id="388102" name="Rectangle 6"/>
          <p:cNvSpPr>
            <a:spLocks noGrp="1" noChangeArrowheads="1"/>
          </p:cNvSpPr>
          <p:nvPr>
            <p:ph type="title"/>
          </p:nvPr>
        </p:nvSpPr>
        <p:spPr bwMode="auto">
          <a:xfrm>
            <a:off x="1370013" y="301625"/>
            <a:ext cx="7313612"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388103" name="Rectangle 7"/>
          <p:cNvSpPr>
            <a:spLocks noGrp="1" noChangeArrowheads="1"/>
          </p:cNvSpPr>
          <p:nvPr>
            <p:ph type="body" idx="1"/>
          </p:nvPr>
        </p:nvSpPr>
        <p:spPr bwMode="auto">
          <a:xfrm>
            <a:off x="1370013" y="1827213"/>
            <a:ext cx="7313612"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88104" name="Rectangle 8"/>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mn-lt"/>
              </a:defRPr>
            </a:lvl1pPr>
          </a:lstStyle>
          <a:p>
            <a:fld id="{E2163F93-8F34-428B-9461-7409993F17E7}" type="datetime8">
              <a:rPr lang="fa-IR" smtClean="0"/>
              <a:pPr/>
              <a:t>16/ژانويه/26</a:t>
            </a:fld>
            <a:endParaRPr lang="fa-IR"/>
          </a:p>
        </p:txBody>
      </p:sp>
      <p:sp>
        <p:nvSpPr>
          <p:cNvPr id="388105" name="Rectangle 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atin typeface="+mn-lt"/>
              </a:defRPr>
            </a:lvl1pPr>
          </a:lstStyle>
          <a:p>
            <a:endParaRPr lang="fa-IR"/>
          </a:p>
        </p:txBody>
      </p:sp>
      <p:sp>
        <p:nvSpPr>
          <p:cNvPr id="388106" name="Rectangle 10"/>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mn-lt"/>
              </a:defRPr>
            </a:lvl1pPr>
          </a:lstStyle>
          <a:p>
            <a:fld id="{816DC3E8-027D-45BD-BFF7-948F93A10FED}" type="slidenum">
              <a:rPr lang="fa-IR" smtClean="0"/>
              <a:pPr/>
              <a:t>‹#›</a:t>
            </a:fld>
            <a:endParaRPr lang="fa-IR"/>
          </a:p>
        </p:txBody>
      </p:sp>
      <p:sp>
        <p:nvSpPr>
          <p:cNvPr id="388107" name="AutoShape 11"/>
          <p:cNvSpPr>
            <a:spLocks noChangeArrowheads="1"/>
          </p:cNvSpPr>
          <p:nvPr/>
        </p:nvSpPr>
        <p:spPr bwMode="auto">
          <a:xfrm>
            <a:off x="-2819400" y="1447800"/>
            <a:ext cx="3657600" cy="3657600"/>
          </a:xfrm>
          <a:custGeom>
            <a:avLst/>
            <a:gdLst>
              <a:gd name="G0" fmla="+- 17444 0 0"/>
              <a:gd name="G1" fmla="+- -28889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G27 -32000"/>
              <a:gd name="T13" fmla="*/ T12 w 64000"/>
              <a:gd name="T14" fmla="+- 0 G11 -32000"/>
              <a:gd name="T15" fmla="*/ G11 h 64000"/>
              <a:gd name="T16" fmla="+- 0 G25 -32000"/>
              <a:gd name="T17" fmla="*/ T16 w 64000"/>
              <a:gd name="T18" fmla="+- 0 G14 -32000"/>
              <a:gd name="T19" fmla="*/ G14 h 64000"/>
            </a:gdLst>
            <a:ahLst/>
            <a:cxnLst>
              <a:cxn ang="0">
                <a:pos x="49444" y="5172"/>
              </a:cxn>
              <a:cxn ang="0">
                <a:pos x="64000" y="32000"/>
              </a:cxn>
              <a:cxn ang="0">
                <a:pos x="49444" y="58827"/>
              </a:cxn>
              <a:cxn ang="0">
                <a:pos x="49444" y="58827"/>
              </a:cxn>
              <a:cxn ang="0">
                <a:pos x="49443" y="58827"/>
              </a:cxn>
              <a:cxn ang="0">
                <a:pos x="49444" y="58828"/>
              </a:cxn>
              <a:cxn ang="0">
                <a:pos x="49444" y="5172"/>
              </a:cxn>
              <a:cxn ang="0">
                <a:pos x="49443" y="5172"/>
              </a:cxn>
              <a:cxn ang="0">
                <a:pos x="49444" y="5172"/>
              </a:cxn>
            </a:cxnLst>
            <a:rect l="T13" t="T15" r="T17" b="T19"/>
            <a:pathLst>
              <a:path w="64000" h="64000">
                <a:moveTo>
                  <a:pt x="49444" y="5172"/>
                </a:moveTo>
                <a:cubicBezTo>
                  <a:pt x="58522" y="11076"/>
                  <a:pt x="64000" y="21170"/>
                  <a:pt x="64000" y="32000"/>
                </a:cubicBezTo>
                <a:cubicBezTo>
                  <a:pt x="64000" y="42829"/>
                  <a:pt x="58522" y="52923"/>
                  <a:pt x="49444" y="58827"/>
                </a:cubicBezTo>
                <a:cubicBezTo>
                  <a:pt x="49444" y="58827"/>
                  <a:pt x="49443" y="58827"/>
                  <a:pt x="49443" y="58827"/>
                </a:cubicBezTo>
                <a:lnTo>
                  <a:pt x="49444" y="58828"/>
                </a:lnTo>
                <a:lnTo>
                  <a:pt x="49444" y="5172"/>
                </a:lnTo>
                <a:lnTo>
                  <a:pt x="49443" y="5172"/>
                </a:lnTo>
                <a:cubicBezTo>
                  <a:pt x="49443" y="5172"/>
                  <a:pt x="49444" y="5172"/>
                  <a:pt x="49444" y="5172"/>
                </a:cubicBezTo>
                <a:close/>
              </a:path>
            </a:pathLst>
          </a:custGeom>
          <a:solidFill>
            <a:schemeClr val="accent2">
              <a:alpha val="58000"/>
            </a:schemeClr>
          </a:solidFill>
          <a:ln w="9525">
            <a:noFill/>
            <a:miter lim="800000"/>
            <a:headEnd/>
            <a:tailEnd/>
          </a:ln>
        </p:spPr>
        <p:txBody>
          <a:bodyPr/>
          <a:lstStyle/>
          <a:p>
            <a:pPr eaLnBrk="1" hangingPunct="1"/>
            <a:endParaRPr lang="en-US" sz="2400">
              <a:latin typeface="Times New Roman" pitchFamily="18" charset="0"/>
            </a:endParaRPr>
          </a:p>
        </p:txBody>
      </p:sp>
      <p:sp>
        <p:nvSpPr>
          <p:cNvPr id="388108" name="AutoShape 12"/>
          <p:cNvSpPr>
            <a:spLocks noChangeArrowheads="1"/>
          </p:cNvSpPr>
          <p:nvPr/>
        </p:nvSpPr>
        <p:spPr bwMode="auto">
          <a:xfrm>
            <a:off x="-3352800" y="0"/>
            <a:ext cx="4038600" cy="4038600"/>
          </a:xfrm>
          <a:custGeom>
            <a:avLst/>
            <a:gdLst>
              <a:gd name="G0" fmla="+- 21057 0 0"/>
              <a:gd name="G1" fmla="+- -28403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G27 -32000"/>
              <a:gd name="T13" fmla="*/ T12 w 64000"/>
              <a:gd name="T14" fmla="+- 0 G11 -32000"/>
              <a:gd name="T15" fmla="*/ G11 h 64000"/>
              <a:gd name="T16" fmla="+- 0 G25 -32000"/>
              <a:gd name="T17" fmla="*/ T16 w 64000"/>
              <a:gd name="T18" fmla="+- 0 G14 -32000"/>
              <a:gd name="T19" fmla="*/ G14 h 64000"/>
            </a:gdLst>
            <a:ahLst/>
            <a:cxnLst>
              <a:cxn ang="0">
                <a:pos x="53057" y="7904"/>
              </a:cxn>
              <a:cxn ang="0">
                <a:pos x="64000" y="32000"/>
              </a:cxn>
              <a:cxn ang="0">
                <a:pos x="53057" y="56095"/>
              </a:cxn>
              <a:cxn ang="0">
                <a:pos x="53057" y="56095"/>
              </a:cxn>
              <a:cxn ang="0">
                <a:pos x="53056" y="56095"/>
              </a:cxn>
              <a:cxn ang="0">
                <a:pos x="53057" y="56096"/>
              </a:cxn>
              <a:cxn ang="0">
                <a:pos x="53057" y="7904"/>
              </a:cxn>
              <a:cxn ang="0">
                <a:pos x="53056" y="7904"/>
              </a:cxn>
              <a:cxn ang="0">
                <a:pos x="53057" y="7904"/>
              </a:cxn>
            </a:cxnLst>
            <a:rect l="T13" t="T15" r="T17" b="T19"/>
            <a:pathLst>
              <a:path w="64000" h="64000">
                <a:moveTo>
                  <a:pt x="53057" y="7904"/>
                </a:moveTo>
                <a:cubicBezTo>
                  <a:pt x="60010" y="13981"/>
                  <a:pt x="64000" y="22765"/>
                  <a:pt x="64000" y="32000"/>
                </a:cubicBezTo>
                <a:cubicBezTo>
                  <a:pt x="64000" y="41234"/>
                  <a:pt x="60010" y="50018"/>
                  <a:pt x="53057" y="56095"/>
                </a:cubicBezTo>
                <a:cubicBezTo>
                  <a:pt x="53057" y="56095"/>
                  <a:pt x="53057" y="56095"/>
                  <a:pt x="53056" y="56095"/>
                </a:cubicBezTo>
                <a:lnTo>
                  <a:pt x="53057" y="56096"/>
                </a:lnTo>
                <a:lnTo>
                  <a:pt x="53057" y="7904"/>
                </a:lnTo>
                <a:lnTo>
                  <a:pt x="53056" y="7904"/>
                </a:lnTo>
                <a:cubicBezTo>
                  <a:pt x="53057" y="7904"/>
                  <a:pt x="53057" y="7904"/>
                  <a:pt x="53057" y="7904"/>
                </a:cubicBezTo>
                <a:close/>
              </a:path>
            </a:pathLst>
          </a:custGeom>
          <a:solidFill>
            <a:schemeClr val="hlink">
              <a:alpha val="60001"/>
            </a:schemeClr>
          </a:solidFill>
          <a:ln w="9525">
            <a:noFill/>
            <a:miter lim="800000"/>
            <a:headEnd/>
            <a:tailEnd/>
          </a:ln>
        </p:spPr>
        <p:txBody>
          <a:bodyPr/>
          <a:lstStyle/>
          <a:p>
            <a:pPr eaLnBrk="1" hangingPunct="1"/>
            <a:endParaRPr lang="en-US"/>
          </a:p>
        </p:txBody>
      </p:sp>
      <p:grpSp>
        <p:nvGrpSpPr>
          <p:cNvPr id="3" name="Group 13"/>
          <p:cNvGrpSpPr>
            <a:grpSpLocks/>
          </p:cNvGrpSpPr>
          <p:nvPr/>
        </p:nvGrpSpPr>
        <p:grpSpPr bwMode="auto">
          <a:xfrm>
            <a:off x="76200" y="152400"/>
            <a:ext cx="8991600" cy="6629400"/>
            <a:chOff x="48" y="96"/>
            <a:chExt cx="5664" cy="4176"/>
          </a:xfrm>
        </p:grpSpPr>
        <p:sp>
          <p:nvSpPr>
            <p:cNvPr id="388110" name="AutoShape 14"/>
            <p:cNvSpPr>
              <a:spLocks noChangeArrowheads="1"/>
            </p:cNvSpPr>
            <p:nvPr userDrawn="1"/>
          </p:nvSpPr>
          <p:spPr bwMode="auto">
            <a:xfrm>
              <a:off x="48" y="96"/>
              <a:ext cx="5664" cy="4176"/>
            </a:xfrm>
            <a:prstGeom prst="roundRect">
              <a:avLst>
                <a:gd name="adj" fmla="val 16667"/>
              </a:avLst>
            </a:prstGeom>
            <a:noFill/>
            <a:ln w="9525">
              <a:solidFill>
                <a:schemeClr val="accent1"/>
              </a:solidFill>
              <a:round/>
              <a:headEnd/>
              <a:tailEnd/>
            </a:ln>
            <a:effectLst/>
          </p:spPr>
          <p:txBody>
            <a:bodyPr wrap="none" anchor="ctr"/>
            <a:lstStyle/>
            <a:p>
              <a:endParaRPr lang="en-US"/>
            </a:p>
          </p:txBody>
        </p:sp>
        <p:sp>
          <p:nvSpPr>
            <p:cNvPr id="388111" name="AutoShape 15"/>
            <p:cNvSpPr>
              <a:spLocks noChangeArrowheads="1"/>
            </p:cNvSpPr>
            <p:nvPr userDrawn="1"/>
          </p:nvSpPr>
          <p:spPr bwMode="auto">
            <a:xfrm>
              <a:off x="96" y="144"/>
              <a:ext cx="5568" cy="4080"/>
            </a:xfrm>
            <a:prstGeom prst="roundRect">
              <a:avLst>
                <a:gd name="adj" fmla="val 16667"/>
              </a:avLst>
            </a:prstGeom>
            <a:noFill/>
            <a:ln w="9525">
              <a:solidFill>
                <a:schemeClr val="accent2"/>
              </a:solidFill>
              <a:round/>
              <a:headEnd/>
              <a:tailEnd/>
            </a:ln>
            <a:effectLst/>
          </p:spPr>
          <p:txBody>
            <a:bodyPr wrap="none" anchor="ctr"/>
            <a:lstStyle/>
            <a:p>
              <a:endParaRPr lang="en-US"/>
            </a:p>
          </p:txBody>
        </p:sp>
      </p:grpSp>
      <p:sp>
        <p:nvSpPr>
          <p:cNvPr id="388112" name="Line 16"/>
          <p:cNvSpPr>
            <a:spLocks noChangeShapeType="1"/>
          </p:cNvSpPr>
          <p:nvPr/>
        </p:nvSpPr>
        <p:spPr bwMode="auto">
          <a:xfrm>
            <a:off x="1371600" y="1524000"/>
            <a:ext cx="7315200" cy="0"/>
          </a:xfrm>
          <a:prstGeom prst="line">
            <a:avLst/>
          </a:prstGeom>
          <a:noFill/>
          <a:ln w="12700">
            <a:solidFill>
              <a:schemeClr val="hlink"/>
            </a:solidFill>
            <a:round/>
            <a:headEnd/>
            <a:tailEnd/>
          </a:ln>
          <a:effectLst/>
        </p:spPr>
        <p:txBody>
          <a:bodyPr/>
          <a:lstStyle/>
          <a:p>
            <a:endParaRPr lang="en-US"/>
          </a:p>
        </p:txBody>
      </p:sp>
      <p:sp>
        <p:nvSpPr>
          <p:cNvPr id="388113" name="AutoShape 17"/>
          <p:cNvSpPr>
            <a:spLocks noChangeArrowheads="1"/>
          </p:cNvSpPr>
          <p:nvPr/>
        </p:nvSpPr>
        <p:spPr bwMode="auto">
          <a:xfrm>
            <a:off x="-2819400" y="1447800"/>
            <a:ext cx="3657600" cy="3657600"/>
          </a:xfrm>
          <a:custGeom>
            <a:avLst/>
            <a:gdLst>
              <a:gd name="G0" fmla="+- 17444 0 0"/>
              <a:gd name="G1" fmla="+- -28889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G27 -32000"/>
              <a:gd name="T13" fmla="*/ T12 w 64000"/>
              <a:gd name="T14" fmla="+- 0 G11 -32000"/>
              <a:gd name="T15" fmla="*/ G11 h 64000"/>
              <a:gd name="T16" fmla="+- 0 G25 -32000"/>
              <a:gd name="T17" fmla="*/ T16 w 64000"/>
              <a:gd name="T18" fmla="+- 0 G14 -32000"/>
              <a:gd name="T19" fmla="*/ G14 h 64000"/>
            </a:gdLst>
            <a:ahLst/>
            <a:cxnLst>
              <a:cxn ang="0">
                <a:pos x="49444" y="5172"/>
              </a:cxn>
              <a:cxn ang="0">
                <a:pos x="64000" y="32000"/>
              </a:cxn>
              <a:cxn ang="0">
                <a:pos x="49444" y="58827"/>
              </a:cxn>
              <a:cxn ang="0">
                <a:pos x="49444" y="58827"/>
              </a:cxn>
              <a:cxn ang="0">
                <a:pos x="49443" y="58827"/>
              </a:cxn>
              <a:cxn ang="0">
                <a:pos x="49444" y="58828"/>
              </a:cxn>
              <a:cxn ang="0">
                <a:pos x="49444" y="5172"/>
              </a:cxn>
              <a:cxn ang="0">
                <a:pos x="49443" y="5172"/>
              </a:cxn>
              <a:cxn ang="0">
                <a:pos x="49444" y="5172"/>
              </a:cxn>
            </a:cxnLst>
            <a:rect l="T13" t="T15" r="T17" b="T19"/>
            <a:pathLst>
              <a:path w="64000" h="64000">
                <a:moveTo>
                  <a:pt x="49444" y="5172"/>
                </a:moveTo>
                <a:cubicBezTo>
                  <a:pt x="58522" y="11076"/>
                  <a:pt x="64000" y="21170"/>
                  <a:pt x="64000" y="32000"/>
                </a:cubicBezTo>
                <a:cubicBezTo>
                  <a:pt x="64000" y="42829"/>
                  <a:pt x="58522" y="52923"/>
                  <a:pt x="49444" y="58827"/>
                </a:cubicBezTo>
                <a:cubicBezTo>
                  <a:pt x="49444" y="58827"/>
                  <a:pt x="49443" y="58827"/>
                  <a:pt x="49443" y="58827"/>
                </a:cubicBezTo>
                <a:lnTo>
                  <a:pt x="49444" y="58828"/>
                </a:lnTo>
                <a:lnTo>
                  <a:pt x="49444" y="5172"/>
                </a:lnTo>
                <a:lnTo>
                  <a:pt x="49443" y="5172"/>
                </a:lnTo>
                <a:cubicBezTo>
                  <a:pt x="49443" y="5172"/>
                  <a:pt x="49444" y="5172"/>
                  <a:pt x="49444" y="5172"/>
                </a:cubicBezTo>
                <a:close/>
              </a:path>
            </a:pathLst>
          </a:custGeom>
          <a:solidFill>
            <a:schemeClr val="accent2">
              <a:alpha val="58000"/>
            </a:schemeClr>
          </a:solidFill>
          <a:ln w="9525">
            <a:noFill/>
            <a:miter lim="800000"/>
            <a:headEnd/>
            <a:tailEnd/>
          </a:ln>
        </p:spPr>
        <p:txBody>
          <a:bodyPr/>
          <a:lstStyle/>
          <a:p>
            <a:pPr eaLnBrk="1" hangingPunct="1"/>
            <a:endParaRPr lang="en-US" sz="2400">
              <a:latin typeface="Times New Roman" pitchFamily="18" charset="0"/>
            </a:endParaRPr>
          </a:p>
        </p:txBody>
      </p:sp>
      <p:sp>
        <p:nvSpPr>
          <p:cNvPr id="388114" name="AutoShape 18"/>
          <p:cNvSpPr>
            <a:spLocks noChangeArrowheads="1"/>
          </p:cNvSpPr>
          <p:nvPr/>
        </p:nvSpPr>
        <p:spPr bwMode="auto">
          <a:xfrm>
            <a:off x="-3352800" y="0"/>
            <a:ext cx="4038600" cy="4038600"/>
          </a:xfrm>
          <a:custGeom>
            <a:avLst/>
            <a:gdLst>
              <a:gd name="G0" fmla="+- 21057 0 0"/>
              <a:gd name="G1" fmla="+- -28403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G27 -32000"/>
              <a:gd name="T13" fmla="*/ T12 w 64000"/>
              <a:gd name="T14" fmla="+- 0 G11 -32000"/>
              <a:gd name="T15" fmla="*/ G11 h 64000"/>
              <a:gd name="T16" fmla="+- 0 G25 -32000"/>
              <a:gd name="T17" fmla="*/ T16 w 64000"/>
              <a:gd name="T18" fmla="+- 0 G14 -32000"/>
              <a:gd name="T19" fmla="*/ G14 h 64000"/>
            </a:gdLst>
            <a:ahLst/>
            <a:cxnLst>
              <a:cxn ang="0">
                <a:pos x="53057" y="7904"/>
              </a:cxn>
              <a:cxn ang="0">
                <a:pos x="64000" y="32000"/>
              </a:cxn>
              <a:cxn ang="0">
                <a:pos x="53057" y="56095"/>
              </a:cxn>
              <a:cxn ang="0">
                <a:pos x="53057" y="56095"/>
              </a:cxn>
              <a:cxn ang="0">
                <a:pos x="53056" y="56095"/>
              </a:cxn>
              <a:cxn ang="0">
                <a:pos x="53057" y="56096"/>
              </a:cxn>
              <a:cxn ang="0">
                <a:pos x="53057" y="7904"/>
              </a:cxn>
              <a:cxn ang="0">
                <a:pos x="53056" y="7904"/>
              </a:cxn>
              <a:cxn ang="0">
                <a:pos x="53057" y="7904"/>
              </a:cxn>
            </a:cxnLst>
            <a:rect l="T13" t="T15" r="T17" b="T19"/>
            <a:pathLst>
              <a:path w="64000" h="64000">
                <a:moveTo>
                  <a:pt x="53057" y="7904"/>
                </a:moveTo>
                <a:cubicBezTo>
                  <a:pt x="60010" y="13981"/>
                  <a:pt x="64000" y="22765"/>
                  <a:pt x="64000" y="32000"/>
                </a:cubicBezTo>
                <a:cubicBezTo>
                  <a:pt x="64000" y="41234"/>
                  <a:pt x="60010" y="50018"/>
                  <a:pt x="53057" y="56095"/>
                </a:cubicBezTo>
                <a:cubicBezTo>
                  <a:pt x="53057" y="56095"/>
                  <a:pt x="53057" y="56095"/>
                  <a:pt x="53056" y="56095"/>
                </a:cubicBezTo>
                <a:lnTo>
                  <a:pt x="53057" y="56096"/>
                </a:lnTo>
                <a:lnTo>
                  <a:pt x="53057" y="7904"/>
                </a:lnTo>
                <a:lnTo>
                  <a:pt x="53056" y="7904"/>
                </a:lnTo>
                <a:cubicBezTo>
                  <a:pt x="53057" y="7904"/>
                  <a:pt x="53057" y="7904"/>
                  <a:pt x="53057" y="7904"/>
                </a:cubicBezTo>
                <a:close/>
              </a:path>
            </a:pathLst>
          </a:custGeom>
          <a:solidFill>
            <a:schemeClr val="hlink">
              <a:alpha val="60001"/>
            </a:schemeClr>
          </a:solidFill>
          <a:ln w="9525">
            <a:noFill/>
            <a:miter lim="800000"/>
            <a:headEnd/>
            <a:tailEnd/>
          </a:ln>
        </p:spPr>
        <p:txBody>
          <a:bodyPr/>
          <a:lstStyle/>
          <a:p>
            <a:pPr eaLnBrk="1" hangingPunct="1"/>
            <a:endParaRPr lang="en-US"/>
          </a:p>
        </p:txBody>
      </p:sp>
    </p:spTree>
  </p:cSld>
  <p:clrMap bg1="lt1" tx1="dk1" bg2="lt2" tx2="dk2" accent1="accent1" accent2="accent2" accent3="accent3" accent4="accent4" accent5="accent5" accent6="accent6" hlink="hlink" folHlink="folHlink"/>
  <p:sldLayoutIdLst>
    <p:sldLayoutId id="2147484117" r:id="rId1"/>
    <p:sldLayoutId id="2147484118" r:id="rId2"/>
    <p:sldLayoutId id="2147484119" r:id="rId3"/>
    <p:sldLayoutId id="2147484120" r:id="rId4"/>
    <p:sldLayoutId id="2147484121" r:id="rId5"/>
    <p:sldLayoutId id="2147484122" r:id="rId6"/>
    <p:sldLayoutId id="2147484123" r:id="rId7"/>
    <p:sldLayoutId id="2147484124" r:id="rId8"/>
    <p:sldLayoutId id="2147484125" r:id="rId9"/>
    <p:sldLayoutId id="2147484126" r:id="rId10"/>
    <p:sldLayoutId id="2147484127" r:id="rId11"/>
  </p:sldLayoutIdLst>
  <p:hf hdr="0" ftr="0" dt="0"/>
  <p:txStyles>
    <p:titleStyle>
      <a:lvl1pPr algn="l" rtl="0" eaLnBrk="1" fontAlgn="base" hangingPunct="1">
        <a:spcBef>
          <a:spcPct val="0"/>
        </a:spcBef>
        <a:spcAft>
          <a:spcPct val="0"/>
        </a:spcAft>
        <a:defRPr sz="3600">
          <a:solidFill>
            <a:schemeClr val="hlink"/>
          </a:solidFill>
          <a:latin typeface="+mj-lt"/>
          <a:ea typeface="+mj-ea"/>
          <a:cs typeface="+mj-cs"/>
        </a:defRPr>
      </a:lvl1pPr>
      <a:lvl2pPr algn="l" rtl="0" eaLnBrk="1" fontAlgn="base" hangingPunct="1">
        <a:spcBef>
          <a:spcPct val="0"/>
        </a:spcBef>
        <a:spcAft>
          <a:spcPct val="0"/>
        </a:spcAft>
        <a:defRPr sz="3600">
          <a:solidFill>
            <a:schemeClr val="hlink"/>
          </a:solidFill>
          <a:latin typeface="Georgia" pitchFamily="18" charset="0"/>
        </a:defRPr>
      </a:lvl2pPr>
      <a:lvl3pPr algn="l" rtl="0" eaLnBrk="1" fontAlgn="base" hangingPunct="1">
        <a:spcBef>
          <a:spcPct val="0"/>
        </a:spcBef>
        <a:spcAft>
          <a:spcPct val="0"/>
        </a:spcAft>
        <a:defRPr sz="3600">
          <a:solidFill>
            <a:schemeClr val="hlink"/>
          </a:solidFill>
          <a:latin typeface="Georgia" pitchFamily="18" charset="0"/>
        </a:defRPr>
      </a:lvl3pPr>
      <a:lvl4pPr algn="l" rtl="0" eaLnBrk="1" fontAlgn="base" hangingPunct="1">
        <a:spcBef>
          <a:spcPct val="0"/>
        </a:spcBef>
        <a:spcAft>
          <a:spcPct val="0"/>
        </a:spcAft>
        <a:defRPr sz="3600">
          <a:solidFill>
            <a:schemeClr val="hlink"/>
          </a:solidFill>
          <a:latin typeface="Georgia" pitchFamily="18" charset="0"/>
        </a:defRPr>
      </a:lvl4pPr>
      <a:lvl5pPr algn="l" rtl="0" eaLnBrk="1" fontAlgn="base" hangingPunct="1">
        <a:spcBef>
          <a:spcPct val="0"/>
        </a:spcBef>
        <a:spcAft>
          <a:spcPct val="0"/>
        </a:spcAft>
        <a:defRPr sz="3600">
          <a:solidFill>
            <a:schemeClr val="hlink"/>
          </a:solidFill>
          <a:latin typeface="Georgia" pitchFamily="18" charset="0"/>
        </a:defRPr>
      </a:lvl5pPr>
      <a:lvl6pPr marL="457200" algn="l" rtl="0" eaLnBrk="1" fontAlgn="base" hangingPunct="1">
        <a:spcBef>
          <a:spcPct val="0"/>
        </a:spcBef>
        <a:spcAft>
          <a:spcPct val="0"/>
        </a:spcAft>
        <a:defRPr sz="3600">
          <a:solidFill>
            <a:schemeClr val="hlink"/>
          </a:solidFill>
          <a:latin typeface="Georgia" pitchFamily="18" charset="0"/>
        </a:defRPr>
      </a:lvl6pPr>
      <a:lvl7pPr marL="914400" algn="l" rtl="0" eaLnBrk="1" fontAlgn="base" hangingPunct="1">
        <a:spcBef>
          <a:spcPct val="0"/>
        </a:spcBef>
        <a:spcAft>
          <a:spcPct val="0"/>
        </a:spcAft>
        <a:defRPr sz="3600">
          <a:solidFill>
            <a:schemeClr val="hlink"/>
          </a:solidFill>
          <a:latin typeface="Georgia" pitchFamily="18" charset="0"/>
        </a:defRPr>
      </a:lvl7pPr>
      <a:lvl8pPr marL="1371600" algn="l" rtl="0" eaLnBrk="1" fontAlgn="base" hangingPunct="1">
        <a:spcBef>
          <a:spcPct val="0"/>
        </a:spcBef>
        <a:spcAft>
          <a:spcPct val="0"/>
        </a:spcAft>
        <a:defRPr sz="3600">
          <a:solidFill>
            <a:schemeClr val="hlink"/>
          </a:solidFill>
          <a:latin typeface="Georgia" pitchFamily="18" charset="0"/>
        </a:defRPr>
      </a:lvl8pPr>
      <a:lvl9pPr marL="1828800" algn="l" rtl="0" eaLnBrk="1" fontAlgn="base" hangingPunct="1">
        <a:spcBef>
          <a:spcPct val="0"/>
        </a:spcBef>
        <a:spcAft>
          <a:spcPct val="0"/>
        </a:spcAft>
        <a:defRPr sz="3600">
          <a:solidFill>
            <a:schemeClr val="hlink"/>
          </a:solidFill>
          <a:latin typeface="Georgia" pitchFamily="18" charset="0"/>
        </a:defRPr>
      </a:lvl9pPr>
    </p:titleStyle>
    <p:bodyStyle>
      <a:lvl1pPr marL="342900" indent="-342900" algn="l" rtl="0" eaLnBrk="1" fontAlgn="base" hangingPunct="1">
        <a:spcBef>
          <a:spcPct val="20000"/>
        </a:spcBef>
        <a:spcAft>
          <a:spcPct val="0"/>
        </a:spcAft>
        <a:buClr>
          <a:schemeClr val="accent1"/>
        </a:buClr>
        <a:buSzPct val="70000"/>
        <a:buFont typeface="Wingdings" pitchFamily="2" charset="2"/>
        <a:buChar char="l"/>
        <a:defRPr sz="2900">
          <a:solidFill>
            <a:srgbClr val="777777"/>
          </a:solidFill>
          <a:latin typeface="+mn-lt"/>
          <a:ea typeface="+mn-ea"/>
          <a:cs typeface="+mn-cs"/>
        </a:defRPr>
      </a:lvl1pPr>
      <a:lvl2pPr marL="742950" indent="-285750" algn="l" rtl="0" eaLnBrk="1" fontAlgn="base" hangingPunct="1">
        <a:spcBef>
          <a:spcPct val="20000"/>
        </a:spcBef>
        <a:spcAft>
          <a:spcPct val="0"/>
        </a:spcAft>
        <a:buClr>
          <a:schemeClr val="accent2"/>
        </a:buClr>
        <a:buSzPct val="70000"/>
        <a:buFont typeface="Wingdings" pitchFamily="2" charset="2"/>
        <a:buChar char="l"/>
        <a:defRPr sz="2500">
          <a:solidFill>
            <a:srgbClr val="777777"/>
          </a:solidFill>
          <a:latin typeface="+mn-lt"/>
        </a:defRPr>
      </a:lvl2pPr>
      <a:lvl3pPr marL="1143000" indent="-228600" algn="l" rtl="0" eaLnBrk="1" fontAlgn="base" hangingPunct="1">
        <a:spcBef>
          <a:spcPct val="20000"/>
        </a:spcBef>
        <a:spcAft>
          <a:spcPct val="0"/>
        </a:spcAft>
        <a:buClr>
          <a:schemeClr val="hlink"/>
        </a:buClr>
        <a:buSzPct val="70000"/>
        <a:buFont typeface="Wingdings" pitchFamily="2" charset="2"/>
        <a:buChar char="l"/>
        <a:defRPr sz="2200">
          <a:solidFill>
            <a:srgbClr val="777777"/>
          </a:solidFill>
          <a:latin typeface="+mn-lt"/>
        </a:defRPr>
      </a:lvl3pPr>
      <a:lvl4pPr marL="1600200" indent="-228600" algn="l" rtl="0" eaLnBrk="1" fontAlgn="base" hangingPunct="1">
        <a:spcBef>
          <a:spcPct val="20000"/>
        </a:spcBef>
        <a:spcAft>
          <a:spcPct val="0"/>
        </a:spcAft>
        <a:buClr>
          <a:schemeClr val="accent1"/>
        </a:buClr>
        <a:buSzPct val="70000"/>
        <a:buFont typeface="Wingdings" pitchFamily="2" charset="2"/>
        <a:buChar char="l"/>
        <a:defRPr sz="1900">
          <a:solidFill>
            <a:srgbClr val="777777"/>
          </a:solidFill>
          <a:latin typeface="+mn-lt"/>
        </a:defRPr>
      </a:lvl4pPr>
      <a:lvl5pPr marL="2057400" indent="-228600" algn="l" rtl="0" eaLnBrk="1" fontAlgn="base" hangingPunct="1">
        <a:spcBef>
          <a:spcPct val="20000"/>
        </a:spcBef>
        <a:spcAft>
          <a:spcPct val="0"/>
        </a:spcAft>
        <a:buClr>
          <a:schemeClr val="accent2"/>
        </a:buClr>
        <a:buSzPct val="70000"/>
        <a:buFont typeface="Wingdings" pitchFamily="2" charset="2"/>
        <a:buChar char="l"/>
        <a:defRPr sz="1900">
          <a:solidFill>
            <a:srgbClr val="777777"/>
          </a:solidFill>
          <a:latin typeface="+mn-lt"/>
        </a:defRPr>
      </a:lvl5pPr>
      <a:lvl6pPr marL="2514600" indent="-228600" algn="l" rtl="0" eaLnBrk="1" fontAlgn="base" hangingPunct="1">
        <a:spcBef>
          <a:spcPct val="20000"/>
        </a:spcBef>
        <a:spcAft>
          <a:spcPct val="0"/>
        </a:spcAft>
        <a:buClr>
          <a:schemeClr val="accent2"/>
        </a:buClr>
        <a:buSzPct val="70000"/>
        <a:buFont typeface="Wingdings" pitchFamily="2" charset="2"/>
        <a:buChar char="l"/>
        <a:defRPr sz="1900">
          <a:solidFill>
            <a:srgbClr val="777777"/>
          </a:solidFill>
          <a:latin typeface="+mn-lt"/>
        </a:defRPr>
      </a:lvl6pPr>
      <a:lvl7pPr marL="2971800" indent="-228600" algn="l" rtl="0" eaLnBrk="1" fontAlgn="base" hangingPunct="1">
        <a:spcBef>
          <a:spcPct val="20000"/>
        </a:spcBef>
        <a:spcAft>
          <a:spcPct val="0"/>
        </a:spcAft>
        <a:buClr>
          <a:schemeClr val="accent2"/>
        </a:buClr>
        <a:buSzPct val="70000"/>
        <a:buFont typeface="Wingdings" pitchFamily="2" charset="2"/>
        <a:buChar char="l"/>
        <a:defRPr sz="1900">
          <a:solidFill>
            <a:srgbClr val="777777"/>
          </a:solidFill>
          <a:latin typeface="+mn-lt"/>
        </a:defRPr>
      </a:lvl7pPr>
      <a:lvl8pPr marL="3429000" indent="-228600" algn="l" rtl="0" eaLnBrk="1" fontAlgn="base" hangingPunct="1">
        <a:spcBef>
          <a:spcPct val="20000"/>
        </a:spcBef>
        <a:spcAft>
          <a:spcPct val="0"/>
        </a:spcAft>
        <a:buClr>
          <a:schemeClr val="accent2"/>
        </a:buClr>
        <a:buSzPct val="70000"/>
        <a:buFont typeface="Wingdings" pitchFamily="2" charset="2"/>
        <a:buChar char="l"/>
        <a:defRPr sz="1900">
          <a:solidFill>
            <a:srgbClr val="777777"/>
          </a:solidFill>
          <a:latin typeface="+mn-lt"/>
        </a:defRPr>
      </a:lvl8pPr>
      <a:lvl9pPr marL="3886200" indent="-228600" algn="l" rtl="0" eaLnBrk="1" fontAlgn="base" hangingPunct="1">
        <a:spcBef>
          <a:spcPct val="20000"/>
        </a:spcBef>
        <a:spcAft>
          <a:spcPct val="0"/>
        </a:spcAft>
        <a:buClr>
          <a:schemeClr val="accent2"/>
        </a:buClr>
        <a:buSzPct val="70000"/>
        <a:buFont typeface="Wingdings" pitchFamily="2" charset="2"/>
        <a:buChar char="l"/>
        <a:defRPr sz="1900">
          <a:solidFill>
            <a:srgbClr val="777777"/>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140102F7-D101-4A7D-9815-B079898C9349}" type="datetime8">
              <a:rPr lang="fa-IR" smtClean="0"/>
              <a:pPr/>
              <a:t>16/ژانويه/26</a:t>
            </a:fld>
            <a:endParaRPr lang="fa-IR"/>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fa-IR"/>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816DC3E8-027D-45BD-BFF7-948F93A10FED}" type="slidenum">
              <a:rPr lang="fa-IR" smtClean="0"/>
              <a:pPr/>
              <a:t>‹#›</a:t>
            </a:fld>
            <a:endParaRPr lang="fa-IR"/>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4129" r:id="rId1"/>
    <p:sldLayoutId id="2147484130" r:id="rId2"/>
    <p:sldLayoutId id="2147484131" r:id="rId3"/>
    <p:sldLayoutId id="2147484132" r:id="rId4"/>
    <p:sldLayoutId id="2147484133" r:id="rId5"/>
    <p:sldLayoutId id="2147484134" r:id="rId6"/>
    <p:sldLayoutId id="2147484135" r:id="rId7"/>
    <p:sldLayoutId id="2147484136" r:id="rId8"/>
    <p:sldLayoutId id="2147484137" r:id="rId9"/>
    <p:sldLayoutId id="2147484138" r:id="rId10"/>
    <p:sldLayoutId id="2147484139" r:id="rId11"/>
  </p:sldLayoutIdLst>
  <p:hf hdr="0" ftr="0" dt="0"/>
  <p:txStyles>
    <p:titleStyle>
      <a:lvl1pPr algn="ctr" rtl="1"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r" rtl="1"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r" rtl="1"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r" rtl="1"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r" rtl="1"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r" rtl="1"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r" rtl="1"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r" rtl="1"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r" rtl="1"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4A89FBE2-9196-4B86-A523-4508C7812A25}" type="datetime8">
              <a:rPr lang="fa-IR" smtClean="0"/>
              <a:pPr/>
              <a:t>16/ژانويه/26</a:t>
            </a:fld>
            <a:endParaRPr lang="fa-IR"/>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fa-IR"/>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816DC3E8-027D-45BD-BFF7-948F93A10FED}" type="slidenum">
              <a:rPr lang="fa-IR" smtClean="0"/>
              <a:pPr/>
              <a:t>‹#›</a:t>
            </a:fld>
            <a:endParaRPr lang="fa-IR"/>
          </a:p>
        </p:txBody>
      </p:sp>
    </p:spTree>
  </p:cSld>
  <p:clrMap bg1="lt1" tx1="dk1" bg2="lt2" tx2="dk2" accent1="accent1" accent2="accent2" accent3="accent3" accent4="accent4" accent5="accent5" accent6="accent6" hlink="hlink" folHlink="folHlink"/>
  <p:sldLayoutIdLst>
    <p:sldLayoutId id="2147484141" r:id="rId1"/>
    <p:sldLayoutId id="2147484142" r:id="rId2"/>
    <p:sldLayoutId id="2147484143" r:id="rId3"/>
    <p:sldLayoutId id="2147484144" r:id="rId4"/>
    <p:sldLayoutId id="2147484145" r:id="rId5"/>
    <p:sldLayoutId id="2147484146" r:id="rId6"/>
    <p:sldLayoutId id="2147484147" r:id="rId7"/>
    <p:sldLayoutId id="2147484148" r:id="rId8"/>
    <p:sldLayoutId id="2147484149" r:id="rId9"/>
    <p:sldLayoutId id="2147484150" r:id="rId10"/>
    <p:sldLayoutId id="2147484151" r:id="rId11"/>
  </p:sldLayoutIdLst>
  <p:hf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4692C2DA-D885-47A0-9A54-C00F44542366}" type="datetime8">
              <a:rPr lang="fa-IR" smtClean="0"/>
              <a:pPr/>
              <a:t>16/ژانويه/26</a:t>
            </a:fld>
            <a:endParaRPr lang="fa-IR"/>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fa-IR"/>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816DC3E8-027D-45BD-BFF7-948F93A10FED}" type="slidenum">
              <a:rPr lang="fa-IR" smtClean="0"/>
              <a:pPr/>
              <a:t>‹#›</a:t>
            </a:fld>
            <a:endParaRPr lang="fa-IR"/>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4153" r:id="rId1"/>
    <p:sldLayoutId id="2147484154" r:id="rId2"/>
    <p:sldLayoutId id="2147484155" r:id="rId3"/>
    <p:sldLayoutId id="2147484156" r:id="rId4"/>
    <p:sldLayoutId id="2147484157" r:id="rId5"/>
    <p:sldLayoutId id="2147484158" r:id="rId6"/>
    <p:sldLayoutId id="2147484159" r:id="rId7"/>
    <p:sldLayoutId id="2147484160" r:id="rId8"/>
    <p:sldLayoutId id="2147484161" r:id="rId9"/>
    <p:sldLayoutId id="2147484162" r:id="rId10"/>
    <p:sldLayoutId id="2147484163" r:id="rId11"/>
  </p:sldLayoutIdLst>
  <p:hf hdr="0" ftr="0" dt="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AA137DD7-C11D-4B10-A604-1BF9607BF6E7}" type="datetime8">
              <a:rPr lang="fa-IR" smtClean="0"/>
              <a:pPr/>
              <a:t>16/ژانويه/26</a:t>
            </a:fld>
            <a:endParaRPr lang="fa-IR"/>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fa-IR"/>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816DC3E8-027D-45BD-BFF7-948F93A10FED}" type="slidenum">
              <a:rPr lang="fa-IR" smtClean="0"/>
              <a:pPr/>
              <a:t>‹#›</a:t>
            </a:fld>
            <a:endParaRPr lang="fa-IR"/>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D63C9363-9672-4F03-A427-2D8E49B0E6C3}" type="datetime8">
              <a:rPr lang="fa-IR" smtClean="0"/>
              <a:pPr/>
              <a:t>16/ژانويه/26</a:t>
            </a:fld>
            <a:endParaRPr lang="fa-I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fa-I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816DC3E8-027D-45BD-BFF7-948F93A10FED}" type="slidenum">
              <a:rPr lang="fa-IR" smtClean="0"/>
              <a:pPr/>
              <a:t>‹#›</a:t>
            </a:fld>
            <a:endParaRPr lang="fa-I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4165" r:id="rId1"/>
    <p:sldLayoutId id="2147484166" r:id="rId2"/>
    <p:sldLayoutId id="2147484167" r:id="rId3"/>
    <p:sldLayoutId id="2147484168" r:id="rId4"/>
    <p:sldLayoutId id="2147484169" r:id="rId5"/>
    <p:sldLayoutId id="2147484170" r:id="rId6"/>
    <p:sldLayoutId id="2147484171" r:id="rId7"/>
    <p:sldLayoutId id="2147484172" r:id="rId8"/>
    <p:sldLayoutId id="2147484173" r:id="rId9"/>
    <p:sldLayoutId id="2147484174" r:id="rId10"/>
    <p:sldLayoutId id="2147484175" r:id="rId11"/>
  </p:sldLayoutIdLst>
  <p:hf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AFEAA8B4-C59A-4460-AC04-38E7C2D73461}" type="datetime8">
              <a:rPr lang="fa-IR" smtClean="0"/>
              <a:pPr/>
              <a:t>16/ژانويه/26</a:t>
            </a:fld>
            <a:endParaRPr lang="fa-IR"/>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fa-IR"/>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816DC3E8-027D-45BD-BFF7-948F93A10FED}" type="slidenum">
              <a:rPr lang="fa-IR" smtClean="0"/>
              <a:pPr/>
              <a:t>‹#›</a:t>
            </a:fld>
            <a:endParaRPr lang="fa-IR"/>
          </a:p>
        </p:txBody>
      </p:sp>
    </p:spTree>
  </p:cSld>
  <p:clrMap bg1="lt1" tx1="dk1" bg2="lt2" tx2="dk2" accent1="accent1" accent2="accent2" accent3="accent3" accent4="accent4" accent5="accent5" accent6="accent6" hlink="hlink" folHlink="folHlink"/>
  <p:sldLayoutIdLst>
    <p:sldLayoutId id="2147484177" r:id="rId1"/>
    <p:sldLayoutId id="2147484178" r:id="rId2"/>
    <p:sldLayoutId id="2147484179" r:id="rId3"/>
    <p:sldLayoutId id="2147484180" r:id="rId4"/>
    <p:sldLayoutId id="2147484181" r:id="rId5"/>
    <p:sldLayoutId id="2147484182" r:id="rId6"/>
    <p:sldLayoutId id="2147484183" r:id="rId7"/>
    <p:sldLayoutId id="2147484184" r:id="rId8"/>
    <p:sldLayoutId id="2147484185" r:id="rId9"/>
    <p:sldLayoutId id="2147484186" r:id="rId10"/>
    <p:sldLayoutId id="2147484187" r:id="rId11"/>
  </p:sldLayoutIdLst>
  <p:hf hdr="0" ftr="0" dt="0"/>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76200" y="152400"/>
            <a:ext cx="8991600" cy="6629400"/>
            <a:chOff x="48" y="96"/>
            <a:chExt cx="5664" cy="4176"/>
          </a:xfrm>
        </p:grpSpPr>
        <p:sp>
          <p:nvSpPr>
            <p:cNvPr id="388099" name="AutoShape 3"/>
            <p:cNvSpPr>
              <a:spLocks noChangeArrowheads="1"/>
            </p:cNvSpPr>
            <p:nvPr userDrawn="1"/>
          </p:nvSpPr>
          <p:spPr bwMode="auto">
            <a:xfrm>
              <a:off x="48" y="96"/>
              <a:ext cx="5664" cy="4176"/>
            </a:xfrm>
            <a:prstGeom prst="roundRect">
              <a:avLst>
                <a:gd name="adj" fmla="val 16667"/>
              </a:avLst>
            </a:prstGeom>
            <a:noFill/>
            <a:ln w="9525">
              <a:solidFill>
                <a:schemeClr val="accent1"/>
              </a:solidFill>
              <a:round/>
              <a:headEnd/>
              <a:tailEnd/>
            </a:ln>
            <a:effectLst/>
          </p:spPr>
          <p:txBody>
            <a:bodyPr wrap="none" anchor="ctr"/>
            <a:lstStyle/>
            <a:p>
              <a:endParaRPr lang="en-US"/>
            </a:p>
          </p:txBody>
        </p:sp>
        <p:sp>
          <p:nvSpPr>
            <p:cNvPr id="388100" name="AutoShape 4"/>
            <p:cNvSpPr>
              <a:spLocks noChangeArrowheads="1"/>
            </p:cNvSpPr>
            <p:nvPr userDrawn="1"/>
          </p:nvSpPr>
          <p:spPr bwMode="auto">
            <a:xfrm>
              <a:off x="96" y="144"/>
              <a:ext cx="5568" cy="4080"/>
            </a:xfrm>
            <a:prstGeom prst="roundRect">
              <a:avLst>
                <a:gd name="adj" fmla="val 16667"/>
              </a:avLst>
            </a:prstGeom>
            <a:noFill/>
            <a:ln w="9525">
              <a:solidFill>
                <a:schemeClr val="accent2"/>
              </a:solidFill>
              <a:round/>
              <a:headEnd/>
              <a:tailEnd/>
            </a:ln>
            <a:effectLst/>
          </p:spPr>
          <p:txBody>
            <a:bodyPr wrap="none" anchor="ctr"/>
            <a:lstStyle/>
            <a:p>
              <a:endParaRPr lang="en-US"/>
            </a:p>
          </p:txBody>
        </p:sp>
      </p:grpSp>
      <p:sp>
        <p:nvSpPr>
          <p:cNvPr id="388101" name="Line 5"/>
          <p:cNvSpPr>
            <a:spLocks noChangeShapeType="1"/>
          </p:cNvSpPr>
          <p:nvPr/>
        </p:nvSpPr>
        <p:spPr bwMode="auto">
          <a:xfrm>
            <a:off x="1371600" y="1524000"/>
            <a:ext cx="7315200" cy="0"/>
          </a:xfrm>
          <a:prstGeom prst="line">
            <a:avLst/>
          </a:prstGeom>
          <a:noFill/>
          <a:ln w="12700">
            <a:solidFill>
              <a:schemeClr val="hlink"/>
            </a:solidFill>
            <a:round/>
            <a:headEnd/>
            <a:tailEnd/>
          </a:ln>
          <a:effectLst/>
        </p:spPr>
        <p:txBody>
          <a:bodyPr/>
          <a:lstStyle/>
          <a:p>
            <a:endParaRPr lang="en-US"/>
          </a:p>
        </p:txBody>
      </p:sp>
      <p:sp>
        <p:nvSpPr>
          <p:cNvPr id="388102" name="Rectangle 6"/>
          <p:cNvSpPr>
            <a:spLocks noGrp="1" noChangeArrowheads="1"/>
          </p:cNvSpPr>
          <p:nvPr>
            <p:ph type="title"/>
          </p:nvPr>
        </p:nvSpPr>
        <p:spPr bwMode="auto">
          <a:xfrm>
            <a:off x="1370013" y="301625"/>
            <a:ext cx="7313612"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388103" name="Rectangle 7"/>
          <p:cNvSpPr>
            <a:spLocks noGrp="1" noChangeArrowheads="1"/>
          </p:cNvSpPr>
          <p:nvPr>
            <p:ph type="body" idx="1"/>
          </p:nvPr>
        </p:nvSpPr>
        <p:spPr bwMode="auto">
          <a:xfrm>
            <a:off x="1370013" y="1827213"/>
            <a:ext cx="7313612"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88104" name="Rectangle 8"/>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mn-lt"/>
              </a:defRPr>
            </a:lvl1pPr>
          </a:lstStyle>
          <a:p>
            <a:fld id="{6F0B9B07-47AF-4001-8EFA-3FF27ED3E258}" type="datetime8">
              <a:rPr lang="fa-IR" smtClean="0"/>
              <a:pPr/>
              <a:t>16/ژانويه/26</a:t>
            </a:fld>
            <a:endParaRPr lang="fa-IR"/>
          </a:p>
        </p:txBody>
      </p:sp>
      <p:sp>
        <p:nvSpPr>
          <p:cNvPr id="388105" name="Rectangle 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atin typeface="+mn-lt"/>
              </a:defRPr>
            </a:lvl1pPr>
          </a:lstStyle>
          <a:p>
            <a:endParaRPr lang="fa-IR"/>
          </a:p>
        </p:txBody>
      </p:sp>
      <p:sp>
        <p:nvSpPr>
          <p:cNvPr id="388106" name="Rectangle 10"/>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mn-lt"/>
              </a:defRPr>
            </a:lvl1pPr>
          </a:lstStyle>
          <a:p>
            <a:fld id="{816DC3E8-027D-45BD-BFF7-948F93A10FED}" type="slidenum">
              <a:rPr lang="fa-IR" smtClean="0"/>
              <a:pPr/>
              <a:t>‹#›</a:t>
            </a:fld>
            <a:endParaRPr lang="fa-IR"/>
          </a:p>
        </p:txBody>
      </p:sp>
      <p:sp>
        <p:nvSpPr>
          <p:cNvPr id="388107" name="AutoShape 11"/>
          <p:cNvSpPr>
            <a:spLocks noChangeArrowheads="1"/>
          </p:cNvSpPr>
          <p:nvPr/>
        </p:nvSpPr>
        <p:spPr bwMode="auto">
          <a:xfrm>
            <a:off x="-2819400" y="1447800"/>
            <a:ext cx="3657600" cy="3657600"/>
          </a:xfrm>
          <a:custGeom>
            <a:avLst/>
            <a:gdLst>
              <a:gd name="G0" fmla="+- 17444 0 0"/>
              <a:gd name="G1" fmla="+- -28889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G27 -32000"/>
              <a:gd name="T13" fmla="*/ T12 w 64000"/>
              <a:gd name="T14" fmla="+- 0 G11 -32000"/>
              <a:gd name="T15" fmla="*/ G11 h 64000"/>
              <a:gd name="T16" fmla="+- 0 G25 -32000"/>
              <a:gd name="T17" fmla="*/ T16 w 64000"/>
              <a:gd name="T18" fmla="+- 0 G14 -32000"/>
              <a:gd name="T19" fmla="*/ G14 h 64000"/>
            </a:gdLst>
            <a:ahLst/>
            <a:cxnLst>
              <a:cxn ang="0">
                <a:pos x="49444" y="5172"/>
              </a:cxn>
              <a:cxn ang="0">
                <a:pos x="64000" y="32000"/>
              </a:cxn>
              <a:cxn ang="0">
                <a:pos x="49444" y="58827"/>
              </a:cxn>
              <a:cxn ang="0">
                <a:pos x="49444" y="58827"/>
              </a:cxn>
              <a:cxn ang="0">
                <a:pos x="49443" y="58827"/>
              </a:cxn>
              <a:cxn ang="0">
                <a:pos x="49444" y="58828"/>
              </a:cxn>
              <a:cxn ang="0">
                <a:pos x="49444" y="5172"/>
              </a:cxn>
              <a:cxn ang="0">
                <a:pos x="49443" y="5172"/>
              </a:cxn>
              <a:cxn ang="0">
                <a:pos x="49444" y="5172"/>
              </a:cxn>
            </a:cxnLst>
            <a:rect l="T13" t="T15" r="T17" b="T19"/>
            <a:pathLst>
              <a:path w="64000" h="64000">
                <a:moveTo>
                  <a:pt x="49444" y="5172"/>
                </a:moveTo>
                <a:cubicBezTo>
                  <a:pt x="58522" y="11076"/>
                  <a:pt x="64000" y="21170"/>
                  <a:pt x="64000" y="32000"/>
                </a:cubicBezTo>
                <a:cubicBezTo>
                  <a:pt x="64000" y="42829"/>
                  <a:pt x="58522" y="52923"/>
                  <a:pt x="49444" y="58827"/>
                </a:cubicBezTo>
                <a:cubicBezTo>
                  <a:pt x="49444" y="58827"/>
                  <a:pt x="49443" y="58827"/>
                  <a:pt x="49443" y="58827"/>
                </a:cubicBezTo>
                <a:lnTo>
                  <a:pt x="49444" y="58828"/>
                </a:lnTo>
                <a:lnTo>
                  <a:pt x="49444" y="5172"/>
                </a:lnTo>
                <a:lnTo>
                  <a:pt x="49443" y="5172"/>
                </a:lnTo>
                <a:cubicBezTo>
                  <a:pt x="49443" y="5172"/>
                  <a:pt x="49444" y="5172"/>
                  <a:pt x="49444" y="5172"/>
                </a:cubicBezTo>
                <a:close/>
              </a:path>
            </a:pathLst>
          </a:custGeom>
          <a:solidFill>
            <a:schemeClr val="accent2">
              <a:alpha val="58000"/>
            </a:schemeClr>
          </a:solidFill>
          <a:ln w="9525">
            <a:noFill/>
            <a:miter lim="800000"/>
            <a:headEnd/>
            <a:tailEnd/>
          </a:ln>
        </p:spPr>
        <p:txBody>
          <a:bodyPr/>
          <a:lstStyle/>
          <a:p>
            <a:pPr eaLnBrk="1" hangingPunct="1"/>
            <a:endParaRPr lang="en-US" sz="2400">
              <a:latin typeface="Times New Roman" pitchFamily="18" charset="0"/>
            </a:endParaRPr>
          </a:p>
        </p:txBody>
      </p:sp>
      <p:sp>
        <p:nvSpPr>
          <p:cNvPr id="388108" name="AutoShape 12"/>
          <p:cNvSpPr>
            <a:spLocks noChangeArrowheads="1"/>
          </p:cNvSpPr>
          <p:nvPr/>
        </p:nvSpPr>
        <p:spPr bwMode="auto">
          <a:xfrm>
            <a:off x="-3352800" y="0"/>
            <a:ext cx="4038600" cy="4038600"/>
          </a:xfrm>
          <a:custGeom>
            <a:avLst/>
            <a:gdLst>
              <a:gd name="G0" fmla="+- 21057 0 0"/>
              <a:gd name="G1" fmla="+- -28403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G27 -32000"/>
              <a:gd name="T13" fmla="*/ T12 w 64000"/>
              <a:gd name="T14" fmla="+- 0 G11 -32000"/>
              <a:gd name="T15" fmla="*/ G11 h 64000"/>
              <a:gd name="T16" fmla="+- 0 G25 -32000"/>
              <a:gd name="T17" fmla="*/ T16 w 64000"/>
              <a:gd name="T18" fmla="+- 0 G14 -32000"/>
              <a:gd name="T19" fmla="*/ G14 h 64000"/>
            </a:gdLst>
            <a:ahLst/>
            <a:cxnLst>
              <a:cxn ang="0">
                <a:pos x="53057" y="7904"/>
              </a:cxn>
              <a:cxn ang="0">
                <a:pos x="64000" y="32000"/>
              </a:cxn>
              <a:cxn ang="0">
                <a:pos x="53057" y="56095"/>
              </a:cxn>
              <a:cxn ang="0">
                <a:pos x="53057" y="56095"/>
              </a:cxn>
              <a:cxn ang="0">
                <a:pos x="53056" y="56095"/>
              </a:cxn>
              <a:cxn ang="0">
                <a:pos x="53057" y="56096"/>
              </a:cxn>
              <a:cxn ang="0">
                <a:pos x="53057" y="7904"/>
              </a:cxn>
              <a:cxn ang="0">
                <a:pos x="53056" y="7904"/>
              </a:cxn>
              <a:cxn ang="0">
                <a:pos x="53057" y="7904"/>
              </a:cxn>
            </a:cxnLst>
            <a:rect l="T13" t="T15" r="T17" b="T19"/>
            <a:pathLst>
              <a:path w="64000" h="64000">
                <a:moveTo>
                  <a:pt x="53057" y="7904"/>
                </a:moveTo>
                <a:cubicBezTo>
                  <a:pt x="60010" y="13981"/>
                  <a:pt x="64000" y="22765"/>
                  <a:pt x="64000" y="32000"/>
                </a:cubicBezTo>
                <a:cubicBezTo>
                  <a:pt x="64000" y="41234"/>
                  <a:pt x="60010" y="50018"/>
                  <a:pt x="53057" y="56095"/>
                </a:cubicBezTo>
                <a:cubicBezTo>
                  <a:pt x="53057" y="56095"/>
                  <a:pt x="53057" y="56095"/>
                  <a:pt x="53056" y="56095"/>
                </a:cubicBezTo>
                <a:lnTo>
                  <a:pt x="53057" y="56096"/>
                </a:lnTo>
                <a:lnTo>
                  <a:pt x="53057" y="7904"/>
                </a:lnTo>
                <a:lnTo>
                  <a:pt x="53056" y="7904"/>
                </a:lnTo>
                <a:cubicBezTo>
                  <a:pt x="53057" y="7904"/>
                  <a:pt x="53057" y="7904"/>
                  <a:pt x="53057" y="7904"/>
                </a:cubicBezTo>
                <a:close/>
              </a:path>
            </a:pathLst>
          </a:custGeom>
          <a:solidFill>
            <a:schemeClr val="hlink">
              <a:alpha val="60001"/>
            </a:schemeClr>
          </a:solidFill>
          <a:ln w="9525">
            <a:noFill/>
            <a:miter lim="800000"/>
            <a:headEnd/>
            <a:tailEnd/>
          </a:ln>
        </p:spPr>
        <p:txBody>
          <a:bodyPr/>
          <a:lstStyle/>
          <a:p>
            <a:pPr eaLnBrk="1" hangingPunct="1"/>
            <a:endParaRPr lang="en-US"/>
          </a:p>
        </p:txBody>
      </p:sp>
      <p:grpSp>
        <p:nvGrpSpPr>
          <p:cNvPr id="3" name="Group 13"/>
          <p:cNvGrpSpPr>
            <a:grpSpLocks/>
          </p:cNvGrpSpPr>
          <p:nvPr/>
        </p:nvGrpSpPr>
        <p:grpSpPr bwMode="auto">
          <a:xfrm>
            <a:off x="76200" y="152400"/>
            <a:ext cx="8991600" cy="6629400"/>
            <a:chOff x="48" y="96"/>
            <a:chExt cx="5664" cy="4176"/>
          </a:xfrm>
        </p:grpSpPr>
        <p:sp>
          <p:nvSpPr>
            <p:cNvPr id="388110" name="AutoShape 14"/>
            <p:cNvSpPr>
              <a:spLocks noChangeArrowheads="1"/>
            </p:cNvSpPr>
            <p:nvPr userDrawn="1"/>
          </p:nvSpPr>
          <p:spPr bwMode="auto">
            <a:xfrm>
              <a:off x="48" y="96"/>
              <a:ext cx="5664" cy="4176"/>
            </a:xfrm>
            <a:prstGeom prst="roundRect">
              <a:avLst>
                <a:gd name="adj" fmla="val 16667"/>
              </a:avLst>
            </a:prstGeom>
            <a:noFill/>
            <a:ln w="9525">
              <a:solidFill>
                <a:schemeClr val="accent1"/>
              </a:solidFill>
              <a:round/>
              <a:headEnd/>
              <a:tailEnd/>
            </a:ln>
            <a:effectLst/>
          </p:spPr>
          <p:txBody>
            <a:bodyPr wrap="none" anchor="ctr"/>
            <a:lstStyle/>
            <a:p>
              <a:endParaRPr lang="en-US"/>
            </a:p>
          </p:txBody>
        </p:sp>
        <p:sp>
          <p:nvSpPr>
            <p:cNvPr id="388111" name="AutoShape 15"/>
            <p:cNvSpPr>
              <a:spLocks noChangeArrowheads="1"/>
            </p:cNvSpPr>
            <p:nvPr userDrawn="1"/>
          </p:nvSpPr>
          <p:spPr bwMode="auto">
            <a:xfrm>
              <a:off x="96" y="144"/>
              <a:ext cx="5568" cy="4080"/>
            </a:xfrm>
            <a:prstGeom prst="roundRect">
              <a:avLst>
                <a:gd name="adj" fmla="val 16667"/>
              </a:avLst>
            </a:prstGeom>
            <a:noFill/>
            <a:ln w="9525">
              <a:solidFill>
                <a:schemeClr val="accent2"/>
              </a:solidFill>
              <a:round/>
              <a:headEnd/>
              <a:tailEnd/>
            </a:ln>
            <a:effectLst/>
          </p:spPr>
          <p:txBody>
            <a:bodyPr wrap="none" anchor="ctr"/>
            <a:lstStyle/>
            <a:p>
              <a:endParaRPr lang="en-US"/>
            </a:p>
          </p:txBody>
        </p:sp>
      </p:grpSp>
      <p:sp>
        <p:nvSpPr>
          <p:cNvPr id="388112" name="Line 16"/>
          <p:cNvSpPr>
            <a:spLocks noChangeShapeType="1"/>
          </p:cNvSpPr>
          <p:nvPr/>
        </p:nvSpPr>
        <p:spPr bwMode="auto">
          <a:xfrm>
            <a:off x="1371600" y="1524000"/>
            <a:ext cx="7315200" cy="0"/>
          </a:xfrm>
          <a:prstGeom prst="line">
            <a:avLst/>
          </a:prstGeom>
          <a:noFill/>
          <a:ln w="12700">
            <a:solidFill>
              <a:schemeClr val="hlink"/>
            </a:solidFill>
            <a:round/>
            <a:headEnd/>
            <a:tailEnd/>
          </a:ln>
          <a:effectLst/>
        </p:spPr>
        <p:txBody>
          <a:bodyPr/>
          <a:lstStyle/>
          <a:p>
            <a:endParaRPr lang="en-US"/>
          </a:p>
        </p:txBody>
      </p:sp>
      <p:sp>
        <p:nvSpPr>
          <p:cNvPr id="388113" name="AutoShape 17"/>
          <p:cNvSpPr>
            <a:spLocks noChangeArrowheads="1"/>
          </p:cNvSpPr>
          <p:nvPr/>
        </p:nvSpPr>
        <p:spPr bwMode="auto">
          <a:xfrm>
            <a:off x="-2819400" y="1447800"/>
            <a:ext cx="3657600" cy="3657600"/>
          </a:xfrm>
          <a:custGeom>
            <a:avLst/>
            <a:gdLst>
              <a:gd name="G0" fmla="+- 17444 0 0"/>
              <a:gd name="G1" fmla="+- -28889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G27 -32000"/>
              <a:gd name="T13" fmla="*/ T12 w 64000"/>
              <a:gd name="T14" fmla="+- 0 G11 -32000"/>
              <a:gd name="T15" fmla="*/ G11 h 64000"/>
              <a:gd name="T16" fmla="+- 0 G25 -32000"/>
              <a:gd name="T17" fmla="*/ T16 w 64000"/>
              <a:gd name="T18" fmla="+- 0 G14 -32000"/>
              <a:gd name="T19" fmla="*/ G14 h 64000"/>
            </a:gdLst>
            <a:ahLst/>
            <a:cxnLst>
              <a:cxn ang="0">
                <a:pos x="49444" y="5172"/>
              </a:cxn>
              <a:cxn ang="0">
                <a:pos x="64000" y="32000"/>
              </a:cxn>
              <a:cxn ang="0">
                <a:pos x="49444" y="58827"/>
              </a:cxn>
              <a:cxn ang="0">
                <a:pos x="49444" y="58827"/>
              </a:cxn>
              <a:cxn ang="0">
                <a:pos x="49443" y="58827"/>
              </a:cxn>
              <a:cxn ang="0">
                <a:pos x="49444" y="58828"/>
              </a:cxn>
              <a:cxn ang="0">
                <a:pos x="49444" y="5172"/>
              </a:cxn>
              <a:cxn ang="0">
                <a:pos x="49443" y="5172"/>
              </a:cxn>
              <a:cxn ang="0">
                <a:pos x="49444" y="5172"/>
              </a:cxn>
            </a:cxnLst>
            <a:rect l="T13" t="T15" r="T17" b="T19"/>
            <a:pathLst>
              <a:path w="64000" h="64000">
                <a:moveTo>
                  <a:pt x="49444" y="5172"/>
                </a:moveTo>
                <a:cubicBezTo>
                  <a:pt x="58522" y="11076"/>
                  <a:pt x="64000" y="21170"/>
                  <a:pt x="64000" y="32000"/>
                </a:cubicBezTo>
                <a:cubicBezTo>
                  <a:pt x="64000" y="42829"/>
                  <a:pt x="58522" y="52923"/>
                  <a:pt x="49444" y="58827"/>
                </a:cubicBezTo>
                <a:cubicBezTo>
                  <a:pt x="49444" y="58827"/>
                  <a:pt x="49443" y="58827"/>
                  <a:pt x="49443" y="58827"/>
                </a:cubicBezTo>
                <a:lnTo>
                  <a:pt x="49444" y="58828"/>
                </a:lnTo>
                <a:lnTo>
                  <a:pt x="49444" y="5172"/>
                </a:lnTo>
                <a:lnTo>
                  <a:pt x="49443" y="5172"/>
                </a:lnTo>
                <a:cubicBezTo>
                  <a:pt x="49443" y="5172"/>
                  <a:pt x="49444" y="5172"/>
                  <a:pt x="49444" y="5172"/>
                </a:cubicBezTo>
                <a:close/>
              </a:path>
            </a:pathLst>
          </a:custGeom>
          <a:solidFill>
            <a:schemeClr val="accent2">
              <a:alpha val="58000"/>
            </a:schemeClr>
          </a:solidFill>
          <a:ln w="9525">
            <a:noFill/>
            <a:miter lim="800000"/>
            <a:headEnd/>
            <a:tailEnd/>
          </a:ln>
        </p:spPr>
        <p:txBody>
          <a:bodyPr/>
          <a:lstStyle/>
          <a:p>
            <a:pPr eaLnBrk="1" hangingPunct="1"/>
            <a:endParaRPr lang="en-US" sz="2400">
              <a:latin typeface="Times New Roman" pitchFamily="18" charset="0"/>
            </a:endParaRPr>
          </a:p>
        </p:txBody>
      </p:sp>
      <p:sp>
        <p:nvSpPr>
          <p:cNvPr id="388114" name="AutoShape 18"/>
          <p:cNvSpPr>
            <a:spLocks noChangeArrowheads="1"/>
          </p:cNvSpPr>
          <p:nvPr/>
        </p:nvSpPr>
        <p:spPr bwMode="auto">
          <a:xfrm>
            <a:off x="-3352800" y="0"/>
            <a:ext cx="4038600" cy="4038600"/>
          </a:xfrm>
          <a:custGeom>
            <a:avLst/>
            <a:gdLst>
              <a:gd name="G0" fmla="+- 21057 0 0"/>
              <a:gd name="G1" fmla="+- -28403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G27 -32000"/>
              <a:gd name="T13" fmla="*/ T12 w 64000"/>
              <a:gd name="T14" fmla="+- 0 G11 -32000"/>
              <a:gd name="T15" fmla="*/ G11 h 64000"/>
              <a:gd name="T16" fmla="+- 0 G25 -32000"/>
              <a:gd name="T17" fmla="*/ T16 w 64000"/>
              <a:gd name="T18" fmla="+- 0 G14 -32000"/>
              <a:gd name="T19" fmla="*/ G14 h 64000"/>
            </a:gdLst>
            <a:ahLst/>
            <a:cxnLst>
              <a:cxn ang="0">
                <a:pos x="53057" y="7904"/>
              </a:cxn>
              <a:cxn ang="0">
                <a:pos x="64000" y="32000"/>
              </a:cxn>
              <a:cxn ang="0">
                <a:pos x="53057" y="56095"/>
              </a:cxn>
              <a:cxn ang="0">
                <a:pos x="53057" y="56095"/>
              </a:cxn>
              <a:cxn ang="0">
                <a:pos x="53056" y="56095"/>
              </a:cxn>
              <a:cxn ang="0">
                <a:pos x="53057" y="56096"/>
              </a:cxn>
              <a:cxn ang="0">
                <a:pos x="53057" y="7904"/>
              </a:cxn>
              <a:cxn ang="0">
                <a:pos x="53056" y="7904"/>
              </a:cxn>
              <a:cxn ang="0">
                <a:pos x="53057" y="7904"/>
              </a:cxn>
            </a:cxnLst>
            <a:rect l="T13" t="T15" r="T17" b="T19"/>
            <a:pathLst>
              <a:path w="64000" h="64000">
                <a:moveTo>
                  <a:pt x="53057" y="7904"/>
                </a:moveTo>
                <a:cubicBezTo>
                  <a:pt x="60010" y="13981"/>
                  <a:pt x="64000" y="22765"/>
                  <a:pt x="64000" y="32000"/>
                </a:cubicBezTo>
                <a:cubicBezTo>
                  <a:pt x="64000" y="41234"/>
                  <a:pt x="60010" y="50018"/>
                  <a:pt x="53057" y="56095"/>
                </a:cubicBezTo>
                <a:cubicBezTo>
                  <a:pt x="53057" y="56095"/>
                  <a:pt x="53057" y="56095"/>
                  <a:pt x="53056" y="56095"/>
                </a:cubicBezTo>
                <a:lnTo>
                  <a:pt x="53057" y="56096"/>
                </a:lnTo>
                <a:lnTo>
                  <a:pt x="53057" y="7904"/>
                </a:lnTo>
                <a:lnTo>
                  <a:pt x="53056" y="7904"/>
                </a:lnTo>
                <a:cubicBezTo>
                  <a:pt x="53057" y="7904"/>
                  <a:pt x="53057" y="7904"/>
                  <a:pt x="53057" y="7904"/>
                </a:cubicBezTo>
                <a:close/>
              </a:path>
            </a:pathLst>
          </a:custGeom>
          <a:solidFill>
            <a:schemeClr val="hlink">
              <a:alpha val="60001"/>
            </a:schemeClr>
          </a:solidFill>
          <a:ln w="9525">
            <a:noFill/>
            <a:miter lim="800000"/>
            <a:headEnd/>
            <a:tailEnd/>
          </a:ln>
        </p:spPr>
        <p:txBody>
          <a:bodyPr/>
          <a:lstStyle/>
          <a:p>
            <a:pPr eaLnBrk="1" hangingPunct="1"/>
            <a:endParaRPr lang="en-US"/>
          </a:p>
        </p:txBody>
      </p:sp>
    </p:spTree>
  </p:cSld>
  <p:clrMap bg1="lt1" tx1="dk1" bg2="lt2" tx2="dk2" accent1="accent1" accent2="accent2" accent3="accent3" accent4="accent4" accent5="accent5" accent6="accent6" hlink="hlink" folHlink="folHlink"/>
  <p:sldLayoutIdLst>
    <p:sldLayoutId id="2147484189" r:id="rId1"/>
    <p:sldLayoutId id="2147484190" r:id="rId2"/>
    <p:sldLayoutId id="2147484191" r:id="rId3"/>
    <p:sldLayoutId id="2147484192" r:id="rId4"/>
    <p:sldLayoutId id="2147484193" r:id="rId5"/>
    <p:sldLayoutId id="2147484194" r:id="rId6"/>
    <p:sldLayoutId id="2147484195" r:id="rId7"/>
    <p:sldLayoutId id="2147484196" r:id="rId8"/>
    <p:sldLayoutId id="2147484197" r:id="rId9"/>
    <p:sldLayoutId id="2147484198" r:id="rId10"/>
    <p:sldLayoutId id="2147484199" r:id="rId11"/>
  </p:sldLayoutIdLst>
  <p:hf hdr="0" ftr="0" dt="0"/>
  <p:txStyles>
    <p:titleStyle>
      <a:lvl1pPr algn="l" rtl="0" eaLnBrk="1" fontAlgn="base" hangingPunct="1">
        <a:spcBef>
          <a:spcPct val="0"/>
        </a:spcBef>
        <a:spcAft>
          <a:spcPct val="0"/>
        </a:spcAft>
        <a:defRPr sz="3600">
          <a:solidFill>
            <a:schemeClr val="hlink"/>
          </a:solidFill>
          <a:latin typeface="+mj-lt"/>
          <a:ea typeface="+mj-ea"/>
          <a:cs typeface="+mj-cs"/>
        </a:defRPr>
      </a:lvl1pPr>
      <a:lvl2pPr algn="l" rtl="0" eaLnBrk="1" fontAlgn="base" hangingPunct="1">
        <a:spcBef>
          <a:spcPct val="0"/>
        </a:spcBef>
        <a:spcAft>
          <a:spcPct val="0"/>
        </a:spcAft>
        <a:defRPr sz="3600">
          <a:solidFill>
            <a:schemeClr val="hlink"/>
          </a:solidFill>
          <a:latin typeface="Georgia" pitchFamily="18" charset="0"/>
        </a:defRPr>
      </a:lvl2pPr>
      <a:lvl3pPr algn="l" rtl="0" eaLnBrk="1" fontAlgn="base" hangingPunct="1">
        <a:spcBef>
          <a:spcPct val="0"/>
        </a:spcBef>
        <a:spcAft>
          <a:spcPct val="0"/>
        </a:spcAft>
        <a:defRPr sz="3600">
          <a:solidFill>
            <a:schemeClr val="hlink"/>
          </a:solidFill>
          <a:latin typeface="Georgia" pitchFamily="18" charset="0"/>
        </a:defRPr>
      </a:lvl3pPr>
      <a:lvl4pPr algn="l" rtl="0" eaLnBrk="1" fontAlgn="base" hangingPunct="1">
        <a:spcBef>
          <a:spcPct val="0"/>
        </a:spcBef>
        <a:spcAft>
          <a:spcPct val="0"/>
        </a:spcAft>
        <a:defRPr sz="3600">
          <a:solidFill>
            <a:schemeClr val="hlink"/>
          </a:solidFill>
          <a:latin typeface="Georgia" pitchFamily="18" charset="0"/>
        </a:defRPr>
      </a:lvl4pPr>
      <a:lvl5pPr algn="l" rtl="0" eaLnBrk="1" fontAlgn="base" hangingPunct="1">
        <a:spcBef>
          <a:spcPct val="0"/>
        </a:spcBef>
        <a:spcAft>
          <a:spcPct val="0"/>
        </a:spcAft>
        <a:defRPr sz="3600">
          <a:solidFill>
            <a:schemeClr val="hlink"/>
          </a:solidFill>
          <a:latin typeface="Georgia" pitchFamily="18" charset="0"/>
        </a:defRPr>
      </a:lvl5pPr>
      <a:lvl6pPr marL="457200" algn="l" rtl="0" eaLnBrk="1" fontAlgn="base" hangingPunct="1">
        <a:spcBef>
          <a:spcPct val="0"/>
        </a:spcBef>
        <a:spcAft>
          <a:spcPct val="0"/>
        </a:spcAft>
        <a:defRPr sz="3600">
          <a:solidFill>
            <a:schemeClr val="hlink"/>
          </a:solidFill>
          <a:latin typeface="Georgia" pitchFamily="18" charset="0"/>
        </a:defRPr>
      </a:lvl6pPr>
      <a:lvl7pPr marL="914400" algn="l" rtl="0" eaLnBrk="1" fontAlgn="base" hangingPunct="1">
        <a:spcBef>
          <a:spcPct val="0"/>
        </a:spcBef>
        <a:spcAft>
          <a:spcPct val="0"/>
        </a:spcAft>
        <a:defRPr sz="3600">
          <a:solidFill>
            <a:schemeClr val="hlink"/>
          </a:solidFill>
          <a:latin typeface="Georgia" pitchFamily="18" charset="0"/>
        </a:defRPr>
      </a:lvl7pPr>
      <a:lvl8pPr marL="1371600" algn="l" rtl="0" eaLnBrk="1" fontAlgn="base" hangingPunct="1">
        <a:spcBef>
          <a:spcPct val="0"/>
        </a:spcBef>
        <a:spcAft>
          <a:spcPct val="0"/>
        </a:spcAft>
        <a:defRPr sz="3600">
          <a:solidFill>
            <a:schemeClr val="hlink"/>
          </a:solidFill>
          <a:latin typeface="Georgia" pitchFamily="18" charset="0"/>
        </a:defRPr>
      </a:lvl8pPr>
      <a:lvl9pPr marL="1828800" algn="l" rtl="0" eaLnBrk="1" fontAlgn="base" hangingPunct="1">
        <a:spcBef>
          <a:spcPct val="0"/>
        </a:spcBef>
        <a:spcAft>
          <a:spcPct val="0"/>
        </a:spcAft>
        <a:defRPr sz="3600">
          <a:solidFill>
            <a:schemeClr val="hlink"/>
          </a:solidFill>
          <a:latin typeface="Georgia" pitchFamily="18" charset="0"/>
        </a:defRPr>
      </a:lvl9pPr>
    </p:titleStyle>
    <p:bodyStyle>
      <a:lvl1pPr marL="342900" indent="-342900" algn="l" rtl="0" eaLnBrk="1" fontAlgn="base" hangingPunct="1">
        <a:spcBef>
          <a:spcPct val="20000"/>
        </a:spcBef>
        <a:spcAft>
          <a:spcPct val="0"/>
        </a:spcAft>
        <a:buClr>
          <a:schemeClr val="accent1"/>
        </a:buClr>
        <a:buSzPct val="70000"/>
        <a:buFont typeface="Wingdings" pitchFamily="2" charset="2"/>
        <a:buChar char="l"/>
        <a:defRPr sz="2900">
          <a:solidFill>
            <a:srgbClr val="777777"/>
          </a:solidFill>
          <a:latin typeface="+mn-lt"/>
          <a:ea typeface="+mn-ea"/>
          <a:cs typeface="+mn-cs"/>
        </a:defRPr>
      </a:lvl1pPr>
      <a:lvl2pPr marL="742950" indent="-285750" algn="l" rtl="0" eaLnBrk="1" fontAlgn="base" hangingPunct="1">
        <a:spcBef>
          <a:spcPct val="20000"/>
        </a:spcBef>
        <a:spcAft>
          <a:spcPct val="0"/>
        </a:spcAft>
        <a:buClr>
          <a:schemeClr val="accent2"/>
        </a:buClr>
        <a:buSzPct val="70000"/>
        <a:buFont typeface="Wingdings" pitchFamily="2" charset="2"/>
        <a:buChar char="l"/>
        <a:defRPr sz="2500">
          <a:solidFill>
            <a:srgbClr val="777777"/>
          </a:solidFill>
          <a:latin typeface="+mn-lt"/>
        </a:defRPr>
      </a:lvl2pPr>
      <a:lvl3pPr marL="1143000" indent="-228600" algn="l" rtl="0" eaLnBrk="1" fontAlgn="base" hangingPunct="1">
        <a:spcBef>
          <a:spcPct val="20000"/>
        </a:spcBef>
        <a:spcAft>
          <a:spcPct val="0"/>
        </a:spcAft>
        <a:buClr>
          <a:schemeClr val="hlink"/>
        </a:buClr>
        <a:buSzPct val="70000"/>
        <a:buFont typeface="Wingdings" pitchFamily="2" charset="2"/>
        <a:buChar char="l"/>
        <a:defRPr sz="2200">
          <a:solidFill>
            <a:srgbClr val="777777"/>
          </a:solidFill>
          <a:latin typeface="+mn-lt"/>
        </a:defRPr>
      </a:lvl3pPr>
      <a:lvl4pPr marL="1600200" indent="-228600" algn="l" rtl="0" eaLnBrk="1" fontAlgn="base" hangingPunct="1">
        <a:spcBef>
          <a:spcPct val="20000"/>
        </a:spcBef>
        <a:spcAft>
          <a:spcPct val="0"/>
        </a:spcAft>
        <a:buClr>
          <a:schemeClr val="accent1"/>
        </a:buClr>
        <a:buSzPct val="70000"/>
        <a:buFont typeface="Wingdings" pitchFamily="2" charset="2"/>
        <a:buChar char="l"/>
        <a:defRPr sz="1900">
          <a:solidFill>
            <a:srgbClr val="777777"/>
          </a:solidFill>
          <a:latin typeface="+mn-lt"/>
        </a:defRPr>
      </a:lvl4pPr>
      <a:lvl5pPr marL="2057400" indent="-228600" algn="l" rtl="0" eaLnBrk="1" fontAlgn="base" hangingPunct="1">
        <a:spcBef>
          <a:spcPct val="20000"/>
        </a:spcBef>
        <a:spcAft>
          <a:spcPct val="0"/>
        </a:spcAft>
        <a:buClr>
          <a:schemeClr val="accent2"/>
        </a:buClr>
        <a:buSzPct val="70000"/>
        <a:buFont typeface="Wingdings" pitchFamily="2" charset="2"/>
        <a:buChar char="l"/>
        <a:defRPr sz="1900">
          <a:solidFill>
            <a:srgbClr val="777777"/>
          </a:solidFill>
          <a:latin typeface="+mn-lt"/>
        </a:defRPr>
      </a:lvl5pPr>
      <a:lvl6pPr marL="2514600" indent="-228600" algn="l" rtl="0" eaLnBrk="1" fontAlgn="base" hangingPunct="1">
        <a:spcBef>
          <a:spcPct val="20000"/>
        </a:spcBef>
        <a:spcAft>
          <a:spcPct val="0"/>
        </a:spcAft>
        <a:buClr>
          <a:schemeClr val="accent2"/>
        </a:buClr>
        <a:buSzPct val="70000"/>
        <a:buFont typeface="Wingdings" pitchFamily="2" charset="2"/>
        <a:buChar char="l"/>
        <a:defRPr sz="1900">
          <a:solidFill>
            <a:srgbClr val="777777"/>
          </a:solidFill>
          <a:latin typeface="+mn-lt"/>
        </a:defRPr>
      </a:lvl6pPr>
      <a:lvl7pPr marL="2971800" indent="-228600" algn="l" rtl="0" eaLnBrk="1" fontAlgn="base" hangingPunct="1">
        <a:spcBef>
          <a:spcPct val="20000"/>
        </a:spcBef>
        <a:spcAft>
          <a:spcPct val="0"/>
        </a:spcAft>
        <a:buClr>
          <a:schemeClr val="accent2"/>
        </a:buClr>
        <a:buSzPct val="70000"/>
        <a:buFont typeface="Wingdings" pitchFamily="2" charset="2"/>
        <a:buChar char="l"/>
        <a:defRPr sz="1900">
          <a:solidFill>
            <a:srgbClr val="777777"/>
          </a:solidFill>
          <a:latin typeface="+mn-lt"/>
        </a:defRPr>
      </a:lvl7pPr>
      <a:lvl8pPr marL="3429000" indent="-228600" algn="l" rtl="0" eaLnBrk="1" fontAlgn="base" hangingPunct="1">
        <a:spcBef>
          <a:spcPct val="20000"/>
        </a:spcBef>
        <a:spcAft>
          <a:spcPct val="0"/>
        </a:spcAft>
        <a:buClr>
          <a:schemeClr val="accent2"/>
        </a:buClr>
        <a:buSzPct val="70000"/>
        <a:buFont typeface="Wingdings" pitchFamily="2" charset="2"/>
        <a:buChar char="l"/>
        <a:defRPr sz="1900">
          <a:solidFill>
            <a:srgbClr val="777777"/>
          </a:solidFill>
          <a:latin typeface="+mn-lt"/>
        </a:defRPr>
      </a:lvl8pPr>
      <a:lvl9pPr marL="3886200" indent="-228600" algn="l" rtl="0" eaLnBrk="1" fontAlgn="base" hangingPunct="1">
        <a:spcBef>
          <a:spcPct val="20000"/>
        </a:spcBef>
        <a:spcAft>
          <a:spcPct val="0"/>
        </a:spcAft>
        <a:buClr>
          <a:schemeClr val="accent2"/>
        </a:buClr>
        <a:buSzPct val="70000"/>
        <a:buFont typeface="Wingdings" pitchFamily="2" charset="2"/>
        <a:buChar char="l"/>
        <a:defRPr sz="1900">
          <a:solidFill>
            <a:srgbClr val="777777"/>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483A380-2B7C-4CEF-BE1B-B2E67B9CF601}" type="datetime8">
              <a:rPr lang="fa-IR" smtClean="0">
                <a:solidFill>
                  <a:prstClr val="black">
                    <a:tint val="75000"/>
                  </a:prstClr>
                </a:solidFill>
              </a:rPr>
              <a:pPr/>
              <a:t>16/ژانويه/26</a:t>
            </a:fld>
            <a:endParaRPr lang="fa-I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solidFill>
                <a:prstClr val="black">
                  <a:tint val="75000"/>
                </a:prstClr>
              </a:solidFill>
            </a:endParaRP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816DC3E8-027D-45BD-BFF7-948F93A10FED}"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144714083"/>
      </p:ext>
    </p:extLst>
  </p:cSld>
  <p:clrMap bg1="lt1" tx1="dk1" bg2="lt2" tx2="dk2" accent1="accent1" accent2="accent2" accent3="accent3" accent4="accent4" accent5="accent5" accent6="accent6" hlink="hlink" folHlink="folHlink"/>
  <p:sldLayoutIdLst>
    <p:sldLayoutId id="2147484345" r:id="rId1"/>
    <p:sldLayoutId id="2147484346" r:id="rId2"/>
    <p:sldLayoutId id="2147484347" r:id="rId3"/>
    <p:sldLayoutId id="2147484348" r:id="rId4"/>
    <p:sldLayoutId id="2147484349" r:id="rId5"/>
    <p:sldLayoutId id="2147484350" r:id="rId6"/>
    <p:sldLayoutId id="2147484351" r:id="rId7"/>
    <p:sldLayoutId id="2147484352" r:id="rId8"/>
    <p:sldLayoutId id="2147484353" r:id="rId9"/>
    <p:sldLayoutId id="2147484354" r:id="rId10"/>
    <p:sldLayoutId id="2147484355" r:id="rId11"/>
  </p:sldLayoutIdLst>
  <p:hf hdr="0" ftr="0" dt="0"/>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ED74C8FC-260D-44B0-B26C-8047D83162C1}" type="datetime8">
              <a:rPr lang="fa-IR" smtClean="0"/>
              <a:pPr/>
              <a:t>16/ژانويه/26</a:t>
            </a:fld>
            <a:endParaRPr lang="fa-IR"/>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fa-IR"/>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816DC3E8-027D-45BD-BFF7-948F93A10FED}" type="slidenum">
              <a:rPr lang="fa-IR" smtClean="0"/>
              <a:pPr/>
              <a:t>‹#›</a:t>
            </a:fld>
            <a:endParaRPr lang="fa-IR"/>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hf hdr="0" ftr="0" dt="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5BD752DE-B363-44C4-8FD0-43784A788E3B}" type="datetime8">
              <a:rPr lang="fa-IR" smtClean="0"/>
              <a:pPr/>
              <a:t>16/ژانويه/26</a:t>
            </a:fld>
            <a:endParaRPr lang="fa-I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fa-I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816DC3E8-027D-45BD-BFF7-948F93A10FED}" type="slidenum">
              <a:rPr lang="fa-IR" smtClean="0"/>
              <a:pPr/>
              <a:t>‹#›</a:t>
            </a:fld>
            <a:endParaRPr lang="fa-I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hf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0D40079E-B26A-48CD-B9A6-B77DFFC57725}" type="datetime8">
              <a:rPr lang="fa-IR" smtClean="0"/>
              <a:pPr/>
              <a:t>16/ژانويه/26</a:t>
            </a:fld>
            <a:endParaRPr lang="fa-IR"/>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fa-IR"/>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816DC3E8-027D-45BD-BFF7-948F93A10FED}" type="slidenum">
              <a:rPr lang="fa-IR" smtClean="0"/>
              <a:pPr/>
              <a:t>‹#›</a:t>
            </a:fld>
            <a:endParaRPr lang="fa-IR"/>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hf hdr="0" ftr="0" dt="0"/>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76200" y="152400"/>
            <a:ext cx="8991600" cy="6629400"/>
            <a:chOff x="48" y="96"/>
            <a:chExt cx="5664" cy="4176"/>
          </a:xfrm>
        </p:grpSpPr>
        <p:sp>
          <p:nvSpPr>
            <p:cNvPr id="388099" name="AutoShape 3"/>
            <p:cNvSpPr>
              <a:spLocks noChangeArrowheads="1"/>
            </p:cNvSpPr>
            <p:nvPr userDrawn="1"/>
          </p:nvSpPr>
          <p:spPr bwMode="auto">
            <a:xfrm>
              <a:off x="48" y="96"/>
              <a:ext cx="5664" cy="4176"/>
            </a:xfrm>
            <a:prstGeom prst="roundRect">
              <a:avLst>
                <a:gd name="adj" fmla="val 16667"/>
              </a:avLst>
            </a:prstGeom>
            <a:noFill/>
            <a:ln w="9525">
              <a:solidFill>
                <a:schemeClr val="accent1"/>
              </a:solidFill>
              <a:round/>
              <a:headEnd/>
              <a:tailEnd/>
            </a:ln>
            <a:effectLst/>
          </p:spPr>
          <p:txBody>
            <a:bodyPr wrap="none" anchor="ctr"/>
            <a:lstStyle/>
            <a:p>
              <a:endParaRPr lang="en-US"/>
            </a:p>
          </p:txBody>
        </p:sp>
        <p:sp>
          <p:nvSpPr>
            <p:cNvPr id="388100" name="AutoShape 4"/>
            <p:cNvSpPr>
              <a:spLocks noChangeArrowheads="1"/>
            </p:cNvSpPr>
            <p:nvPr userDrawn="1"/>
          </p:nvSpPr>
          <p:spPr bwMode="auto">
            <a:xfrm>
              <a:off x="96" y="144"/>
              <a:ext cx="5568" cy="4080"/>
            </a:xfrm>
            <a:prstGeom prst="roundRect">
              <a:avLst>
                <a:gd name="adj" fmla="val 16667"/>
              </a:avLst>
            </a:prstGeom>
            <a:noFill/>
            <a:ln w="9525">
              <a:solidFill>
                <a:schemeClr val="accent2"/>
              </a:solidFill>
              <a:round/>
              <a:headEnd/>
              <a:tailEnd/>
            </a:ln>
            <a:effectLst/>
          </p:spPr>
          <p:txBody>
            <a:bodyPr wrap="none" anchor="ctr"/>
            <a:lstStyle/>
            <a:p>
              <a:endParaRPr lang="en-US"/>
            </a:p>
          </p:txBody>
        </p:sp>
      </p:grpSp>
      <p:sp>
        <p:nvSpPr>
          <p:cNvPr id="388101" name="Line 5"/>
          <p:cNvSpPr>
            <a:spLocks noChangeShapeType="1"/>
          </p:cNvSpPr>
          <p:nvPr/>
        </p:nvSpPr>
        <p:spPr bwMode="auto">
          <a:xfrm>
            <a:off x="1371600" y="1524000"/>
            <a:ext cx="7315200" cy="0"/>
          </a:xfrm>
          <a:prstGeom prst="line">
            <a:avLst/>
          </a:prstGeom>
          <a:noFill/>
          <a:ln w="12700">
            <a:solidFill>
              <a:schemeClr val="hlink"/>
            </a:solidFill>
            <a:round/>
            <a:headEnd/>
            <a:tailEnd/>
          </a:ln>
          <a:effectLst/>
        </p:spPr>
        <p:txBody>
          <a:bodyPr/>
          <a:lstStyle/>
          <a:p>
            <a:endParaRPr lang="en-US"/>
          </a:p>
        </p:txBody>
      </p:sp>
      <p:sp>
        <p:nvSpPr>
          <p:cNvPr id="388102" name="Rectangle 6"/>
          <p:cNvSpPr>
            <a:spLocks noGrp="1" noChangeArrowheads="1"/>
          </p:cNvSpPr>
          <p:nvPr>
            <p:ph type="title"/>
          </p:nvPr>
        </p:nvSpPr>
        <p:spPr bwMode="auto">
          <a:xfrm>
            <a:off x="1370013" y="301625"/>
            <a:ext cx="7313612"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388103" name="Rectangle 7"/>
          <p:cNvSpPr>
            <a:spLocks noGrp="1" noChangeArrowheads="1"/>
          </p:cNvSpPr>
          <p:nvPr>
            <p:ph type="body" idx="1"/>
          </p:nvPr>
        </p:nvSpPr>
        <p:spPr bwMode="auto">
          <a:xfrm>
            <a:off x="1370013" y="1827213"/>
            <a:ext cx="7313612"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88104" name="Rectangle 8"/>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mn-lt"/>
              </a:defRPr>
            </a:lvl1pPr>
          </a:lstStyle>
          <a:p>
            <a:fld id="{51D0B9B4-7C88-4927-B867-9AD56E7C2071}" type="datetime8">
              <a:rPr lang="fa-IR" smtClean="0"/>
              <a:pPr/>
              <a:t>16/ژانويه/26</a:t>
            </a:fld>
            <a:endParaRPr lang="fa-IR"/>
          </a:p>
        </p:txBody>
      </p:sp>
      <p:sp>
        <p:nvSpPr>
          <p:cNvPr id="388105" name="Rectangle 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atin typeface="+mn-lt"/>
              </a:defRPr>
            </a:lvl1pPr>
          </a:lstStyle>
          <a:p>
            <a:endParaRPr lang="fa-IR"/>
          </a:p>
        </p:txBody>
      </p:sp>
      <p:sp>
        <p:nvSpPr>
          <p:cNvPr id="388106" name="Rectangle 10"/>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mn-lt"/>
              </a:defRPr>
            </a:lvl1pPr>
          </a:lstStyle>
          <a:p>
            <a:fld id="{816DC3E8-027D-45BD-BFF7-948F93A10FED}" type="slidenum">
              <a:rPr lang="fa-IR" smtClean="0"/>
              <a:pPr/>
              <a:t>‹#›</a:t>
            </a:fld>
            <a:endParaRPr lang="fa-IR"/>
          </a:p>
        </p:txBody>
      </p:sp>
      <p:sp>
        <p:nvSpPr>
          <p:cNvPr id="388107" name="AutoShape 11"/>
          <p:cNvSpPr>
            <a:spLocks noChangeArrowheads="1"/>
          </p:cNvSpPr>
          <p:nvPr/>
        </p:nvSpPr>
        <p:spPr bwMode="auto">
          <a:xfrm>
            <a:off x="-2819400" y="1447800"/>
            <a:ext cx="3657600" cy="3657600"/>
          </a:xfrm>
          <a:custGeom>
            <a:avLst/>
            <a:gdLst>
              <a:gd name="G0" fmla="+- 17444 0 0"/>
              <a:gd name="G1" fmla="+- -28889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G27 -32000"/>
              <a:gd name="T13" fmla="*/ T12 w 64000"/>
              <a:gd name="T14" fmla="+- 0 G11 -32000"/>
              <a:gd name="T15" fmla="*/ G11 h 64000"/>
              <a:gd name="T16" fmla="+- 0 G25 -32000"/>
              <a:gd name="T17" fmla="*/ T16 w 64000"/>
              <a:gd name="T18" fmla="+- 0 G14 -32000"/>
              <a:gd name="T19" fmla="*/ G14 h 64000"/>
            </a:gdLst>
            <a:ahLst/>
            <a:cxnLst>
              <a:cxn ang="0">
                <a:pos x="49444" y="5172"/>
              </a:cxn>
              <a:cxn ang="0">
                <a:pos x="64000" y="32000"/>
              </a:cxn>
              <a:cxn ang="0">
                <a:pos x="49444" y="58827"/>
              </a:cxn>
              <a:cxn ang="0">
                <a:pos x="49444" y="58827"/>
              </a:cxn>
              <a:cxn ang="0">
                <a:pos x="49443" y="58827"/>
              </a:cxn>
              <a:cxn ang="0">
                <a:pos x="49444" y="58828"/>
              </a:cxn>
              <a:cxn ang="0">
                <a:pos x="49444" y="5172"/>
              </a:cxn>
              <a:cxn ang="0">
                <a:pos x="49443" y="5172"/>
              </a:cxn>
              <a:cxn ang="0">
                <a:pos x="49444" y="5172"/>
              </a:cxn>
            </a:cxnLst>
            <a:rect l="T13" t="T15" r="T17" b="T19"/>
            <a:pathLst>
              <a:path w="64000" h="64000">
                <a:moveTo>
                  <a:pt x="49444" y="5172"/>
                </a:moveTo>
                <a:cubicBezTo>
                  <a:pt x="58522" y="11076"/>
                  <a:pt x="64000" y="21170"/>
                  <a:pt x="64000" y="32000"/>
                </a:cubicBezTo>
                <a:cubicBezTo>
                  <a:pt x="64000" y="42829"/>
                  <a:pt x="58522" y="52923"/>
                  <a:pt x="49444" y="58827"/>
                </a:cubicBezTo>
                <a:cubicBezTo>
                  <a:pt x="49444" y="58827"/>
                  <a:pt x="49443" y="58827"/>
                  <a:pt x="49443" y="58827"/>
                </a:cubicBezTo>
                <a:lnTo>
                  <a:pt x="49444" y="58828"/>
                </a:lnTo>
                <a:lnTo>
                  <a:pt x="49444" y="5172"/>
                </a:lnTo>
                <a:lnTo>
                  <a:pt x="49443" y="5172"/>
                </a:lnTo>
                <a:cubicBezTo>
                  <a:pt x="49443" y="5172"/>
                  <a:pt x="49444" y="5172"/>
                  <a:pt x="49444" y="5172"/>
                </a:cubicBezTo>
                <a:close/>
              </a:path>
            </a:pathLst>
          </a:custGeom>
          <a:solidFill>
            <a:schemeClr val="accent2">
              <a:alpha val="58000"/>
            </a:schemeClr>
          </a:solidFill>
          <a:ln w="9525">
            <a:noFill/>
            <a:miter lim="800000"/>
            <a:headEnd/>
            <a:tailEnd/>
          </a:ln>
        </p:spPr>
        <p:txBody>
          <a:bodyPr/>
          <a:lstStyle/>
          <a:p>
            <a:pPr eaLnBrk="1" hangingPunct="1"/>
            <a:endParaRPr lang="en-US" sz="2400">
              <a:latin typeface="Times New Roman" pitchFamily="18" charset="0"/>
            </a:endParaRPr>
          </a:p>
        </p:txBody>
      </p:sp>
      <p:sp>
        <p:nvSpPr>
          <p:cNvPr id="388108" name="AutoShape 12"/>
          <p:cNvSpPr>
            <a:spLocks noChangeArrowheads="1"/>
          </p:cNvSpPr>
          <p:nvPr/>
        </p:nvSpPr>
        <p:spPr bwMode="auto">
          <a:xfrm>
            <a:off x="-3352800" y="0"/>
            <a:ext cx="4038600" cy="4038600"/>
          </a:xfrm>
          <a:custGeom>
            <a:avLst/>
            <a:gdLst>
              <a:gd name="G0" fmla="+- 21057 0 0"/>
              <a:gd name="G1" fmla="+- -28403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G27 -32000"/>
              <a:gd name="T13" fmla="*/ T12 w 64000"/>
              <a:gd name="T14" fmla="+- 0 G11 -32000"/>
              <a:gd name="T15" fmla="*/ G11 h 64000"/>
              <a:gd name="T16" fmla="+- 0 G25 -32000"/>
              <a:gd name="T17" fmla="*/ T16 w 64000"/>
              <a:gd name="T18" fmla="+- 0 G14 -32000"/>
              <a:gd name="T19" fmla="*/ G14 h 64000"/>
            </a:gdLst>
            <a:ahLst/>
            <a:cxnLst>
              <a:cxn ang="0">
                <a:pos x="53057" y="7904"/>
              </a:cxn>
              <a:cxn ang="0">
                <a:pos x="64000" y="32000"/>
              </a:cxn>
              <a:cxn ang="0">
                <a:pos x="53057" y="56095"/>
              </a:cxn>
              <a:cxn ang="0">
                <a:pos x="53057" y="56095"/>
              </a:cxn>
              <a:cxn ang="0">
                <a:pos x="53056" y="56095"/>
              </a:cxn>
              <a:cxn ang="0">
                <a:pos x="53057" y="56096"/>
              </a:cxn>
              <a:cxn ang="0">
                <a:pos x="53057" y="7904"/>
              </a:cxn>
              <a:cxn ang="0">
                <a:pos x="53056" y="7904"/>
              </a:cxn>
              <a:cxn ang="0">
                <a:pos x="53057" y="7904"/>
              </a:cxn>
            </a:cxnLst>
            <a:rect l="T13" t="T15" r="T17" b="T19"/>
            <a:pathLst>
              <a:path w="64000" h="64000">
                <a:moveTo>
                  <a:pt x="53057" y="7904"/>
                </a:moveTo>
                <a:cubicBezTo>
                  <a:pt x="60010" y="13981"/>
                  <a:pt x="64000" y="22765"/>
                  <a:pt x="64000" y="32000"/>
                </a:cubicBezTo>
                <a:cubicBezTo>
                  <a:pt x="64000" y="41234"/>
                  <a:pt x="60010" y="50018"/>
                  <a:pt x="53057" y="56095"/>
                </a:cubicBezTo>
                <a:cubicBezTo>
                  <a:pt x="53057" y="56095"/>
                  <a:pt x="53057" y="56095"/>
                  <a:pt x="53056" y="56095"/>
                </a:cubicBezTo>
                <a:lnTo>
                  <a:pt x="53057" y="56096"/>
                </a:lnTo>
                <a:lnTo>
                  <a:pt x="53057" y="7904"/>
                </a:lnTo>
                <a:lnTo>
                  <a:pt x="53056" y="7904"/>
                </a:lnTo>
                <a:cubicBezTo>
                  <a:pt x="53057" y="7904"/>
                  <a:pt x="53057" y="7904"/>
                  <a:pt x="53057" y="7904"/>
                </a:cubicBezTo>
                <a:close/>
              </a:path>
            </a:pathLst>
          </a:custGeom>
          <a:solidFill>
            <a:schemeClr val="hlink">
              <a:alpha val="60001"/>
            </a:schemeClr>
          </a:solidFill>
          <a:ln w="9525">
            <a:noFill/>
            <a:miter lim="800000"/>
            <a:headEnd/>
            <a:tailEnd/>
          </a:ln>
        </p:spPr>
        <p:txBody>
          <a:bodyPr/>
          <a:lstStyle/>
          <a:p>
            <a:pPr eaLnBrk="1" hangingPunct="1"/>
            <a:endParaRPr lang="en-US"/>
          </a:p>
        </p:txBody>
      </p:sp>
      <p:grpSp>
        <p:nvGrpSpPr>
          <p:cNvPr id="3" name="Group 13"/>
          <p:cNvGrpSpPr>
            <a:grpSpLocks/>
          </p:cNvGrpSpPr>
          <p:nvPr/>
        </p:nvGrpSpPr>
        <p:grpSpPr bwMode="auto">
          <a:xfrm>
            <a:off x="76200" y="152400"/>
            <a:ext cx="8991600" cy="6629400"/>
            <a:chOff x="48" y="96"/>
            <a:chExt cx="5664" cy="4176"/>
          </a:xfrm>
        </p:grpSpPr>
        <p:sp>
          <p:nvSpPr>
            <p:cNvPr id="388110" name="AutoShape 14"/>
            <p:cNvSpPr>
              <a:spLocks noChangeArrowheads="1"/>
            </p:cNvSpPr>
            <p:nvPr userDrawn="1"/>
          </p:nvSpPr>
          <p:spPr bwMode="auto">
            <a:xfrm>
              <a:off x="48" y="96"/>
              <a:ext cx="5664" cy="4176"/>
            </a:xfrm>
            <a:prstGeom prst="roundRect">
              <a:avLst>
                <a:gd name="adj" fmla="val 16667"/>
              </a:avLst>
            </a:prstGeom>
            <a:noFill/>
            <a:ln w="9525">
              <a:solidFill>
                <a:schemeClr val="accent1"/>
              </a:solidFill>
              <a:round/>
              <a:headEnd/>
              <a:tailEnd/>
            </a:ln>
            <a:effectLst/>
          </p:spPr>
          <p:txBody>
            <a:bodyPr wrap="none" anchor="ctr"/>
            <a:lstStyle/>
            <a:p>
              <a:endParaRPr lang="en-US"/>
            </a:p>
          </p:txBody>
        </p:sp>
        <p:sp>
          <p:nvSpPr>
            <p:cNvPr id="388111" name="AutoShape 15"/>
            <p:cNvSpPr>
              <a:spLocks noChangeArrowheads="1"/>
            </p:cNvSpPr>
            <p:nvPr userDrawn="1"/>
          </p:nvSpPr>
          <p:spPr bwMode="auto">
            <a:xfrm>
              <a:off x="96" y="144"/>
              <a:ext cx="5568" cy="4080"/>
            </a:xfrm>
            <a:prstGeom prst="roundRect">
              <a:avLst>
                <a:gd name="adj" fmla="val 16667"/>
              </a:avLst>
            </a:prstGeom>
            <a:noFill/>
            <a:ln w="9525">
              <a:solidFill>
                <a:schemeClr val="accent2"/>
              </a:solidFill>
              <a:round/>
              <a:headEnd/>
              <a:tailEnd/>
            </a:ln>
            <a:effectLst/>
          </p:spPr>
          <p:txBody>
            <a:bodyPr wrap="none" anchor="ctr"/>
            <a:lstStyle/>
            <a:p>
              <a:endParaRPr lang="en-US"/>
            </a:p>
          </p:txBody>
        </p:sp>
      </p:grpSp>
      <p:sp>
        <p:nvSpPr>
          <p:cNvPr id="388112" name="Line 16"/>
          <p:cNvSpPr>
            <a:spLocks noChangeShapeType="1"/>
          </p:cNvSpPr>
          <p:nvPr/>
        </p:nvSpPr>
        <p:spPr bwMode="auto">
          <a:xfrm>
            <a:off x="1371600" y="1524000"/>
            <a:ext cx="7315200" cy="0"/>
          </a:xfrm>
          <a:prstGeom prst="line">
            <a:avLst/>
          </a:prstGeom>
          <a:noFill/>
          <a:ln w="12700">
            <a:solidFill>
              <a:schemeClr val="hlink"/>
            </a:solidFill>
            <a:round/>
            <a:headEnd/>
            <a:tailEnd/>
          </a:ln>
          <a:effectLst/>
        </p:spPr>
        <p:txBody>
          <a:bodyPr/>
          <a:lstStyle/>
          <a:p>
            <a:endParaRPr lang="en-US"/>
          </a:p>
        </p:txBody>
      </p:sp>
      <p:sp>
        <p:nvSpPr>
          <p:cNvPr id="388113" name="AutoShape 17"/>
          <p:cNvSpPr>
            <a:spLocks noChangeArrowheads="1"/>
          </p:cNvSpPr>
          <p:nvPr/>
        </p:nvSpPr>
        <p:spPr bwMode="auto">
          <a:xfrm>
            <a:off x="-2819400" y="1447800"/>
            <a:ext cx="3657600" cy="3657600"/>
          </a:xfrm>
          <a:custGeom>
            <a:avLst/>
            <a:gdLst>
              <a:gd name="G0" fmla="+- 17444 0 0"/>
              <a:gd name="G1" fmla="+- -28889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G27 -32000"/>
              <a:gd name="T13" fmla="*/ T12 w 64000"/>
              <a:gd name="T14" fmla="+- 0 G11 -32000"/>
              <a:gd name="T15" fmla="*/ G11 h 64000"/>
              <a:gd name="T16" fmla="+- 0 G25 -32000"/>
              <a:gd name="T17" fmla="*/ T16 w 64000"/>
              <a:gd name="T18" fmla="+- 0 G14 -32000"/>
              <a:gd name="T19" fmla="*/ G14 h 64000"/>
            </a:gdLst>
            <a:ahLst/>
            <a:cxnLst>
              <a:cxn ang="0">
                <a:pos x="49444" y="5172"/>
              </a:cxn>
              <a:cxn ang="0">
                <a:pos x="64000" y="32000"/>
              </a:cxn>
              <a:cxn ang="0">
                <a:pos x="49444" y="58827"/>
              </a:cxn>
              <a:cxn ang="0">
                <a:pos x="49444" y="58827"/>
              </a:cxn>
              <a:cxn ang="0">
                <a:pos x="49443" y="58827"/>
              </a:cxn>
              <a:cxn ang="0">
                <a:pos x="49444" y="58828"/>
              </a:cxn>
              <a:cxn ang="0">
                <a:pos x="49444" y="5172"/>
              </a:cxn>
              <a:cxn ang="0">
                <a:pos x="49443" y="5172"/>
              </a:cxn>
              <a:cxn ang="0">
                <a:pos x="49444" y="5172"/>
              </a:cxn>
            </a:cxnLst>
            <a:rect l="T13" t="T15" r="T17" b="T19"/>
            <a:pathLst>
              <a:path w="64000" h="64000">
                <a:moveTo>
                  <a:pt x="49444" y="5172"/>
                </a:moveTo>
                <a:cubicBezTo>
                  <a:pt x="58522" y="11076"/>
                  <a:pt x="64000" y="21170"/>
                  <a:pt x="64000" y="32000"/>
                </a:cubicBezTo>
                <a:cubicBezTo>
                  <a:pt x="64000" y="42829"/>
                  <a:pt x="58522" y="52923"/>
                  <a:pt x="49444" y="58827"/>
                </a:cubicBezTo>
                <a:cubicBezTo>
                  <a:pt x="49444" y="58827"/>
                  <a:pt x="49443" y="58827"/>
                  <a:pt x="49443" y="58827"/>
                </a:cubicBezTo>
                <a:lnTo>
                  <a:pt x="49444" y="58828"/>
                </a:lnTo>
                <a:lnTo>
                  <a:pt x="49444" y="5172"/>
                </a:lnTo>
                <a:lnTo>
                  <a:pt x="49443" y="5172"/>
                </a:lnTo>
                <a:cubicBezTo>
                  <a:pt x="49443" y="5172"/>
                  <a:pt x="49444" y="5172"/>
                  <a:pt x="49444" y="5172"/>
                </a:cubicBezTo>
                <a:close/>
              </a:path>
            </a:pathLst>
          </a:custGeom>
          <a:solidFill>
            <a:schemeClr val="accent2">
              <a:alpha val="58000"/>
            </a:schemeClr>
          </a:solidFill>
          <a:ln w="9525">
            <a:noFill/>
            <a:miter lim="800000"/>
            <a:headEnd/>
            <a:tailEnd/>
          </a:ln>
        </p:spPr>
        <p:txBody>
          <a:bodyPr/>
          <a:lstStyle/>
          <a:p>
            <a:pPr eaLnBrk="1" hangingPunct="1"/>
            <a:endParaRPr lang="en-US" sz="2400">
              <a:latin typeface="Times New Roman" pitchFamily="18" charset="0"/>
            </a:endParaRPr>
          </a:p>
        </p:txBody>
      </p:sp>
      <p:sp>
        <p:nvSpPr>
          <p:cNvPr id="388114" name="AutoShape 18"/>
          <p:cNvSpPr>
            <a:spLocks noChangeArrowheads="1"/>
          </p:cNvSpPr>
          <p:nvPr/>
        </p:nvSpPr>
        <p:spPr bwMode="auto">
          <a:xfrm>
            <a:off x="-3352800" y="0"/>
            <a:ext cx="4038600" cy="4038600"/>
          </a:xfrm>
          <a:custGeom>
            <a:avLst/>
            <a:gdLst>
              <a:gd name="G0" fmla="+- 21057 0 0"/>
              <a:gd name="G1" fmla="+- -28403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G27 -32000"/>
              <a:gd name="T13" fmla="*/ T12 w 64000"/>
              <a:gd name="T14" fmla="+- 0 G11 -32000"/>
              <a:gd name="T15" fmla="*/ G11 h 64000"/>
              <a:gd name="T16" fmla="+- 0 G25 -32000"/>
              <a:gd name="T17" fmla="*/ T16 w 64000"/>
              <a:gd name="T18" fmla="+- 0 G14 -32000"/>
              <a:gd name="T19" fmla="*/ G14 h 64000"/>
            </a:gdLst>
            <a:ahLst/>
            <a:cxnLst>
              <a:cxn ang="0">
                <a:pos x="53057" y="7904"/>
              </a:cxn>
              <a:cxn ang="0">
                <a:pos x="64000" y="32000"/>
              </a:cxn>
              <a:cxn ang="0">
                <a:pos x="53057" y="56095"/>
              </a:cxn>
              <a:cxn ang="0">
                <a:pos x="53057" y="56095"/>
              </a:cxn>
              <a:cxn ang="0">
                <a:pos x="53056" y="56095"/>
              </a:cxn>
              <a:cxn ang="0">
                <a:pos x="53057" y="56096"/>
              </a:cxn>
              <a:cxn ang="0">
                <a:pos x="53057" y="7904"/>
              </a:cxn>
              <a:cxn ang="0">
                <a:pos x="53056" y="7904"/>
              </a:cxn>
              <a:cxn ang="0">
                <a:pos x="53057" y="7904"/>
              </a:cxn>
            </a:cxnLst>
            <a:rect l="T13" t="T15" r="T17" b="T19"/>
            <a:pathLst>
              <a:path w="64000" h="64000">
                <a:moveTo>
                  <a:pt x="53057" y="7904"/>
                </a:moveTo>
                <a:cubicBezTo>
                  <a:pt x="60010" y="13981"/>
                  <a:pt x="64000" y="22765"/>
                  <a:pt x="64000" y="32000"/>
                </a:cubicBezTo>
                <a:cubicBezTo>
                  <a:pt x="64000" y="41234"/>
                  <a:pt x="60010" y="50018"/>
                  <a:pt x="53057" y="56095"/>
                </a:cubicBezTo>
                <a:cubicBezTo>
                  <a:pt x="53057" y="56095"/>
                  <a:pt x="53057" y="56095"/>
                  <a:pt x="53056" y="56095"/>
                </a:cubicBezTo>
                <a:lnTo>
                  <a:pt x="53057" y="56096"/>
                </a:lnTo>
                <a:lnTo>
                  <a:pt x="53057" y="7904"/>
                </a:lnTo>
                <a:lnTo>
                  <a:pt x="53056" y="7904"/>
                </a:lnTo>
                <a:cubicBezTo>
                  <a:pt x="53057" y="7904"/>
                  <a:pt x="53057" y="7904"/>
                  <a:pt x="53057" y="7904"/>
                </a:cubicBezTo>
                <a:close/>
              </a:path>
            </a:pathLst>
          </a:custGeom>
          <a:solidFill>
            <a:schemeClr val="hlink">
              <a:alpha val="60001"/>
            </a:schemeClr>
          </a:solidFill>
          <a:ln w="9525">
            <a:noFill/>
            <a:miter lim="800000"/>
            <a:headEnd/>
            <a:tailEnd/>
          </a:ln>
        </p:spPr>
        <p:txBody>
          <a:bodyPr/>
          <a:lstStyle/>
          <a:p>
            <a:pPr eaLnBrk="1" hangingPunct="1"/>
            <a:endParaRPr lang="en-US"/>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hf hdr="0" ftr="0" dt="0"/>
  <p:txStyles>
    <p:titleStyle>
      <a:lvl1pPr algn="l" rtl="0" eaLnBrk="1" fontAlgn="base" hangingPunct="1">
        <a:spcBef>
          <a:spcPct val="0"/>
        </a:spcBef>
        <a:spcAft>
          <a:spcPct val="0"/>
        </a:spcAft>
        <a:defRPr sz="3600">
          <a:solidFill>
            <a:schemeClr val="hlink"/>
          </a:solidFill>
          <a:latin typeface="+mj-lt"/>
          <a:ea typeface="+mj-ea"/>
          <a:cs typeface="+mj-cs"/>
        </a:defRPr>
      </a:lvl1pPr>
      <a:lvl2pPr algn="l" rtl="0" eaLnBrk="1" fontAlgn="base" hangingPunct="1">
        <a:spcBef>
          <a:spcPct val="0"/>
        </a:spcBef>
        <a:spcAft>
          <a:spcPct val="0"/>
        </a:spcAft>
        <a:defRPr sz="3600">
          <a:solidFill>
            <a:schemeClr val="hlink"/>
          </a:solidFill>
          <a:latin typeface="Georgia" pitchFamily="18" charset="0"/>
        </a:defRPr>
      </a:lvl2pPr>
      <a:lvl3pPr algn="l" rtl="0" eaLnBrk="1" fontAlgn="base" hangingPunct="1">
        <a:spcBef>
          <a:spcPct val="0"/>
        </a:spcBef>
        <a:spcAft>
          <a:spcPct val="0"/>
        </a:spcAft>
        <a:defRPr sz="3600">
          <a:solidFill>
            <a:schemeClr val="hlink"/>
          </a:solidFill>
          <a:latin typeface="Georgia" pitchFamily="18" charset="0"/>
        </a:defRPr>
      </a:lvl3pPr>
      <a:lvl4pPr algn="l" rtl="0" eaLnBrk="1" fontAlgn="base" hangingPunct="1">
        <a:spcBef>
          <a:spcPct val="0"/>
        </a:spcBef>
        <a:spcAft>
          <a:spcPct val="0"/>
        </a:spcAft>
        <a:defRPr sz="3600">
          <a:solidFill>
            <a:schemeClr val="hlink"/>
          </a:solidFill>
          <a:latin typeface="Georgia" pitchFamily="18" charset="0"/>
        </a:defRPr>
      </a:lvl4pPr>
      <a:lvl5pPr algn="l" rtl="0" eaLnBrk="1" fontAlgn="base" hangingPunct="1">
        <a:spcBef>
          <a:spcPct val="0"/>
        </a:spcBef>
        <a:spcAft>
          <a:spcPct val="0"/>
        </a:spcAft>
        <a:defRPr sz="3600">
          <a:solidFill>
            <a:schemeClr val="hlink"/>
          </a:solidFill>
          <a:latin typeface="Georgia" pitchFamily="18" charset="0"/>
        </a:defRPr>
      </a:lvl5pPr>
      <a:lvl6pPr marL="457200" algn="l" rtl="0" eaLnBrk="1" fontAlgn="base" hangingPunct="1">
        <a:spcBef>
          <a:spcPct val="0"/>
        </a:spcBef>
        <a:spcAft>
          <a:spcPct val="0"/>
        </a:spcAft>
        <a:defRPr sz="3600">
          <a:solidFill>
            <a:schemeClr val="hlink"/>
          </a:solidFill>
          <a:latin typeface="Georgia" pitchFamily="18" charset="0"/>
        </a:defRPr>
      </a:lvl6pPr>
      <a:lvl7pPr marL="914400" algn="l" rtl="0" eaLnBrk="1" fontAlgn="base" hangingPunct="1">
        <a:spcBef>
          <a:spcPct val="0"/>
        </a:spcBef>
        <a:spcAft>
          <a:spcPct val="0"/>
        </a:spcAft>
        <a:defRPr sz="3600">
          <a:solidFill>
            <a:schemeClr val="hlink"/>
          </a:solidFill>
          <a:latin typeface="Georgia" pitchFamily="18" charset="0"/>
        </a:defRPr>
      </a:lvl7pPr>
      <a:lvl8pPr marL="1371600" algn="l" rtl="0" eaLnBrk="1" fontAlgn="base" hangingPunct="1">
        <a:spcBef>
          <a:spcPct val="0"/>
        </a:spcBef>
        <a:spcAft>
          <a:spcPct val="0"/>
        </a:spcAft>
        <a:defRPr sz="3600">
          <a:solidFill>
            <a:schemeClr val="hlink"/>
          </a:solidFill>
          <a:latin typeface="Georgia" pitchFamily="18" charset="0"/>
        </a:defRPr>
      </a:lvl8pPr>
      <a:lvl9pPr marL="1828800" algn="l" rtl="0" eaLnBrk="1" fontAlgn="base" hangingPunct="1">
        <a:spcBef>
          <a:spcPct val="0"/>
        </a:spcBef>
        <a:spcAft>
          <a:spcPct val="0"/>
        </a:spcAft>
        <a:defRPr sz="3600">
          <a:solidFill>
            <a:schemeClr val="hlink"/>
          </a:solidFill>
          <a:latin typeface="Georgia" pitchFamily="18" charset="0"/>
        </a:defRPr>
      </a:lvl9pPr>
    </p:titleStyle>
    <p:bodyStyle>
      <a:lvl1pPr marL="342900" indent="-342900" algn="l" rtl="0" eaLnBrk="1" fontAlgn="base" hangingPunct="1">
        <a:spcBef>
          <a:spcPct val="20000"/>
        </a:spcBef>
        <a:spcAft>
          <a:spcPct val="0"/>
        </a:spcAft>
        <a:buClr>
          <a:schemeClr val="accent1"/>
        </a:buClr>
        <a:buSzPct val="70000"/>
        <a:buFont typeface="Wingdings" pitchFamily="2" charset="2"/>
        <a:buChar char="l"/>
        <a:defRPr sz="2900">
          <a:solidFill>
            <a:srgbClr val="777777"/>
          </a:solidFill>
          <a:latin typeface="+mn-lt"/>
          <a:ea typeface="+mn-ea"/>
          <a:cs typeface="+mn-cs"/>
        </a:defRPr>
      </a:lvl1pPr>
      <a:lvl2pPr marL="742950" indent="-285750" algn="l" rtl="0" eaLnBrk="1" fontAlgn="base" hangingPunct="1">
        <a:spcBef>
          <a:spcPct val="20000"/>
        </a:spcBef>
        <a:spcAft>
          <a:spcPct val="0"/>
        </a:spcAft>
        <a:buClr>
          <a:schemeClr val="accent2"/>
        </a:buClr>
        <a:buSzPct val="70000"/>
        <a:buFont typeface="Wingdings" pitchFamily="2" charset="2"/>
        <a:buChar char="l"/>
        <a:defRPr sz="2500">
          <a:solidFill>
            <a:srgbClr val="777777"/>
          </a:solidFill>
          <a:latin typeface="+mn-lt"/>
        </a:defRPr>
      </a:lvl2pPr>
      <a:lvl3pPr marL="1143000" indent="-228600" algn="l" rtl="0" eaLnBrk="1" fontAlgn="base" hangingPunct="1">
        <a:spcBef>
          <a:spcPct val="20000"/>
        </a:spcBef>
        <a:spcAft>
          <a:spcPct val="0"/>
        </a:spcAft>
        <a:buClr>
          <a:schemeClr val="hlink"/>
        </a:buClr>
        <a:buSzPct val="70000"/>
        <a:buFont typeface="Wingdings" pitchFamily="2" charset="2"/>
        <a:buChar char="l"/>
        <a:defRPr sz="2200">
          <a:solidFill>
            <a:srgbClr val="777777"/>
          </a:solidFill>
          <a:latin typeface="+mn-lt"/>
        </a:defRPr>
      </a:lvl3pPr>
      <a:lvl4pPr marL="1600200" indent="-228600" algn="l" rtl="0" eaLnBrk="1" fontAlgn="base" hangingPunct="1">
        <a:spcBef>
          <a:spcPct val="20000"/>
        </a:spcBef>
        <a:spcAft>
          <a:spcPct val="0"/>
        </a:spcAft>
        <a:buClr>
          <a:schemeClr val="accent1"/>
        </a:buClr>
        <a:buSzPct val="70000"/>
        <a:buFont typeface="Wingdings" pitchFamily="2" charset="2"/>
        <a:buChar char="l"/>
        <a:defRPr sz="1900">
          <a:solidFill>
            <a:srgbClr val="777777"/>
          </a:solidFill>
          <a:latin typeface="+mn-lt"/>
        </a:defRPr>
      </a:lvl4pPr>
      <a:lvl5pPr marL="2057400" indent="-228600" algn="l" rtl="0" eaLnBrk="1" fontAlgn="base" hangingPunct="1">
        <a:spcBef>
          <a:spcPct val="20000"/>
        </a:spcBef>
        <a:spcAft>
          <a:spcPct val="0"/>
        </a:spcAft>
        <a:buClr>
          <a:schemeClr val="accent2"/>
        </a:buClr>
        <a:buSzPct val="70000"/>
        <a:buFont typeface="Wingdings" pitchFamily="2" charset="2"/>
        <a:buChar char="l"/>
        <a:defRPr sz="1900">
          <a:solidFill>
            <a:srgbClr val="777777"/>
          </a:solidFill>
          <a:latin typeface="+mn-lt"/>
        </a:defRPr>
      </a:lvl5pPr>
      <a:lvl6pPr marL="2514600" indent="-228600" algn="l" rtl="0" eaLnBrk="1" fontAlgn="base" hangingPunct="1">
        <a:spcBef>
          <a:spcPct val="20000"/>
        </a:spcBef>
        <a:spcAft>
          <a:spcPct val="0"/>
        </a:spcAft>
        <a:buClr>
          <a:schemeClr val="accent2"/>
        </a:buClr>
        <a:buSzPct val="70000"/>
        <a:buFont typeface="Wingdings" pitchFamily="2" charset="2"/>
        <a:buChar char="l"/>
        <a:defRPr sz="1900">
          <a:solidFill>
            <a:srgbClr val="777777"/>
          </a:solidFill>
          <a:latin typeface="+mn-lt"/>
        </a:defRPr>
      </a:lvl6pPr>
      <a:lvl7pPr marL="2971800" indent="-228600" algn="l" rtl="0" eaLnBrk="1" fontAlgn="base" hangingPunct="1">
        <a:spcBef>
          <a:spcPct val="20000"/>
        </a:spcBef>
        <a:spcAft>
          <a:spcPct val="0"/>
        </a:spcAft>
        <a:buClr>
          <a:schemeClr val="accent2"/>
        </a:buClr>
        <a:buSzPct val="70000"/>
        <a:buFont typeface="Wingdings" pitchFamily="2" charset="2"/>
        <a:buChar char="l"/>
        <a:defRPr sz="1900">
          <a:solidFill>
            <a:srgbClr val="777777"/>
          </a:solidFill>
          <a:latin typeface="+mn-lt"/>
        </a:defRPr>
      </a:lvl7pPr>
      <a:lvl8pPr marL="3429000" indent="-228600" algn="l" rtl="0" eaLnBrk="1" fontAlgn="base" hangingPunct="1">
        <a:spcBef>
          <a:spcPct val="20000"/>
        </a:spcBef>
        <a:spcAft>
          <a:spcPct val="0"/>
        </a:spcAft>
        <a:buClr>
          <a:schemeClr val="accent2"/>
        </a:buClr>
        <a:buSzPct val="70000"/>
        <a:buFont typeface="Wingdings" pitchFamily="2" charset="2"/>
        <a:buChar char="l"/>
        <a:defRPr sz="1900">
          <a:solidFill>
            <a:srgbClr val="777777"/>
          </a:solidFill>
          <a:latin typeface="+mn-lt"/>
        </a:defRPr>
      </a:lvl8pPr>
      <a:lvl9pPr marL="3886200" indent="-228600" algn="l" rtl="0" eaLnBrk="1" fontAlgn="base" hangingPunct="1">
        <a:spcBef>
          <a:spcPct val="20000"/>
        </a:spcBef>
        <a:spcAft>
          <a:spcPct val="0"/>
        </a:spcAft>
        <a:buClr>
          <a:schemeClr val="accent2"/>
        </a:buClr>
        <a:buSzPct val="70000"/>
        <a:buFont typeface="Wingdings" pitchFamily="2" charset="2"/>
        <a:buChar char="l"/>
        <a:defRPr sz="1900">
          <a:solidFill>
            <a:srgbClr val="777777"/>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0" name="Group 11"/>
          <p:cNvGrpSpPr/>
          <p:nvPr/>
        </p:nvGrpSpPr>
        <p:grpSpPr>
          <a:xfrm>
            <a:off x="0" y="0"/>
            <a:ext cx="9144000" cy="6858000"/>
            <a:chOff x="0" y="0"/>
            <a:chExt cx="9144000" cy="6858000"/>
          </a:xfrm>
        </p:grpSpPr>
        <p:sp>
          <p:nvSpPr>
            <p:cNvPr id="7" name="Rectangle 6"/>
            <p:cNvSpPr/>
            <p:nvPr/>
          </p:nvSpPr>
          <p:spPr>
            <a:xfrm>
              <a:off x="457200" y="0"/>
              <a:ext cx="8686800" cy="1676400"/>
            </a:xfrm>
            <a:prstGeom prst="rect">
              <a:avLst/>
            </a:prstGeom>
            <a:solidFill>
              <a:schemeClr val="accent1"/>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0" y="0"/>
              <a:ext cx="18288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0" y="0"/>
              <a:ext cx="1828800" cy="1676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Oval 10"/>
            <p:cNvSpPr/>
            <p:nvPr/>
          </p:nvSpPr>
          <p:spPr>
            <a:xfrm>
              <a:off x="495300" y="419100"/>
              <a:ext cx="838200" cy="838200"/>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3" name="Text Placeholder 2"/>
          <p:cNvSpPr>
            <a:spLocks noGrp="1"/>
          </p:cNvSpPr>
          <p:nvPr>
            <p:ph type="body" idx="1"/>
          </p:nvPr>
        </p:nvSpPr>
        <p:spPr>
          <a:xfrm>
            <a:off x="2438400" y="2286000"/>
            <a:ext cx="6248400" cy="38401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2" name="Title Placeholder 1"/>
          <p:cNvSpPr>
            <a:spLocks noGrp="1"/>
          </p:cNvSpPr>
          <p:nvPr>
            <p:ph type="title"/>
          </p:nvPr>
        </p:nvSpPr>
        <p:spPr>
          <a:xfrm>
            <a:off x="2438400" y="228600"/>
            <a:ext cx="6248400" cy="1143000"/>
          </a:xfrm>
          <a:prstGeom prst="rect">
            <a:avLst/>
          </a:prstGeom>
        </p:spPr>
        <p:txBody>
          <a:bodyPr vert="horz" lIns="91440" tIns="45720" rIns="91440" bIns="45720" rtlCol="0" anchor="ctr">
            <a:normAutofit/>
          </a:bodyPr>
          <a:lstStyle/>
          <a:p>
            <a:r>
              <a:rPr lang="en-US" smtClean="0"/>
              <a:t>Click to edit Master title style</a:t>
            </a:r>
            <a:endParaRPr/>
          </a:p>
        </p:txBody>
      </p:sp>
      <p:sp>
        <p:nvSpPr>
          <p:cNvPr id="4" name="Date Placeholder 3"/>
          <p:cNvSpPr>
            <a:spLocks noGrp="1"/>
          </p:cNvSpPr>
          <p:nvPr>
            <p:ph type="dt" sz="half" idx="2"/>
          </p:nvPr>
        </p:nvSpPr>
        <p:spPr>
          <a:xfrm>
            <a:off x="6553200" y="6351494"/>
            <a:ext cx="2133600" cy="365125"/>
          </a:xfrm>
          <a:prstGeom prst="rect">
            <a:avLst/>
          </a:prstGeom>
        </p:spPr>
        <p:txBody>
          <a:bodyPr vert="horz" lIns="91440" tIns="45720" rIns="91440" bIns="45720" rtlCol="0" anchor="ctr"/>
          <a:lstStyle>
            <a:lvl1pPr algn="r">
              <a:defRPr sz="900" cap="small" baseline="0">
                <a:solidFill>
                  <a:schemeClr val="tx1"/>
                </a:solidFill>
                <a:latin typeface="+mj-lt"/>
              </a:defRPr>
            </a:lvl1pPr>
          </a:lstStyle>
          <a:p>
            <a:fld id="{9EEAAE79-FCF7-46D1-9FBF-B0858F73898B}" type="datetime8">
              <a:rPr lang="fa-IR" smtClean="0"/>
              <a:pPr/>
              <a:t>16/ژانويه/26</a:t>
            </a:fld>
            <a:endParaRPr lang="fa-IR"/>
          </a:p>
        </p:txBody>
      </p:sp>
      <p:sp>
        <p:nvSpPr>
          <p:cNvPr id="5" name="Footer Placeholder 4"/>
          <p:cNvSpPr>
            <a:spLocks noGrp="1"/>
          </p:cNvSpPr>
          <p:nvPr>
            <p:ph type="ftr" sz="quarter" idx="3"/>
          </p:nvPr>
        </p:nvSpPr>
        <p:spPr>
          <a:xfrm>
            <a:off x="2438400" y="6356350"/>
            <a:ext cx="2895600" cy="365125"/>
          </a:xfrm>
          <a:prstGeom prst="rect">
            <a:avLst/>
          </a:prstGeom>
        </p:spPr>
        <p:txBody>
          <a:bodyPr vert="horz" lIns="91440" tIns="45720" rIns="91440" bIns="45720" rtlCol="0" anchor="ctr"/>
          <a:lstStyle>
            <a:lvl1pPr algn="l">
              <a:defRPr sz="900" cap="small" baseline="0">
                <a:solidFill>
                  <a:schemeClr val="tx1"/>
                </a:solidFill>
                <a:latin typeface="+mj-lt"/>
              </a:defRPr>
            </a:lvl1pPr>
          </a:lstStyle>
          <a:p>
            <a:endParaRPr lang="fa-IR"/>
          </a:p>
        </p:txBody>
      </p:sp>
      <p:sp>
        <p:nvSpPr>
          <p:cNvPr id="6" name="Slide Number Placeholder 5"/>
          <p:cNvSpPr>
            <a:spLocks noGrp="1"/>
          </p:cNvSpPr>
          <p:nvPr>
            <p:ph type="sldNum" sz="quarter" idx="4"/>
          </p:nvPr>
        </p:nvSpPr>
        <p:spPr>
          <a:xfrm>
            <a:off x="533400" y="533400"/>
            <a:ext cx="762000" cy="609600"/>
          </a:xfrm>
          <a:prstGeom prst="rect">
            <a:avLst/>
          </a:prstGeom>
        </p:spPr>
        <p:txBody>
          <a:bodyPr vert="horz" lIns="91440" tIns="45720" rIns="91440" bIns="45720" rtlCol="0" anchor="ctr"/>
          <a:lstStyle>
            <a:lvl1pPr algn="ctr">
              <a:defRPr sz="1600" cap="small" baseline="0">
                <a:solidFill>
                  <a:schemeClr val="tx1"/>
                </a:solidFill>
                <a:latin typeface="+mj-lt"/>
              </a:defRPr>
            </a:lvl1pPr>
          </a:lstStyle>
          <a:p>
            <a:fld id="{816DC3E8-027D-45BD-BFF7-948F93A10FED}" type="slidenum">
              <a:rPr lang="fa-IR" smtClean="0"/>
              <a:pPr/>
              <a:t>‹#›</a:t>
            </a:fld>
            <a:endParaRPr lang="fa-IR"/>
          </a:p>
        </p:txBody>
      </p:sp>
    </p:spTree>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hf hdr="0" ftr="0" dt="0"/>
  <p:txStyles>
    <p:titleStyle>
      <a:lvl1pPr algn="r" defTabSz="914400" rtl="1" eaLnBrk="1" latinLnBrk="0" hangingPunct="1">
        <a:spcBef>
          <a:spcPct val="0"/>
        </a:spcBef>
        <a:buNone/>
        <a:defRPr sz="4400" kern="1200" cap="small" spc="200" baseline="0">
          <a:solidFill>
            <a:schemeClr val="tx1"/>
          </a:solidFill>
          <a:latin typeface="+mj-lt"/>
          <a:ea typeface="+mj-ea"/>
          <a:cs typeface="+mj-cs"/>
        </a:defRPr>
      </a:lvl1pPr>
    </p:titleStyle>
    <p:bodyStyle>
      <a:lvl1pPr marL="457200" indent="-457200" algn="r" defTabSz="914400" rtl="1" eaLnBrk="1" latinLnBrk="0" hangingPunct="1">
        <a:spcBef>
          <a:spcPts val="1800"/>
        </a:spcBef>
        <a:buClr>
          <a:schemeClr val="accent1"/>
        </a:buClr>
        <a:buSzPct val="80000"/>
        <a:buFont typeface="Wingdings" pitchFamily="2" charset="2"/>
        <a:buChar char=""/>
        <a:defRPr sz="2200" kern="1200">
          <a:solidFill>
            <a:schemeClr val="tx1"/>
          </a:solidFill>
          <a:latin typeface="+mn-lt"/>
          <a:ea typeface="+mn-ea"/>
          <a:cs typeface="+mn-cs"/>
        </a:defRPr>
      </a:lvl1pPr>
      <a:lvl2pPr marL="914400" indent="-457200" algn="r" defTabSz="914400" rtl="1" eaLnBrk="1" latinLnBrk="0" hangingPunct="1">
        <a:spcBef>
          <a:spcPts val="1800"/>
        </a:spcBef>
        <a:buClr>
          <a:schemeClr val="accent2"/>
        </a:buClr>
        <a:buSzPct val="80000"/>
        <a:buFont typeface="Wingdings" pitchFamily="2" charset="2"/>
        <a:buChar char=""/>
        <a:defRPr sz="2000" kern="1200">
          <a:solidFill>
            <a:schemeClr val="tx1"/>
          </a:solidFill>
          <a:latin typeface="+mn-lt"/>
          <a:ea typeface="+mn-ea"/>
          <a:cs typeface="+mn-cs"/>
        </a:defRPr>
      </a:lvl2pPr>
      <a:lvl3pPr marL="1371600" indent="-457200" algn="r" defTabSz="914400" rtl="1" eaLnBrk="1" latinLnBrk="0" hangingPunct="1">
        <a:spcBef>
          <a:spcPts val="1200"/>
        </a:spcBef>
        <a:buClr>
          <a:schemeClr val="accent3"/>
        </a:buClr>
        <a:buSzPct val="80000"/>
        <a:buFont typeface="Wingdings" pitchFamily="2" charset="2"/>
        <a:buChar char=""/>
        <a:defRPr sz="1800" kern="1200">
          <a:solidFill>
            <a:schemeClr val="tx1"/>
          </a:solidFill>
          <a:latin typeface="+mn-lt"/>
          <a:ea typeface="+mn-ea"/>
          <a:cs typeface="+mn-cs"/>
        </a:defRPr>
      </a:lvl3pPr>
      <a:lvl4pPr marL="1828800" indent="-457200" algn="r" defTabSz="914400" rtl="1" eaLnBrk="1" latinLnBrk="0" hangingPunct="1">
        <a:spcBef>
          <a:spcPts val="1200"/>
        </a:spcBef>
        <a:buClr>
          <a:schemeClr val="accent4"/>
        </a:buClr>
        <a:buSzPct val="80000"/>
        <a:buFont typeface="Wingdings" pitchFamily="2" charset="2"/>
        <a:buChar char=""/>
        <a:defRPr sz="1600" kern="1200">
          <a:solidFill>
            <a:schemeClr val="tx1"/>
          </a:solidFill>
          <a:latin typeface="+mn-lt"/>
          <a:ea typeface="+mn-ea"/>
          <a:cs typeface="+mn-cs"/>
        </a:defRPr>
      </a:lvl4pPr>
      <a:lvl5pPr marL="2286000" indent="-457200" algn="r" defTabSz="914400" rtl="1" eaLnBrk="1" latinLnBrk="0" hangingPunct="1">
        <a:spcBef>
          <a:spcPts val="1200"/>
        </a:spcBef>
        <a:buClr>
          <a:schemeClr val="accent5"/>
        </a:buClr>
        <a:buSzPct val="80000"/>
        <a:buFont typeface="Wingdings" pitchFamily="2" charset="2"/>
        <a:buChar char=""/>
        <a:defRPr sz="1600" kern="1200">
          <a:solidFill>
            <a:schemeClr val="tx1"/>
          </a:solidFill>
          <a:latin typeface="+mn-lt"/>
          <a:ea typeface="+mn-ea"/>
          <a:cs typeface="+mn-cs"/>
        </a:defRPr>
      </a:lvl5pPr>
      <a:lvl6pPr marL="2743200" indent="-457200" algn="r" defTabSz="914400" rtl="1" eaLnBrk="1" latinLnBrk="0" hangingPunct="1">
        <a:spcBef>
          <a:spcPts val="1200"/>
        </a:spcBef>
        <a:buClr>
          <a:schemeClr val="accent6"/>
        </a:buClr>
        <a:buSzPct val="90000"/>
        <a:buFont typeface="Wingdings" pitchFamily="2" charset="2"/>
        <a:buChar char=""/>
        <a:defRPr sz="1600" kern="1200">
          <a:solidFill>
            <a:schemeClr val="tx1"/>
          </a:solidFill>
          <a:latin typeface="+mn-lt"/>
          <a:ea typeface="+mn-ea"/>
          <a:cs typeface="+mn-cs"/>
        </a:defRPr>
      </a:lvl6pPr>
      <a:lvl7pPr marL="3200400" indent="-457200" algn="r" defTabSz="914400" rtl="1" eaLnBrk="1" latinLnBrk="0" hangingPunct="1">
        <a:spcBef>
          <a:spcPts val="1200"/>
        </a:spcBef>
        <a:buClr>
          <a:schemeClr val="accent1"/>
        </a:buClr>
        <a:buSzPct val="70000"/>
        <a:buFont typeface="Wingdings" pitchFamily="2" charset="2"/>
        <a:buChar char="¢"/>
        <a:defRPr sz="1600" kern="1200" baseline="0">
          <a:solidFill>
            <a:schemeClr val="tx1"/>
          </a:solidFill>
          <a:latin typeface="+mn-lt"/>
          <a:ea typeface="+mn-ea"/>
          <a:cs typeface="+mn-cs"/>
        </a:defRPr>
      </a:lvl7pPr>
      <a:lvl8pPr marL="3657600" indent="-457200" algn="r" defTabSz="914400" rtl="1" eaLnBrk="1" latinLnBrk="0" hangingPunct="1">
        <a:spcBef>
          <a:spcPts val="1200"/>
        </a:spcBef>
        <a:buClr>
          <a:schemeClr val="accent3"/>
        </a:buClr>
        <a:buFont typeface="Courier New" pitchFamily="49" charset="0"/>
        <a:buChar char="o"/>
        <a:defRPr sz="1600" kern="1200" baseline="0">
          <a:solidFill>
            <a:schemeClr val="tx1"/>
          </a:solidFill>
          <a:latin typeface="+mn-lt"/>
          <a:ea typeface="+mn-ea"/>
          <a:cs typeface="+mn-cs"/>
        </a:defRPr>
      </a:lvl8pPr>
      <a:lvl9pPr marL="4114800" indent="-457200" algn="r" defTabSz="914400" rtl="1" eaLnBrk="1" latinLnBrk="0" hangingPunct="1">
        <a:spcBef>
          <a:spcPts val="1200"/>
        </a:spcBef>
        <a:buClr>
          <a:schemeClr val="accent5"/>
        </a:buClr>
        <a:buFont typeface="Arial" pitchFamily="34" charset="0"/>
        <a:buChar char="•"/>
        <a:defRPr sz="1600" kern="1200" baseline="0">
          <a:solidFill>
            <a:schemeClr val="tx1"/>
          </a:solidFill>
          <a:latin typeface="+mn-lt"/>
          <a:ea typeface="+mn-ea"/>
          <a:cs typeface="+mn-cs"/>
        </a:defRPr>
      </a:lvl9pPr>
    </p:bodyStyle>
    <p:otherStyle>
      <a:defPPr>
        <a:defRP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F2E61E8F-1BC5-4553-9F0E-B666F22BDA34}" type="datetime8">
              <a:rPr lang="fa-IR" smtClean="0"/>
              <a:pPr/>
              <a:t>16/ژانويه/26</a:t>
            </a:fld>
            <a:endParaRPr lang="fa-IR"/>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fa-IR"/>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816DC3E8-027D-45BD-BFF7-948F93A10FED}" type="slidenum">
              <a:rPr lang="fa-IR" smtClean="0"/>
              <a:pPr/>
              <a:t>‹#›</a:t>
            </a:fld>
            <a:endParaRPr lang="fa-IR"/>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hf hdr="0" ftr="0" dt="0"/>
  <p:txStyles>
    <p:titleStyle>
      <a:lvl1pPr algn="ctr" rtl="1"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r" rtl="1"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r" rtl="1"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r" rtl="1"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r" rtl="1"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r" rtl="1"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r" rtl="1"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r" rtl="1"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r" rtl="1"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audio" Target="../media/audio1.wav"/><Relationship Id="rId1" Type="http://schemas.openxmlformats.org/officeDocument/2006/relationships/slideLayout" Target="../slideLayouts/slideLayout354.xml"/><Relationship Id="rId4" Type="http://schemas.openxmlformats.org/officeDocument/2006/relationships/audio" Target="../media/audio1.wav"/></Relationships>
</file>

<file path=ppt/slides/_rels/slide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86.xml"/></Relationships>
</file>

<file path=ppt/slides/_rels/slide10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86.xml"/></Relationships>
</file>

<file path=ppt/slides/_rels/slide10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86.xml"/></Relationships>
</file>

<file path=ppt/slides/_rels/slide10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86.xml"/></Relationships>
</file>

<file path=ppt/slides/_rels/slide10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86.xml"/></Relationships>
</file>

<file path=ppt/slides/_rels/slide10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86.xml"/></Relationships>
</file>

<file path=ppt/slides/_rels/slide10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86.xml"/></Relationships>
</file>

<file path=ppt/slides/_rels/slide10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86.xml"/></Relationships>
</file>

<file path=ppt/slides/_rels/slide10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86.xml"/></Relationships>
</file>

<file path=ppt/slides/_rels/slide10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86.xml"/></Relationships>
</file>

<file path=ppt/slides/_rels/slide10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86.xml"/></Relationships>
</file>

<file path=ppt/slides/_rels/slide1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86.xml"/></Relationships>
</file>

<file path=ppt/slides/_rels/slide1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86.xml"/></Relationships>
</file>

<file path=ppt/slides/_rels/slide1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86.xml"/></Relationships>
</file>

<file path=ppt/slides/_rels/slide1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86.xml"/></Relationships>
</file>

<file path=ppt/slides/_rels/slide11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86.xml"/></Relationships>
</file>

<file path=ppt/slides/_rels/slide11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86.xml"/></Relationships>
</file>

<file path=ppt/slides/_rels/slide11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86.xml"/></Relationships>
</file>

<file path=ppt/slides/_rels/slide11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86.xml"/></Relationships>
</file>

<file path=ppt/slides/_rels/slide11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86.xml"/></Relationships>
</file>

<file path=ppt/slides/_rels/slide11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86.xml"/></Relationships>
</file>

<file path=ppt/slides/_rels/slide11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86.xml"/></Relationships>
</file>

<file path=ppt/slides/_rels/slide1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86.xml"/></Relationships>
</file>

<file path=ppt/slides/_rels/slide12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86.xml"/></Relationships>
</file>

<file path=ppt/slides/_rels/slide12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86.xml"/></Relationships>
</file>

<file path=ppt/slides/_rels/slide12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86.xml"/></Relationships>
</file>

<file path=ppt/slides/_rels/slide12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86.xml"/></Relationships>
</file>

<file path=ppt/slides/_rels/slide12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86.xml"/></Relationships>
</file>

<file path=ppt/slides/_rels/slide12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86.xml"/></Relationships>
</file>

<file path=ppt/slides/_rels/slide12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86.xml"/></Relationships>
</file>

<file path=ppt/slides/_rels/slide12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86.xml"/></Relationships>
</file>

<file path=ppt/slides/_rels/slide12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86.xml"/></Relationships>
</file>

<file path=ppt/slides/_rels/slide12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86.xml"/></Relationships>
</file>

<file path=ppt/slides/_rels/slide1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86.xml"/></Relationships>
</file>

<file path=ppt/slides/_rels/slide13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86.xml"/></Relationships>
</file>

<file path=ppt/slides/_rels/slide13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86.xml"/></Relationships>
</file>

<file path=ppt/slides/_rels/slide13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86.xml"/></Relationships>
</file>

<file path=ppt/slides/_rels/slide13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86.xml"/></Relationships>
</file>

<file path=ppt/slides/_rels/slide13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86.xml"/></Relationships>
</file>

<file path=ppt/slides/_rels/slide13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86.xml"/></Relationships>
</file>

<file path=ppt/slides/_rels/slide13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86.xml"/></Relationships>
</file>

<file path=ppt/slides/_rels/slide13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86.xml"/></Relationships>
</file>

<file path=ppt/slides/_rels/slide13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86.xml"/><Relationship Id="rId1" Type="http://schemas.openxmlformats.org/officeDocument/2006/relationships/themeOverride" Target="../theme/themeOverride2.xml"/><Relationship Id="rId4" Type="http://schemas.openxmlformats.org/officeDocument/2006/relationships/audio" Target="../media/audio1.wav"/></Relationships>
</file>

<file path=ppt/slides/_rels/slide13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86.xml"/></Relationships>
</file>

<file path=ppt/slides/_rels/slide1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86.xml"/></Relationships>
</file>

<file path=ppt/slides/_rels/slide14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86.xml"/></Relationships>
</file>

<file path=ppt/slides/_rels/slide14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86.xml"/></Relationships>
</file>

<file path=ppt/slides/_rels/slide14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86.xml"/></Relationships>
</file>

<file path=ppt/slides/_rels/slide14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86.xml"/></Relationships>
</file>

<file path=ppt/slides/_rels/slide14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86.xml"/></Relationships>
</file>

<file path=ppt/slides/_rels/slide14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86.xml"/></Relationships>
</file>

<file path=ppt/slides/_rels/slide14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86.xml"/></Relationships>
</file>

<file path=ppt/slides/_rels/slide14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86.xml"/><Relationship Id="rId1" Type="http://schemas.openxmlformats.org/officeDocument/2006/relationships/themeOverride" Target="../theme/themeOverride3.xml"/><Relationship Id="rId4" Type="http://schemas.openxmlformats.org/officeDocument/2006/relationships/audio" Target="../media/audio1.wav"/></Relationships>
</file>

<file path=ppt/slides/_rels/slide14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86.xml"/></Relationships>
</file>

<file path=ppt/slides/_rels/slide14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86.xml"/></Relationships>
</file>

<file path=ppt/slides/_rels/slide1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86.xml"/></Relationships>
</file>

<file path=ppt/slides/_rels/slide15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86.xml"/></Relationships>
</file>

<file path=ppt/slides/_rels/slide15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86.xml"/></Relationships>
</file>

<file path=ppt/slides/_rels/slide15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86.xml"/></Relationships>
</file>

<file path=ppt/slides/_rels/slide15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86.xml"/></Relationships>
</file>

<file path=ppt/slides/_rels/slide15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86.xml"/></Relationships>
</file>

<file path=ppt/slides/_rels/slide15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86.xml"/></Relationships>
</file>

<file path=ppt/slides/_rels/slide15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86.xml"/></Relationships>
</file>

<file path=ppt/slides/_rels/slide1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86.xml"/></Relationships>
</file>

<file path=ppt/slides/_rels/slide1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86.xml"/></Relationships>
</file>

<file path=ppt/slides/_rels/slide1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86.xml"/></Relationships>
</file>

<file path=ppt/slides/_rels/slide1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86.xml"/></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86.xml"/><Relationship Id="rId1" Type="http://schemas.openxmlformats.org/officeDocument/2006/relationships/themeOverride" Target="../theme/themeOverride1.xml"/></Relationships>
</file>

<file path=ppt/slides/_rels/slide2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86.xml"/></Relationships>
</file>

<file path=ppt/slides/_rels/slide2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86.xml"/></Relationships>
</file>

<file path=ppt/slides/_rels/slide2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86.xml"/></Relationships>
</file>

<file path=ppt/slides/_rels/slide2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86.xml"/></Relationships>
</file>

<file path=ppt/slides/_rels/slide2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86.xml"/></Relationships>
</file>

<file path=ppt/slides/_rels/slide2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86.xml"/></Relationships>
</file>

<file path=ppt/slides/_rels/slide2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86.xml"/></Relationships>
</file>

<file path=ppt/slides/_rels/slide2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86.xml"/></Relationships>
</file>

<file path=ppt/slides/_rels/slide2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86.xml"/></Relationships>
</file>

<file path=ppt/slides/_rels/slide2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86.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audio" Target="../media/audio1.wav"/><Relationship Id="rId1" Type="http://schemas.openxmlformats.org/officeDocument/2006/relationships/slideLayout" Target="../slideLayouts/slideLayout85.xml"/><Relationship Id="rId4" Type="http://schemas.openxmlformats.org/officeDocument/2006/relationships/audio" Target="../media/audio1.wav"/></Relationships>
</file>

<file path=ppt/slides/_rels/slide3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86.xml"/></Relationships>
</file>

<file path=ppt/slides/_rels/slide3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86.xml"/></Relationships>
</file>

<file path=ppt/slides/_rels/slide3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86.xml"/></Relationships>
</file>

<file path=ppt/slides/_rels/slide3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86.xml"/></Relationships>
</file>

<file path=ppt/slides/_rels/slide3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86.xml"/></Relationships>
</file>

<file path=ppt/slides/_rels/slide3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86.xml"/></Relationships>
</file>

<file path=ppt/slides/_rels/slide3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86.xml"/></Relationships>
</file>

<file path=ppt/slides/_rels/slide3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86.xml"/></Relationships>
</file>

<file path=ppt/slides/_rels/slide3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86.xml"/></Relationships>
</file>

<file path=ppt/slides/_rels/slide3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86.xml"/></Relationships>
</file>

<file path=ppt/slides/_rels/slide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86.xml"/></Relationships>
</file>

<file path=ppt/slides/_rels/slide4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86.xml"/></Relationships>
</file>

<file path=ppt/slides/_rels/slide4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86.xml"/></Relationships>
</file>

<file path=ppt/slides/_rels/slide4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86.xml"/></Relationships>
</file>

<file path=ppt/slides/_rels/slide4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86.xml"/></Relationships>
</file>

<file path=ppt/slides/_rels/slide4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86.xml"/></Relationships>
</file>

<file path=ppt/slides/_rels/slide4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86.xml"/></Relationships>
</file>

<file path=ppt/slides/_rels/slide4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86.xml"/></Relationships>
</file>

<file path=ppt/slides/_rels/slide4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86.xml"/></Relationships>
</file>

<file path=ppt/slides/_rels/slide4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86.xml"/></Relationships>
</file>

<file path=ppt/slides/_rels/slide4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86.xml"/></Relationships>
</file>

<file path=ppt/slides/_rels/slide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86.xml"/></Relationships>
</file>

<file path=ppt/slides/_rels/slide5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86.xml"/></Relationships>
</file>

<file path=ppt/slides/_rels/slide5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86.xml"/></Relationships>
</file>

<file path=ppt/slides/_rels/slide5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86.xml"/></Relationships>
</file>

<file path=ppt/slides/_rels/slide5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86.xml"/></Relationships>
</file>

<file path=ppt/slides/_rels/slide5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86.xml"/></Relationships>
</file>

<file path=ppt/slides/_rels/slide5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86.xml"/></Relationships>
</file>

<file path=ppt/slides/_rels/slide5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86.xml"/></Relationships>
</file>

<file path=ppt/slides/_rels/slide5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86.xml"/></Relationships>
</file>

<file path=ppt/slides/_rels/slide5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86.xml"/></Relationships>
</file>

<file path=ppt/slides/_rels/slide5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86.xml"/></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86.xml"/></Relationships>
</file>

<file path=ppt/slides/_rels/slide6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86.xml"/></Relationships>
</file>

<file path=ppt/slides/_rels/slide6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86.xml"/></Relationships>
</file>

<file path=ppt/slides/_rels/slide6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86.xml"/></Relationships>
</file>

<file path=ppt/slides/_rels/slide6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86.xml"/></Relationships>
</file>

<file path=ppt/slides/_rels/slide6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86.xml"/></Relationships>
</file>

<file path=ppt/slides/_rels/slide6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86.xml"/></Relationships>
</file>

<file path=ppt/slides/_rels/slide6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86.xml"/></Relationships>
</file>

<file path=ppt/slides/_rels/slide6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86.xml"/></Relationships>
</file>

<file path=ppt/slides/_rels/slide6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86.xml"/></Relationships>
</file>

<file path=ppt/slides/_rels/slide6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86.xml"/></Relationships>
</file>

<file path=ppt/slides/_rels/slide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86.xml"/></Relationships>
</file>

<file path=ppt/slides/_rels/slide7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86.xml"/></Relationships>
</file>

<file path=ppt/slides/_rels/slide7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86.xml"/></Relationships>
</file>

<file path=ppt/slides/_rels/slide7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86.xml"/></Relationships>
</file>

<file path=ppt/slides/_rels/slide7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86.xml"/></Relationships>
</file>

<file path=ppt/slides/_rels/slide7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86.xml"/></Relationships>
</file>

<file path=ppt/slides/_rels/slide7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86.xml"/></Relationships>
</file>

<file path=ppt/slides/_rels/slide7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86.xml"/></Relationships>
</file>

<file path=ppt/slides/_rels/slide7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86.xml"/></Relationships>
</file>

<file path=ppt/slides/_rels/slide7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86.xml"/></Relationships>
</file>

<file path=ppt/slides/_rels/slide7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86.xml"/></Relationships>
</file>

<file path=ppt/slides/_rels/slide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86.xml"/></Relationships>
</file>

<file path=ppt/slides/_rels/slide8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86.xml"/></Relationships>
</file>

<file path=ppt/slides/_rels/slide8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86.xml"/></Relationships>
</file>

<file path=ppt/slides/_rels/slide8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86.xml"/></Relationships>
</file>

<file path=ppt/slides/_rels/slide8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86.xml"/></Relationships>
</file>

<file path=ppt/slides/_rels/slide8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86.xml"/></Relationships>
</file>

<file path=ppt/slides/_rels/slide8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86.xml"/></Relationships>
</file>

<file path=ppt/slides/_rels/slide8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86.xml"/></Relationships>
</file>

<file path=ppt/slides/_rels/slide8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86.xml"/></Relationships>
</file>

<file path=ppt/slides/_rels/slide8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86.xml"/></Relationships>
</file>

<file path=ppt/slides/_rels/slide8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86.xml"/></Relationships>
</file>

<file path=ppt/slides/_rels/slide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86.xml"/></Relationships>
</file>

<file path=ppt/slides/_rels/slide9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86.xml"/></Relationships>
</file>

<file path=ppt/slides/_rels/slide9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86.xml"/></Relationships>
</file>

<file path=ppt/slides/_rels/slide9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86.xml"/></Relationships>
</file>

<file path=ppt/slides/_rels/slide9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86.xml"/></Relationships>
</file>

<file path=ppt/slides/_rels/slide9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86.xml"/></Relationships>
</file>

<file path=ppt/slides/_rels/slide9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86.xml"/></Relationships>
</file>

<file path=ppt/slides/_rels/slide9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86.xml"/></Relationships>
</file>

<file path=ppt/slides/_rels/slide9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86.xml"/></Relationships>
</file>

<file path=ppt/slides/_rels/slide9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86.xml"/></Relationships>
</file>

<file path=ppt/slides/_rels/slide9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8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alpha val="93000"/>
          </a:schemeClr>
        </a:solidFill>
        <a:effectLst/>
      </p:bgPr>
    </p:bg>
    <p:spTree>
      <p:nvGrpSpPr>
        <p:cNvPr id="1" name=""/>
        <p:cNvGrpSpPr/>
        <p:nvPr/>
      </p:nvGrpSpPr>
      <p:grpSpPr>
        <a:xfrm>
          <a:off x="0" y="0"/>
          <a:ext cx="0" cy="0"/>
          <a:chOff x="0" y="0"/>
          <a:chExt cx="0" cy="0"/>
        </a:xfrm>
      </p:grpSpPr>
      <p:sp>
        <p:nvSpPr>
          <p:cNvPr id="7" name="Subtitle 2"/>
          <p:cNvSpPr>
            <a:spLocks noGrp="1"/>
          </p:cNvSpPr>
          <p:nvPr>
            <p:ph type="title"/>
          </p:nvPr>
        </p:nvSpPr>
        <p:spPr>
          <a:xfrm>
            <a:off x="0" y="0"/>
            <a:ext cx="4499992" cy="6858000"/>
          </a:xfrm>
          <a:ln/>
        </p:spPr>
        <p:style>
          <a:lnRef idx="3">
            <a:schemeClr val="lt1"/>
          </a:lnRef>
          <a:fillRef idx="1">
            <a:schemeClr val="accent1"/>
          </a:fillRef>
          <a:effectRef idx="1">
            <a:schemeClr val="accent1"/>
          </a:effectRef>
          <a:fontRef idx="minor">
            <a:schemeClr val="lt1"/>
          </a:fontRef>
        </p:style>
        <p:txBody>
          <a:bodyPr rtlCol="1">
            <a:noAutofit/>
          </a:bodyPr>
          <a:lstStyle/>
          <a:p>
            <a:r>
              <a:rPr lang="fa-IR" b="1" dirty="0" smtClean="0">
                <a:ln w="17780" cmpd="sng">
                  <a:solidFill>
                    <a:srgbClr val="FFFFFF"/>
                  </a:solidFill>
                  <a:prstDash val="solid"/>
                  <a:miter lim="800000"/>
                </a:ln>
                <a:solidFill>
                  <a:srgbClr val="008000"/>
                </a:solidFill>
                <a:effectLst>
                  <a:outerShdw blurRad="50800" algn="tl" rotWithShape="0">
                    <a:srgbClr val="000000"/>
                  </a:outerShdw>
                </a:effectLst>
                <a:latin typeface="Trebuchet MS"/>
                <a:cs typeface="B Titr" pitchFamily="2" charset="-78"/>
              </a:rPr>
              <a:t>سیری </a:t>
            </a:r>
            <a:br>
              <a:rPr lang="fa-IR" b="1" dirty="0" smtClean="0">
                <a:ln w="17780" cmpd="sng">
                  <a:solidFill>
                    <a:srgbClr val="FFFFFF"/>
                  </a:solidFill>
                  <a:prstDash val="solid"/>
                  <a:miter lim="800000"/>
                </a:ln>
                <a:solidFill>
                  <a:srgbClr val="008000"/>
                </a:solidFill>
                <a:effectLst>
                  <a:outerShdw blurRad="50800" algn="tl" rotWithShape="0">
                    <a:srgbClr val="000000"/>
                  </a:outerShdw>
                </a:effectLst>
                <a:latin typeface="Trebuchet MS"/>
                <a:cs typeface="B Titr" pitchFamily="2" charset="-78"/>
              </a:rPr>
            </a:br>
            <a:r>
              <a:rPr lang="fa-IR" b="1" dirty="0" smtClean="0">
                <a:ln w="17780" cmpd="sng">
                  <a:solidFill>
                    <a:srgbClr val="FFFFFF"/>
                  </a:solidFill>
                  <a:prstDash val="solid"/>
                  <a:miter lim="800000"/>
                </a:ln>
                <a:solidFill>
                  <a:srgbClr val="008000"/>
                </a:solidFill>
                <a:effectLst>
                  <a:outerShdw blurRad="50800" algn="tl" rotWithShape="0">
                    <a:srgbClr val="000000"/>
                  </a:outerShdw>
                </a:effectLst>
                <a:latin typeface="Trebuchet MS"/>
                <a:cs typeface="B Titr" pitchFamily="2" charset="-78"/>
              </a:rPr>
              <a:t>در</a:t>
            </a:r>
            <a:br>
              <a:rPr lang="fa-IR" b="1" dirty="0" smtClean="0">
                <a:ln w="17780" cmpd="sng">
                  <a:solidFill>
                    <a:srgbClr val="FFFFFF"/>
                  </a:solidFill>
                  <a:prstDash val="solid"/>
                  <a:miter lim="800000"/>
                </a:ln>
                <a:solidFill>
                  <a:srgbClr val="008000"/>
                </a:solidFill>
                <a:effectLst>
                  <a:outerShdw blurRad="50800" algn="tl" rotWithShape="0">
                    <a:srgbClr val="000000"/>
                  </a:outerShdw>
                </a:effectLst>
                <a:latin typeface="Trebuchet MS"/>
                <a:cs typeface="B Titr" pitchFamily="2" charset="-78"/>
              </a:rPr>
            </a:br>
            <a:r>
              <a:rPr lang="fa-IR" b="1" dirty="0" smtClean="0">
                <a:ln w="17780" cmpd="sng">
                  <a:solidFill>
                    <a:srgbClr val="FFFFFF"/>
                  </a:solidFill>
                  <a:prstDash val="solid"/>
                  <a:miter lim="800000"/>
                </a:ln>
                <a:solidFill>
                  <a:srgbClr val="008000"/>
                </a:solidFill>
                <a:effectLst>
                  <a:outerShdw blurRad="50800" algn="tl" rotWithShape="0">
                    <a:srgbClr val="000000"/>
                  </a:outerShdw>
                </a:effectLst>
                <a:latin typeface="Trebuchet MS"/>
                <a:cs typeface="B Titr" pitchFamily="2" charset="-78"/>
              </a:rPr>
              <a:t> </a:t>
            </a:r>
            <a:r>
              <a:rPr lang="fa-IR" sz="6000" b="1" dirty="0">
                <a:ln w="17780" cmpd="sng">
                  <a:solidFill>
                    <a:srgbClr val="FFFFFF"/>
                  </a:solidFill>
                  <a:prstDash val="solid"/>
                  <a:miter lim="800000"/>
                </a:ln>
                <a:solidFill>
                  <a:srgbClr val="008000"/>
                </a:solidFill>
                <a:effectLst>
                  <a:outerShdw blurRad="50800" algn="tl" rotWithShape="0">
                    <a:srgbClr val="000000"/>
                  </a:outerShdw>
                </a:effectLst>
                <a:latin typeface="Trebuchet MS"/>
                <a:cs typeface="B Titr" pitchFamily="2" charset="-78"/>
              </a:rPr>
              <a:t>منظومه </a:t>
            </a:r>
            <a:r>
              <a:rPr lang="fa-IR" sz="6000" b="1" dirty="0" smtClean="0">
                <a:ln w="17780" cmpd="sng">
                  <a:solidFill>
                    <a:srgbClr val="FFFFFF"/>
                  </a:solidFill>
                  <a:prstDash val="solid"/>
                  <a:miter lim="800000"/>
                </a:ln>
                <a:solidFill>
                  <a:srgbClr val="008000"/>
                </a:solidFill>
                <a:effectLst>
                  <a:outerShdw blurRad="50800" algn="tl" rotWithShape="0">
                    <a:srgbClr val="000000"/>
                  </a:outerShdw>
                </a:effectLst>
                <a:latin typeface="Trebuchet MS"/>
                <a:cs typeface="B Titr" pitchFamily="2" charset="-78"/>
              </a:rPr>
              <a:t>فکری</a:t>
            </a:r>
            <a:r>
              <a:rPr lang="fa-IR" b="1" dirty="0" smtClean="0">
                <a:ln w="17780" cmpd="sng">
                  <a:solidFill>
                    <a:srgbClr val="FFFFFF"/>
                  </a:solidFill>
                  <a:prstDash val="solid"/>
                  <a:miter lim="800000"/>
                </a:ln>
                <a:solidFill>
                  <a:srgbClr val="008000"/>
                </a:solidFill>
                <a:effectLst>
                  <a:outerShdw blurRad="50800" algn="tl" rotWithShape="0">
                    <a:srgbClr val="000000"/>
                  </a:outerShdw>
                </a:effectLst>
                <a:latin typeface="Trebuchet MS"/>
                <a:cs typeface="B Titr" pitchFamily="2" charset="-78"/>
              </a:rPr>
              <a:t/>
            </a:r>
            <a:br>
              <a:rPr lang="fa-IR" b="1" dirty="0" smtClean="0">
                <a:ln w="17780" cmpd="sng">
                  <a:solidFill>
                    <a:srgbClr val="FFFFFF"/>
                  </a:solidFill>
                  <a:prstDash val="solid"/>
                  <a:miter lim="800000"/>
                </a:ln>
                <a:solidFill>
                  <a:srgbClr val="008000"/>
                </a:solidFill>
                <a:effectLst>
                  <a:outerShdw blurRad="50800" algn="tl" rotWithShape="0">
                    <a:srgbClr val="000000"/>
                  </a:outerShdw>
                </a:effectLst>
                <a:latin typeface="Trebuchet MS"/>
                <a:cs typeface="B Titr" pitchFamily="2" charset="-78"/>
              </a:rPr>
            </a:br>
            <a:r>
              <a:rPr lang="fa-IR" b="1" dirty="0" smtClean="0">
                <a:ln w="17780" cmpd="sng">
                  <a:solidFill>
                    <a:srgbClr val="FFFFFF"/>
                  </a:solidFill>
                  <a:prstDash val="solid"/>
                  <a:miter lim="800000"/>
                </a:ln>
                <a:solidFill>
                  <a:srgbClr val="008000"/>
                </a:solidFill>
                <a:effectLst>
                  <a:outerShdw blurRad="50800" algn="tl" rotWithShape="0">
                    <a:srgbClr val="000000"/>
                  </a:outerShdw>
                </a:effectLst>
                <a:latin typeface="Trebuchet MS"/>
                <a:cs typeface="B Titr" pitchFamily="2" charset="-78"/>
              </a:rPr>
              <a:t>   امام خامنه ای </a:t>
            </a:r>
            <a:r>
              <a:rPr lang="fa-IR" sz="1400" b="1" dirty="0" smtClean="0">
                <a:ln w="17780" cmpd="sng">
                  <a:solidFill>
                    <a:srgbClr val="FFFFFF"/>
                  </a:solidFill>
                  <a:prstDash val="solid"/>
                  <a:miter lim="800000"/>
                </a:ln>
                <a:solidFill>
                  <a:srgbClr val="008000"/>
                </a:solidFill>
                <a:effectLst>
                  <a:outerShdw blurRad="50800" algn="tl" rotWithShape="0">
                    <a:srgbClr val="000000"/>
                  </a:outerShdw>
                </a:effectLst>
                <a:latin typeface="Trebuchet MS"/>
                <a:cs typeface="B Titr" pitchFamily="2" charset="-78"/>
              </a:rPr>
              <a:t>(مدظله العالی)</a:t>
            </a:r>
            <a:r>
              <a:rPr lang="fa-IR" b="1" dirty="0" smtClean="0">
                <a:ln w="17780" cmpd="sng">
                  <a:solidFill>
                    <a:srgbClr val="FFFFFF"/>
                  </a:solidFill>
                  <a:prstDash val="solid"/>
                  <a:miter lim="800000"/>
                </a:ln>
                <a:solidFill>
                  <a:srgbClr val="008000"/>
                </a:solidFill>
                <a:effectLst>
                  <a:outerShdw blurRad="50800" algn="tl" rotWithShape="0">
                    <a:srgbClr val="000000"/>
                  </a:outerShdw>
                </a:effectLst>
                <a:latin typeface="Trebuchet MS"/>
                <a:cs typeface="B Titr" pitchFamily="2" charset="-78"/>
              </a:rPr>
              <a:t/>
            </a:r>
            <a:br>
              <a:rPr lang="fa-IR" b="1" dirty="0" smtClean="0">
                <a:ln w="17780" cmpd="sng">
                  <a:solidFill>
                    <a:srgbClr val="FFFFFF"/>
                  </a:solidFill>
                  <a:prstDash val="solid"/>
                  <a:miter lim="800000"/>
                </a:ln>
                <a:solidFill>
                  <a:srgbClr val="008000"/>
                </a:solidFill>
                <a:effectLst>
                  <a:outerShdw blurRad="50800" algn="tl" rotWithShape="0">
                    <a:srgbClr val="000000"/>
                  </a:outerShdw>
                </a:effectLst>
                <a:latin typeface="Trebuchet MS"/>
                <a:cs typeface="B Titr" pitchFamily="2" charset="-78"/>
              </a:rPr>
            </a:br>
            <a:r>
              <a:rPr lang="fa-IR" sz="2800" b="1" dirty="0" smtClean="0">
                <a:ln w="17780" cmpd="sng">
                  <a:solidFill>
                    <a:srgbClr val="FFFFFF"/>
                  </a:solidFill>
                  <a:prstDash val="solid"/>
                  <a:miter lim="800000"/>
                </a:ln>
                <a:solidFill>
                  <a:srgbClr val="008000"/>
                </a:solidFill>
                <a:effectLst>
                  <a:outerShdw blurRad="50800" algn="tl" rotWithShape="0">
                    <a:srgbClr val="000000"/>
                  </a:outerShdw>
                </a:effectLst>
                <a:latin typeface="Trebuchet MS"/>
                <a:cs typeface="B Titr" pitchFamily="2" charset="-78"/>
              </a:rPr>
              <a:t> </a:t>
            </a:r>
            <a:br>
              <a:rPr lang="fa-IR" sz="2800" b="1" dirty="0" smtClean="0">
                <a:ln w="17780" cmpd="sng">
                  <a:solidFill>
                    <a:srgbClr val="FFFFFF"/>
                  </a:solidFill>
                  <a:prstDash val="solid"/>
                  <a:miter lim="800000"/>
                </a:ln>
                <a:solidFill>
                  <a:srgbClr val="008000"/>
                </a:solidFill>
                <a:effectLst>
                  <a:outerShdw blurRad="50800" algn="tl" rotWithShape="0">
                    <a:srgbClr val="000000"/>
                  </a:outerShdw>
                </a:effectLst>
                <a:latin typeface="Trebuchet MS"/>
                <a:cs typeface="B Titr" pitchFamily="2" charset="-78"/>
              </a:rPr>
            </a:br>
            <a:r>
              <a:rPr lang="fa-IR" sz="3600" b="1" dirty="0" smtClean="0">
                <a:ln w="17780" cmpd="sng">
                  <a:solidFill>
                    <a:srgbClr val="FFFFFF"/>
                  </a:solidFill>
                  <a:prstDash val="solid"/>
                  <a:miter lim="800000"/>
                </a:ln>
                <a:solidFill>
                  <a:srgbClr val="FF0000"/>
                </a:solidFill>
                <a:effectLst>
                  <a:outerShdw blurRad="50800" algn="tl" rotWithShape="0">
                    <a:srgbClr val="000000"/>
                  </a:outerShdw>
                </a:effectLst>
                <a:latin typeface="Trebuchet MS"/>
                <a:cs typeface="B Titr" pitchFamily="2" charset="-78"/>
              </a:rPr>
              <a:t>هشدارها و انذارها</a:t>
            </a:r>
            <a:br>
              <a:rPr lang="fa-IR" sz="3600" b="1" dirty="0" smtClean="0">
                <a:ln w="17780" cmpd="sng">
                  <a:solidFill>
                    <a:srgbClr val="FFFFFF"/>
                  </a:solidFill>
                  <a:prstDash val="solid"/>
                  <a:miter lim="800000"/>
                </a:ln>
                <a:solidFill>
                  <a:srgbClr val="FF0000"/>
                </a:solidFill>
                <a:effectLst>
                  <a:outerShdw blurRad="50800" algn="tl" rotWithShape="0">
                    <a:srgbClr val="000000"/>
                  </a:outerShdw>
                </a:effectLst>
                <a:latin typeface="Trebuchet MS"/>
                <a:cs typeface="B Titr" pitchFamily="2" charset="-78"/>
              </a:rPr>
            </a:br>
            <a:r>
              <a:rPr lang="fa-IR" sz="3600" b="1" dirty="0" smtClean="0">
                <a:ln w="17780" cmpd="sng">
                  <a:solidFill>
                    <a:srgbClr val="FFFFFF"/>
                  </a:solidFill>
                  <a:prstDash val="solid"/>
                  <a:miter lim="800000"/>
                </a:ln>
                <a:solidFill>
                  <a:srgbClr val="FF0000"/>
                </a:solidFill>
                <a:effectLst>
                  <a:outerShdw blurRad="50800" algn="tl" rotWithShape="0">
                    <a:srgbClr val="000000"/>
                  </a:outerShdw>
                </a:effectLst>
                <a:latin typeface="Trebuchet MS"/>
                <a:cs typeface="B Titr" pitchFamily="2" charset="-78"/>
              </a:rPr>
              <a:t> </a:t>
            </a:r>
            <a:r>
              <a:rPr lang="fa-IR" sz="2800" b="1" dirty="0" smtClean="0">
                <a:ln w="17780" cmpd="sng">
                  <a:solidFill>
                    <a:srgbClr val="FFFFFF"/>
                  </a:solidFill>
                  <a:prstDash val="solid"/>
                  <a:miter lim="800000"/>
                </a:ln>
                <a:solidFill>
                  <a:srgbClr val="008000"/>
                </a:solidFill>
                <a:effectLst>
                  <a:outerShdw blurRad="50800" algn="tl" rotWithShape="0">
                    <a:srgbClr val="000000"/>
                  </a:outerShdw>
                </a:effectLst>
                <a:latin typeface="Trebuchet MS"/>
                <a:cs typeface="B Titr" pitchFamily="2" charset="-78"/>
              </a:rPr>
              <a:t/>
            </a:r>
            <a:br>
              <a:rPr lang="fa-IR" sz="2800" b="1" dirty="0" smtClean="0">
                <a:ln w="17780" cmpd="sng">
                  <a:solidFill>
                    <a:srgbClr val="FFFFFF"/>
                  </a:solidFill>
                  <a:prstDash val="solid"/>
                  <a:miter lim="800000"/>
                </a:ln>
                <a:solidFill>
                  <a:srgbClr val="008000"/>
                </a:solidFill>
                <a:effectLst>
                  <a:outerShdw blurRad="50800" algn="tl" rotWithShape="0">
                    <a:srgbClr val="000000"/>
                  </a:outerShdw>
                </a:effectLst>
                <a:latin typeface="Trebuchet MS"/>
                <a:cs typeface="B Titr" pitchFamily="2" charset="-78"/>
              </a:rPr>
            </a:br>
            <a:r>
              <a:rPr lang="fa-IR" sz="2000" b="1" dirty="0" smtClean="0">
                <a:ln w="17780" cmpd="sng">
                  <a:solidFill>
                    <a:srgbClr val="FFFFFF"/>
                  </a:solidFill>
                  <a:prstDash val="solid"/>
                  <a:miter lim="800000"/>
                </a:ln>
                <a:solidFill>
                  <a:srgbClr val="FFFF00"/>
                </a:solidFill>
                <a:effectLst>
                  <a:outerShdw blurRad="50800" algn="tl" rotWithShape="0">
                    <a:srgbClr val="000000"/>
                  </a:outerShdw>
                </a:effectLst>
                <a:latin typeface="Trebuchet MS"/>
                <a:cs typeface="B Titr" pitchFamily="2" charset="-78"/>
              </a:rPr>
              <a:t>(از </a:t>
            </a:r>
            <a:r>
              <a:rPr lang="fa-IR" sz="2000" b="1" dirty="0">
                <a:ln w="17780" cmpd="sng">
                  <a:solidFill>
                    <a:srgbClr val="FFFFFF"/>
                  </a:solidFill>
                  <a:prstDash val="solid"/>
                  <a:miter lim="800000"/>
                </a:ln>
                <a:solidFill>
                  <a:srgbClr val="FFFF00"/>
                </a:solidFill>
                <a:effectLst>
                  <a:outerShdw blurRad="50800" algn="tl" rotWithShape="0">
                    <a:srgbClr val="000000"/>
                  </a:outerShdw>
                </a:effectLst>
                <a:latin typeface="Trebuchet MS"/>
                <a:cs typeface="B Titr" pitchFamily="2" charset="-78"/>
              </a:rPr>
              <a:t>فروردین تا </a:t>
            </a:r>
            <a:r>
              <a:rPr lang="fa-IR" sz="2000" b="1" dirty="0" smtClean="0">
                <a:ln w="17780" cmpd="sng">
                  <a:solidFill>
                    <a:srgbClr val="FFFFFF"/>
                  </a:solidFill>
                  <a:prstDash val="solid"/>
                  <a:miter lim="800000"/>
                </a:ln>
                <a:solidFill>
                  <a:srgbClr val="FFFF00"/>
                </a:solidFill>
                <a:effectLst>
                  <a:outerShdw blurRad="50800" algn="tl" rotWithShape="0">
                    <a:srgbClr val="000000"/>
                  </a:outerShdw>
                </a:effectLst>
                <a:latin typeface="Trebuchet MS"/>
                <a:cs typeface="B Titr" pitchFamily="2" charset="-78"/>
              </a:rPr>
              <a:t>بهمن1394)</a:t>
            </a:r>
            <a:r>
              <a:rPr lang="fa-IR" sz="2800" b="1" dirty="0" smtClean="0">
                <a:ln w="17780" cmpd="sng">
                  <a:solidFill>
                    <a:srgbClr val="FFFFFF"/>
                  </a:solidFill>
                  <a:prstDash val="solid"/>
                  <a:miter lim="800000"/>
                </a:ln>
                <a:solidFill>
                  <a:srgbClr val="008000"/>
                </a:solidFill>
                <a:effectLst>
                  <a:outerShdw blurRad="50800" algn="tl" rotWithShape="0">
                    <a:srgbClr val="000000"/>
                  </a:outerShdw>
                </a:effectLst>
                <a:latin typeface="Trebuchet MS"/>
                <a:cs typeface="B Titr" pitchFamily="2" charset="-78"/>
              </a:rPr>
              <a:t/>
            </a:r>
            <a:br>
              <a:rPr lang="fa-IR" sz="2800" b="1" dirty="0" smtClean="0">
                <a:ln w="17780" cmpd="sng">
                  <a:solidFill>
                    <a:srgbClr val="FFFFFF"/>
                  </a:solidFill>
                  <a:prstDash val="solid"/>
                  <a:miter lim="800000"/>
                </a:ln>
                <a:solidFill>
                  <a:srgbClr val="008000"/>
                </a:solidFill>
                <a:effectLst>
                  <a:outerShdw blurRad="50800" algn="tl" rotWithShape="0">
                    <a:srgbClr val="000000"/>
                  </a:outerShdw>
                </a:effectLst>
                <a:latin typeface="Trebuchet MS"/>
                <a:cs typeface="B Titr" pitchFamily="2" charset="-78"/>
              </a:rPr>
            </a:br>
            <a:r>
              <a:rPr lang="fa-IR" sz="2800" b="1" dirty="0" smtClean="0">
                <a:ln w="17780" cmpd="sng">
                  <a:solidFill>
                    <a:srgbClr val="FFFFFF"/>
                  </a:solidFill>
                  <a:prstDash val="solid"/>
                  <a:miter lim="800000"/>
                </a:ln>
                <a:solidFill>
                  <a:srgbClr val="008000"/>
                </a:solidFill>
                <a:effectLst>
                  <a:outerShdw blurRad="50800" algn="tl" rotWithShape="0">
                    <a:srgbClr val="000000"/>
                  </a:outerShdw>
                </a:effectLst>
                <a:latin typeface="Trebuchet MS"/>
                <a:cs typeface="B Titr" pitchFamily="2" charset="-78"/>
              </a:rPr>
              <a:t/>
            </a:r>
            <a:br>
              <a:rPr lang="fa-IR" sz="2800" b="1" dirty="0" smtClean="0">
                <a:ln w="17780" cmpd="sng">
                  <a:solidFill>
                    <a:srgbClr val="FFFFFF"/>
                  </a:solidFill>
                  <a:prstDash val="solid"/>
                  <a:miter lim="800000"/>
                </a:ln>
                <a:solidFill>
                  <a:srgbClr val="008000"/>
                </a:solidFill>
                <a:effectLst>
                  <a:outerShdw blurRad="50800" algn="tl" rotWithShape="0">
                    <a:srgbClr val="000000"/>
                  </a:outerShdw>
                </a:effectLst>
                <a:latin typeface="Trebuchet MS"/>
                <a:cs typeface="B Titr" pitchFamily="2" charset="-78"/>
              </a:rPr>
            </a:br>
            <a:endParaRPr lang="en-US" sz="4000" b="1" dirty="0">
              <a:solidFill>
                <a:schemeClr val="bg1"/>
              </a:solidFill>
              <a:cs typeface="B Lotus" pitchFamily="2" charset="-78"/>
            </a:endParaRPr>
          </a:p>
        </p:txBody>
      </p:sp>
      <p:pic>
        <p:nvPicPr>
          <p:cNvPr id="1027" name="Picture 3" descr="D:\بسم الله\13.jpg"/>
          <p:cNvPicPr>
            <a:picLocks noChangeAspect="1" noChangeArrowheads="1"/>
          </p:cNvPicPr>
          <p:nvPr/>
        </p:nvPicPr>
        <p:blipFill>
          <a:blip r:embed="rId3" cstate="print"/>
          <a:srcRect t="2354" b="2034"/>
          <a:stretch>
            <a:fillRect/>
          </a:stretch>
        </p:blipFill>
        <p:spPr bwMode="auto">
          <a:xfrm>
            <a:off x="4355976" y="-32792"/>
            <a:ext cx="4788024" cy="6715148"/>
          </a:xfrm>
          <a:prstGeom prst="rect">
            <a:avLst/>
          </a:prstGeom>
          <a:noFill/>
        </p:spPr>
      </p:pic>
      <p:sp>
        <p:nvSpPr>
          <p:cNvPr id="5" name="Slide Number Placeholder 4"/>
          <p:cNvSpPr>
            <a:spLocks noGrp="1"/>
          </p:cNvSpPr>
          <p:nvPr>
            <p:ph type="sldNum" sz="quarter" idx="12"/>
          </p:nvPr>
        </p:nvSpPr>
        <p:spPr/>
        <p:txBody>
          <a:bodyPr/>
          <a:lstStyle/>
          <a:p>
            <a:fld id="{816DC3E8-027D-45BD-BFF7-948F93A10FED}" type="slidenum">
              <a:rPr lang="fa-IR" smtClean="0">
                <a:solidFill>
                  <a:prstClr val="black">
                    <a:tint val="75000"/>
                  </a:prstClr>
                </a:solidFill>
              </a:rPr>
              <a:pPr/>
              <a:t>1</a:t>
            </a:fld>
            <a:endParaRPr lang="fa-IR">
              <a:solidFill>
                <a:prstClr val="black">
                  <a:tint val="75000"/>
                </a:prstClr>
              </a:solidFill>
            </a:endParaRPr>
          </a:p>
        </p:txBody>
      </p:sp>
    </p:spTree>
    <p:extLst>
      <p:ext uri="{BB962C8B-B14F-4D97-AF65-F5344CB8AC3E}">
        <p14:creationId xmlns:p14="http://schemas.microsoft.com/office/powerpoint/2010/main" val="1707180140"/>
      </p:ext>
    </p:extLst>
  </p:cSld>
  <p:clrMapOvr>
    <a:masterClrMapping/>
  </p:clrMapOvr>
  <mc:AlternateContent xmlns:mc="http://schemas.openxmlformats.org/markup-compatibility/2006" xmlns:p14="http://schemas.microsoft.com/office/powerpoint/2010/main">
    <mc:Choice Requires="p14">
      <p:transition spd="slow" p14:dur="2250">
        <p:circle/>
        <p:sndAc>
          <p:stSnd>
            <p:snd r:embed="rId2" name="chimes.wav"/>
          </p:stSnd>
        </p:sndAc>
      </p:transition>
    </mc:Choice>
    <mc:Fallback xmlns="">
      <p:transition spd="slow">
        <p:circle/>
        <p:sndAc>
          <p:stSnd>
            <p:snd r:embed="rId4" name="chimes.wav"/>
          </p:stSnd>
        </p:sndAc>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C000"/>
          </a:solidFill>
        </p:spPr>
        <p:txBody>
          <a:bodyPr>
            <a:normAutofit/>
          </a:bodyPr>
          <a:lstStyle/>
          <a:p>
            <a:pPr algn="ctr"/>
            <a:r>
              <a:rPr lang="fa-IR" sz="4000" dirty="0" smtClean="0">
                <a:cs typeface="2  Titr" pitchFamily="2" charset="-78"/>
              </a:rPr>
              <a:t>2-1-آموزش و پرورش</a:t>
            </a:r>
            <a:endParaRPr lang="en-US" sz="4000" dirty="0">
              <a:cs typeface="2  Titr" pitchFamily="2" charset="-78"/>
            </a:endParaRPr>
          </a:p>
        </p:txBody>
      </p:sp>
      <p:sp>
        <p:nvSpPr>
          <p:cNvPr id="4" name="Text Placeholder 3"/>
          <p:cNvSpPr>
            <a:spLocks noGrp="1"/>
          </p:cNvSpPr>
          <p:nvPr>
            <p:ph type="body" sz="half" idx="2"/>
          </p:nvPr>
        </p:nvSpPr>
        <p:spPr/>
        <p:txBody>
          <a:bodyPr/>
          <a:lstStyle/>
          <a:p>
            <a:pPr algn="ctr"/>
            <a:r>
              <a:rPr lang="fa-IR" dirty="0" smtClean="0">
                <a:solidFill>
                  <a:srgbClr val="C00000"/>
                </a:solidFill>
                <a:cs typeface="2  Titr" pitchFamily="2" charset="-78"/>
              </a:rPr>
              <a:t>دیدار با معلمان و فرهنگیان سراسر کشور </a:t>
            </a:r>
          </a:p>
          <a:p>
            <a:pPr algn="ctr"/>
            <a:r>
              <a:rPr lang="fa-IR" dirty="0" smtClean="0">
                <a:solidFill>
                  <a:srgbClr val="C00000"/>
                </a:solidFill>
                <a:cs typeface="2  Titr" pitchFamily="2" charset="-78"/>
              </a:rPr>
              <a:t>۱۶/0۲/1394</a:t>
            </a:r>
            <a:endParaRPr lang="en-US" dirty="0" smtClean="0">
              <a:solidFill>
                <a:srgbClr val="C00000"/>
              </a:solidFill>
              <a:cs typeface="2  Titr" pitchFamily="2" charset="-78"/>
            </a:endParaRPr>
          </a:p>
          <a:p>
            <a:endParaRPr lang="en-US" dirty="0"/>
          </a:p>
        </p:txBody>
      </p:sp>
      <p:sp>
        <p:nvSpPr>
          <p:cNvPr id="5" name="Slide Number Placeholder 4"/>
          <p:cNvSpPr>
            <a:spLocks noGrp="1"/>
          </p:cNvSpPr>
          <p:nvPr>
            <p:ph type="sldNum" sz="quarter" idx="12"/>
          </p:nvPr>
        </p:nvSpPr>
        <p:spPr/>
        <p:txBody>
          <a:bodyPr/>
          <a:lstStyle/>
          <a:p>
            <a:r>
              <a:rPr lang="fa-IR" sz="2400" dirty="0" smtClean="0">
                <a:solidFill>
                  <a:srgbClr val="7E0000"/>
                </a:solidFill>
                <a:cs typeface="B Titr" pitchFamily="2" charset="-78"/>
              </a:rPr>
              <a:t>9</a:t>
            </a:r>
            <a:endParaRPr lang="fa-IR" dirty="0">
              <a:solidFill>
                <a:srgbClr val="7E0000"/>
              </a:solidFill>
              <a:cs typeface="B Titr" pitchFamily="2" charset="-78"/>
            </a:endParaRPr>
          </a:p>
        </p:txBody>
      </p:sp>
      <p:graphicFrame>
        <p:nvGraphicFramePr>
          <p:cNvPr id="6" name="Table 5"/>
          <p:cNvGraphicFramePr>
            <a:graphicFrameLocks noGrp="1"/>
          </p:cNvGraphicFramePr>
          <p:nvPr>
            <p:extLst>
              <p:ext uri="{D42A27DB-BD31-4B8C-83A1-F6EECF244321}">
                <p14:modId xmlns:p14="http://schemas.microsoft.com/office/powerpoint/2010/main" val="4176451403"/>
              </p:ext>
            </p:extLst>
          </p:nvPr>
        </p:nvGraphicFramePr>
        <p:xfrm>
          <a:off x="2123728" y="2276872"/>
          <a:ext cx="6744072" cy="2085594"/>
        </p:xfrm>
        <a:graphic>
          <a:graphicData uri="http://schemas.openxmlformats.org/drawingml/2006/table">
            <a:tbl>
              <a:tblPr/>
              <a:tblGrid>
                <a:gridCol w="6744072"/>
              </a:tblGrid>
              <a:tr h="0">
                <a:tc>
                  <a:txBody>
                    <a:bodyPr/>
                    <a:lstStyle/>
                    <a:p>
                      <a:pPr marL="342900" lvl="0" indent="-342900" algn="just" rtl="1">
                        <a:lnSpc>
                          <a:spcPct val="115000"/>
                        </a:lnSpc>
                        <a:spcAft>
                          <a:spcPts val="0"/>
                        </a:spcAft>
                        <a:buClr>
                          <a:srgbClr val="BCA100"/>
                        </a:buClr>
                        <a:buFont typeface="Symbol"/>
                        <a:buChar char=""/>
                      </a:pPr>
                      <a:r>
                        <a:rPr lang="fa-IR" sz="2400" dirty="0" smtClean="0">
                          <a:solidFill>
                            <a:srgbClr val="0070C0"/>
                          </a:solidFill>
                          <a:latin typeface="Tahoma"/>
                          <a:ea typeface="Calibri"/>
                          <a:cs typeface="2  Titr" pitchFamily="2" charset="-78"/>
                        </a:rPr>
                        <a:t>3-2-1- </a:t>
                      </a:r>
                      <a:r>
                        <a:rPr kumimoji="0" lang="fa-IR" sz="2400" b="0" i="0" u="none" strike="noStrike" kern="1200" cap="small" spc="200" normalizeH="0" baseline="0" noProof="0" dirty="0" smtClean="0">
                          <a:ln>
                            <a:noFill/>
                          </a:ln>
                          <a:solidFill>
                            <a:srgbClr val="0070C0"/>
                          </a:solidFill>
                          <a:effectLst/>
                          <a:uLnTx/>
                          <a:uFillTx/>
                          <a:latin typeface="Trebuchet MS"/>
                          <a:ea typeface="+mj-ea"/>
                          <a:cs typeface="2  Titr" pitchFamily="2" charset="-78"/>
                        </a:rPr>
                        <a:t>لزوم تحول در آموزش و پرورش؛ </a:t>
                      </a:r>
                      <a:r>
                        <a:rPr kumimoji="0" lang="ar-SA" sz="2400" b="0" i="0" u="none" strike="noStrike" cap="none" normalizeH="0" baseline="0" dirty="0" smtClean="0">
                          <a:ln>
                            <a:noFill/>
                          </a:ln>
                          <a:solidFill>
                            <a:srgbClr val="000000"/>
                          </a:solidFill>
                          <a:effectLst/>
                          <a:latin typeface="Tahoma" pitchFamily="34" charset="0"/>
                          <a:ea typeface="Calibri" pitchFamily="34" charset="0"/>
                          <a:cs typeface="2  Titr" pitchFamily="2" charset="-78"/>
                        </a:rPr>
                        <a:t>یک مسئله هم تحوّل بنیادین آموزش و پرورش است در باب این تحوّل بنیادین، اصل اینکه نظام آموزش و پرورش ما احتیاج به یک تحوّل دارد را همه پذیرفته‌اند</a:t>
                      </a:r>
                      <a:r>
                        <a:rPr kumimoji="0" lang="en-US" sz="2400" b="0" i="0" u="none" strike="noStrike" cap="none" normalizeH="0" baseline="0" dirty="0" smtClean="0">
                          <a:ln>
                            <a:noFill/>
                          </a:ln>
                          <a:solidFill>
                            <a:srgbClr val="000000"/>
                          </a:solidFill>
                          <a:effectLst/>
                          <a:latin typeface="Tahoma" pitchFamily="34" charset="0"/>
                          <a:ea typeface="Calibri" pitchFamily="34" charset="0"/>
                          <a:cs typeface="2  Titr" pitchFamily="2" charset="-78"/>
                        </a:rPr>
                        <a:t>.</a:t>
                      </a:r>
                      <a:r>
                        <a:rPr kumimoji="0" lang="en-US" sz="1400" b="0" i="0" u="none" strike="noStrike" cap="none" normalizeH="0" baseline="0" dirty="0" smtClean="0">
                          <a:ln>
                            <a:noFill/>
                          </a:ln>
                          <a:solidFill>
                            <a:schemeClr val="tx1"/>
                          </a:solidFill>
                          <a:effectLst/>
                          <a:latin typeface="Arial" pitchFamily="34" charset="0"/>
                          <a:cs typeface="2  Titr" pitchFamily="2" charset="-78"/>
                        </a:rPr>
                        <a:t> </a:t>
                      </a:r>
                      <a:endParaRPr kumimoji="0" lang="en-US" sz="3600" b="0" i="0" u="none" strike="noStrike" cap="none" normalizeH="0" baseline="0" dirty="0" smtClean="0">
                        <a:ln>
                          <a:noFill/>
                        </a:ln>
                        <a:solidFill>
                          <a:schemeClr val="tx1"/>
                        </a:solidFill>
                        <a:effectLst/>
                        <a:latin typeface="Arial" pitchFamily="34" charset="0"/>
                        <a:cs typeface="2  Titr" pitchFamily="2" charset="-78"/>
                      </a:endParaRPr>
                    </a:p>
                    <a:p>
                      <a:pPr marL="342900" lvl="0" indent="-342900" algn="justLow" rtl="1">
                        <a:lnSpc>
                          <a:spcPct val="115000"/>
                        </a:lnSpc>
                        <a:spcAft>
                          <a:spcPts val="0"/>
                        </a:spcAft>
                        <a:buClr>
                          <a:srgbClr val="BCA100"/>
                        </a:buClr>
                        <a:buFont typeface="Symbol"/>
                        <a:buChar char=""/>
                      </a:pPr>
                      <a:endParaRPr lang="fa-IR" sz="1200" dirty="0" smtClean="0">
                        <a:solidFill>
                          <a:srgbClr val="000000"/>
                        </a:solidFill>
                        <a:latin typeface="Tahoma"/>
                        <a:ea typeface="Calibri"/>
                        <a:cs typeface="B Nazanin"/>
                      </a:endParaRPr>
                    </a:p>
                    <a:p>
                      <a:pPr marL="342900" lvl="0" indent="-342900" algn="justLow" rtl="1">
                        <a:lnSpc>
                          <a:spcPct val="115000"/>
                        </a:lnSpc>
                        <a:spcAft>
                          <a:spcPts val="0"/>
                        </a:spcAft>
                        <a:buClr>
                          <a:srgbClr val="BCA100"/>
                        </a:buClr>
                        <a:buFont typeface="Symbol"/>
                        <a:buChar char=""/>
                      </a:pPr>
                      <a:endParaRPr lang="en-US" sz="1100" dirty="0">
                        <a:latin typeface="Calibri"/>
                        <a:ea typeface="Calibri"/>
                        <a:cs typeface="Arial"/>
                      </a:endParaRPr>
                    </a:p>
                  </a:txBody>
                  <a:tcPr marL="114300" marR="114300" marT="0" marB="0">
                    <a:lnL>
                      <a:noFill/>
                    </a:lnL>
                    <a:lnR>
                      <a:noFill/>
                    </a:lnR>
                    <a:lnT>
                      <a:noFill/>
                    </a:lnT>
                    <a:lnB>
                      <a:noFill/>
                    </a:lnB>
                    <a:solidFill>
                      <a:schemeClr val="bg2"/>
                    </a:solidFill>
                  </a:tcPr>
                </a:tc>
              </a:tr>
            </a:tbl>
          </a:graphicData>
        </a:graphic>
      </p:graphicFrame>
    </p:spTree>
    <p:extLst>
      <p:ext uri="{BB962C8B-B14F-4D97-AF65-F5344CB8AC3E}">
        <p14:creationId xmlns:p14="http://schemas.microsoft.com/office/powerpoint/2010/main" val="2700823833"/>
      </p:ext>
    </p:extLst>
  </p:cSld>
  <p:clrMapOvr>
    <a:masterClrMapping/>
  </p:clrMapOvr>
  <mc:AlternateContent xmlns:mc="http://schemas.openxmlformats.org/markup-compatibility/2006" xmlns:p14="http://schemas.microsoft.com/office/powerpoint/2010/main">
    <mc:Choice Requires="p14">
      <p:transition spd="slow" p14:dur="1400">
        <p14:doors dir="vert"/>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pPr algn="ctr"/>
            <a:r>
              <a:rPr lang="fa-IR" sz="2400" dirty="0" smtClean="0">
                <a:cs typeface="2  Titr" pitchFamily="2" charset="-78"/>
              </a:rPr>
              <a:t>1-6-ضرورت </a:t>
            </a:r>
            <a:r>
              <a:rPr lang="fa-IR" sz="2400" dirty="0">
                <a:cs typeface="2  Titr" pitchFamily="2" charset="-78"/>
              </a:rPr>
              <a:t>هوشیاری در مقابل شیوه های نفوذ</a:t>
            </a:r>
            <a:r>
              <a:rPr lang="en-US" sz="2400" dirty="0">
                <a:cs typeface="2  Titr" pitchFamily="2" charset="-78"/>
              </a:rPr>
              <a:t/>
            </a:r>
            <a:br>
              <a:rPr lang="en-US" sz="2400" dirty="0">
                <a:cs typeface="2  Titr" pitchFamily="2" charset="-78"/>
              </a:rPr>
            </a:br>
            <a:endParaRPr lang="fa-IR" sz="2400" dirty="0"/>
          </a:p>
        </p:txBody>
      </p:sp>
      <p:sp>
        <p:nvSpPr>
          <p:cNvPr id="4" name="Text Placeholder 3"/>
          <p:cNvSpPr>
            <a:spLocks noGrp="1"/>
          </p:cNvSpPr>
          <p:nvPr>
            <p:ph type="body" sz="half" idx="2"/>
          </p:nvPr>
        </p:nvSpPr>
        <p:spPr/>
        <p:txBody>
          <a:bodyPr/>
          <a:lstStyle/>
          <a:p>
            <a:pPr algn="ctr"/>
            <a:r>
              <a:rPr lang="fa-IR" dirty="0">
                <a:solidFill>
                  <a:srgbClr val="990000"/>
                </a:solidFill>
                <a:cs typeface="2  Titr" pitchFamily="2" charset="-78"/>
              </a:rPr>
              <a:t>در دیدار دو هزار و پانصد نفر از فرماندهان بسیج</a:t>
            </a:r>
          </a:p>
          <a:p>
            <a:pPr algn="ctr"/>
            <a:r>
              <a:rPr lang="fa-IR" dirty="0">
                <a:solidFill>
                  <a:srgbClr val="990000"/>
                </a:solidFill>
                <a:cs typeface="2  Titr" pitchFamily="2" charset="-78"/>
              </a:rPr>
              <a:t>1394/09/04</a:t>
            </a:r>
          </a:p>
          <a:p>
            <a:endParaRPr lang="fa-IR" dirty="0"/>
          </a:p>
        </p:txBody>
      </p:sp>
      <p:sp>
        <p:nvSpPr>
          <p:cNvPr id="5" name="Slide Number Placeholder 4"/>
          <p:cNvSpPr>
            <a:spLocks noGrp="1"/>
          </p:cNvSpPr>
          <p:nvPr>
            <p:ph type="sldNum" sz="quarter" idx="12"/>
          </p:nvPr>
        </p:nvSpPr>
        <p:spPr/>
        <p:txBody>
          <a:bodyPr/>
          <a:lstStyle/>
          <a:p>
            <a:r>
              <a:rPr lang="fa-IR" dirty="0" smtClean="0">
                <a:solidFill>
                  <a:srgbClr val="7E0000"/>
                </a:solidFill>
                <a:cs typeface="B Titr" pitchFamily="2" charset="-78"/>
              </a:rPr>
              <a:t>99</a:t>
            </a:r>
            <a:endParaRPr lang="fa-IR" dirty="0">
              <a:solidFill>
                <a:srgbClr val="7E0000"/>
              </a:solidFill>
              <a:cs typeface="B Titr" pitchFamily="2" charset="-78"/>
            </a:endParaRPr>
          </a:p>
        </p:txBody>
      </p:sp>
      <p:sp>
        <p:nvSpPr>
          <p:cNvPr id="6" name="Rectangle 5"/>
          <p:cNvSpPr/>
          <p:nvPr/>
        </p:nvSpPr>
        <p:spPr>
          <a:xfrm>
            <a:off x="2915816" y="1907540"/>
            <a:ext cx="5472608" cy="369332"/>
          </a:xfrm>
          <a:prstGeom prst="rect">
            <a:avLst/>
          </a:prstGeom>
          <a:solidFill>
            <a:srgbClr val="FFC000"/>
          </a:solidFill>
        </p:spPr>
        <p:txBody>
          <a:bodyPr wrap="square">
            <a:spAutoFit/>
          </a:bodyPr>
          <a:lstStyle/>
          <a:p>
            <a:pPr lvl="0"/>
            <a:r>
              <a:rPr lang="fa-IR" dirty="0" smtClean="0">
                <a:cs typeface="2  Titr" pitchFamily="2" charset="-78"/>
              </a:rPr>
              <a:t>2- </a:t>
            </a:r>
            <a:r>
              <a:rPr lang="fa-IR" dirty="0">
                <a:cs typeface="2  Titr" pitchFamily="2" charset="-78"/>
              </a:rPr>
              <a:t>باور طراحی و برنامه ریزی دشمن برای نفوذ</a:t>
            </a:r>
            <a:endParaRPr lang="en-US" dirty="0">
              <a:cs typeface="2  Titr" pitchFamily="2" charset="-78"/>
            </a:endParaRPr>
          </a:p>
        </p:txBody>
      </p:sp>
      <p:sp>
        <p:nvSpPr>
          <p:cNvPr id="8" name="Rectangle 7"/>
          <p:cNvSpPr/>
          <p:nvPr/>
        </p:nvSpPr>
        <p:spPr>
          <a:xfrm>
            <a:off x="2286000" y="2690336"/>
            <a:ext cx="6318448" cy="1754326"/>
          </a:xfrm>
          <a:prstGeom prst="rect">
            <a:avLst/>
          </a:prstGeom>
          <a:solidFill>
            <a:schemeClr val="accent1">
              <a:lumMod val="20000"/>
              <a:lumOff val="80000"/>
            </a:schemeClr>
          </a:solidFill>
        </p:spPr>
        <p:txBody>
          <a:bodyPr wrap="square">
            <a:spAutoFit/>
          </a:bodyPr>
          <a:lstStyle/>
          <a:p>
            <a:pPr algn="just">
              <a:lnSpc>
                <a:spcPct val="150000"/>
              </a:lnSpc>
            </a:pPr>
            <a:r>
              <a:rPr lang="fa-IR" dirty="0">
                <a:cs typeface="2  Titr" pitchFamily="2" charset="-78"/>
              </a:rPr>
              <a:t>مهم این است که بدانیم و باور کنیم که دشمن در حال طراحی و برنامه‌ریزی در این زمینه است. رهبر انقلاب این تغییر نگاه را زمینه‌ساز تغییر آرمان‌ها، باورها و ارزش‌ها دانستند و گفتند: به این ترتیب بیگانگان، بدون شناخته شدن و به خطر افتادن، اهداف خود را محقق می‌کنند</a:t>
            </a:r>
            <a:r>
              <a:rPr lang="en-US" dirty="0">
                <a:cs typeface="2  Titr" pitchFamily="2" charset="-78"/>
              </a:rPr>
              <a:t>.</a:t>
            </a:r>
          </a:p>
        </p:txBody>
      </p:sp>
    </p:spTree>
    <p:extLst>
      <p:ext uri="{BB962C8B-B14F-4D97-AF65-F5344CB8AC3E}">
        <p14:creationId xmlns:p14="http://schemas.microsoft.com/office/powerpoint/2010/main" val="3556100610"/>
      </p:ext>
    </p:extLst>
  </p:cSld>
  <p:clrMapOvr>
    <a:masterClrMapping/>
  </p:clrMapOvr>
  <p:transition spd="slow">
    <p:pull dir="ld"/>
    <p:sndAc>
      <p:stSnd>
        <p:snd r:embed="rId2" name="chimes.wav"/>
      </p:stSnd>
    </p:sndAc>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3600" dirty="0" smtClean="0">
                <a:cs typeface="2  Titr" pitchFamily="2" charset="-78"/>
              </a:rPr>
              <a:t>2-6-روش </a:t>
            </a:r>
            <a:r>
              <a:rPr lang="fa-IR" sz="3600" dirty="0">
                <a:cs typeface="2  Titr" pitchFamily="2" charset="-78"/>
              </a:rPr>
              <a:t>های نفوذ</a:t>
            </a:r>
          </a:p>
        </p:txBody>
      </p:sp>
      <p:sp>
        <p:nvSpPr>
          <p:cNvPr id="4" name="Text Placeholder 3"/>
          <p:cNvSpPr>
            <a:spLocks noGrp="1"/>
          </p:cNvSpPr>
          <p:nvPr>
            <p:ph type="body" sz="half" idx="2"/>
          </p:nvPr>
        </p:nvSpPr>
        <p:spPr/>
        <p:txBody>
          <a:bodyPr/>
          <a:lstStyle/>
          <a:p>
            <a:pPr algn="ctr"/>
            <a:r>
              <a:rPr lang="fa-IR" dirty="0">
                <a:solidFill>
                  <a:srgbClr val="990000"/>
                </a:solidFill>
                <a:cs typeface="2  Titr" pitchFamily="2" charset="-78"/>
              </a:rPr>
              <a:t>در دیدار دو هزار و پانصد نفر از فرماندهان بسیج</a:t>
            </a:r>
          </a:p>
          <a:p>
            <a:pPr algn="ctr"/>
            <a:r>
              <a:rPr lang="fa-IR" dirty="0">
                <a:solidFill>
                  <a:srgbClr val="990000"/>
                </a:solidFill>
                <a:cs typeface="2  Titr" pitchFamily="2" charset="-78"/>
              </a:rPr>
              <a:t>1394/09/04</a:t>
            </a:r>
          </a:p>
          <a:p>
            <a:endParaRPr lang="fa-IR" dirty="0"/>
          </a:p>
          <a:p>
            <a:endParaRPr lang="fa-IR" dirty="0"/>
          </a:p>
        </p:txBody>
      </p:sp>
      <p:sp>
        <p:nvSpPr>
          <p:cNvPr id="5" name="Slide Number Placeholder 4"/>
          <p:cNvSpPr>
            <a:spLocks noGrp="1"/>
          </p:cNvSpPr>
          <p:nvPr>
            <p:ph type="sldNum" sz="quarter" idx="12"/>
          </p:nvPr>
        </p:nvSpPr>
        <p:spPr/>
        <p:txBody>
          <a:bodyPr/>
          <a:lstStyle/>
          <a:p>
            <a:r>
              <a:rPr lang="fa-IR" dirty="0" smtClean="0">
                <a:solidFill>
                  <a:srgbClr val="7E0000"/>
                </a:solidFill>
                <a:cs typeface="B Titr" pitchFamily="2" charset="-78"/>
              </a:rPr>
              <a:t>100</a:t>
            </a:r>
            <a:endParaRPr lang="fa-IR" dirty="0">
              <a:solidFill>
                <a:srgbClr val="7E0000"/>
              </a:solidFill>
              <a:cs typeface="B Titr" pitchFamily="2" charset="-78"/>
            </a:endParaRPr>
          </a:p>
        </p:txBody>
      </p:sp>
      <p:sp>
        <p:nvSpPr>
          <p:cNvPr id="6" name="Rectangle 5"/>
          <p:cNvSpPr/>
          <p:nvPr/>
        </p:nvSpPr>
        <p:spPr>
          <a:xfrm>
            <a:off x="3131840" y="1905506"/>
            <a:ext cx="5184576" cy="369332"/>
          </a:xfrm>
          <a:prstGeom prst="rect">
            <a:avLst/>
          </a:prstGeom>
          <a:solidFill>
            <a:srgbClr val="FFC000"/>
          </a:solidFill>
        </p:spPr>
        <p:txBody>
          <a:bodyPr wrap="square">
            <a:spAutoFit/>
          </a:bodyPr>
          <a:lstStyle/>
          <a:p>
            <a:r>
              <a:rPr lang="fa-IR" dirty="0" smtClean="0">
                <a:cs typeface="2  Titr" pitchFamily="2" charset="-78"/>
              </a:rPr>
              <a:t>1- نفوذ موردی</a:t>
            </a:r>
            <a:endParaRPr lang="en-US" dirty="0">
              <a:cs typeface="2  Titr" pitchFamily="2" charset="-78"/>
            </a:endParaRPr>
          </a:p>
        </p:txBody>
      </p:sp>
      <p:sp>
        <p:nvSpPr>
          <p:cNvPr id="7" name="Rectangle 6"/>
          <p:cNvSpPr/>
          <p:nvPr/>
        </p:nvSpPr>
        <p:spPr>
          <a:xfrm>
            <a:off x="2053952" y="2492896"/>
            <a:ext cx="6696744" cy="3924151"/>
          </a:xfrm>
          <a:prstGeom prst="rect">
            <a:avLst/>
          </a:prstGeom>
          <a:solidFill>
            <a:schemeClr val="accent1">
              <a:lumMod val="20000"/>
              <a:lumOff val="80000"/>
            </a:schemeClr>
          </a:solidFill>
          <a:ln>
            <a:solidFill>
              <a:srgbClr val="7E0000"/>
            </a:solidFill>
          </a:ln>
        </p:spPr>
        <p:txBody>
          <a:bodyPr wrap="square">
            <a:spAutoFit/>
          </a:bodyPr>
          <a:lstStyle/>
          <a:p>
            <a:pPr lvl="0" algn="just">
              <a:lnSpc>
                <a:spcPct val="150000"/>
              </a:lnSpc>
            </a:pPr>
            <a:r>
              <a:rPr lang="fa-IR" dirty="0" smtClean="0">
                <a:cs typeface="2  Titr" pitchFamily="2" charset="-78"/>
              </a:rPr>
              <a:t>در </a:t>
            </a:r>
            <a:r>
              <a:rPr lang="fa-IR" dirty="0">
                <a:cs typeface="2  Titr" pitchFamily="2" charset="-78"/>
              </a:rPr>
              <a:t>این شیوه که در دستگاه‌های سیاسی، حکومتی و حتی دینی سابقه‌ای طولانی دارد، عناصر نفوذی با زدن ماسکِ رفتاری یا گفتاری و در چهره‌ دوست، در خانه‌ی افراد مورد نظر یا دستگاه و تشکیلات فرد مسئول ورود می‌کنند</a:t>
            </a:r>
            <a:r>
              <a:rPr lang="en-US" dirty="0">
                <a:cs typeface="2  Titr" pitchFamily="2" charset="-78"/>
              </a:rPr>
              <a:t>.</a:t>
            </a:r>
            <a:r>
              <a:rPr lang="fa-IR" dirty="0">
                <a:cs typeface="2  Titr" pitchFamily="2" charset="-78"/>
              </a:rPr>
              <a:t> </a:t>
            </a:r>
            <a:endParaRPr lang="fa-IR" dirty="0" smtClean="0">
              <a:cs typeface="2  Titr" pitchFamily="2" charset="-78"/>
            </a:endParaRPr>
          </a:p>
          <a:p>
            <a:pPr algn="just">
              <a:lnSpc>
                <a:spcPct val="150000"/>
              </a:lnSpc>
            </a:pPr>
            <a:r>
              <a:rPr lang="fa-IR" sz="2800" dirty="0" smtClean="0">
                <a:solidFill>
                  <a:srgbClr val="CC0000"/>
                </a:solidFill>
                <a:cs typeface="2  Titr" pitchFamily="2" charset="-78"/>
              </a:rPr>
              <a:t>هدف </a:t>
            </a:r>
          </a:p>
          <a:p>
            <a:pPr algn="just">
              <a:lnSpc>
                <a:spcPct val="150000"/>
              </a:lnSpc>
            </a:pPr>
            <a:r>
              <a:rPr lang="fa-IR" dirty="0">
                <a:cs typeface="2  Titr" pitchFamily="2" charset="-78"/>
              </a:rPr>
              <a:t>هدف مهم‌تری که در نفوذ موردی تعقیب می‌شود «تصمیم‌سازی» است</a:t>
            </a:r>
            <a:r>
              <a:rPr lang="en-US" dirty="0">
                <a:cs typeface="2  Titr" pitchFamily="2" charset="-78"/>
              </a:rPr>
              <a:t>. </a:t>
            </a:r>
            <a:r>
              <a:rPr lang="fa-IR" dirty="0">
                <a:cs typeface="2  Titr" pitchFamily="2" charset="-78"/>
              </a:rPr>
              <a:t>..در روش تصمیم‌سازی، فرد نفوذی تلاش می‌کند نگاه مسئول یا شخص مؤثر در حرکت‌های جامعه و کشور را در قبال مسائل مختلف تغییر دهد تا او همان تصمیمی را بگیرد و حرکتی را انجام دهد که آنها می‌خواهند</a:t>
            </a:r>
            <a:r>
              <a:rPr lang="en-US" dirty="0">
                <a:cs typeface="2  Titr" pitchFamily="2" charset="-78"/>
              </a:rPr>
              <a:t>.</a:t>
            </a:r>
          </a:p>
          <a:p>
            <a:pPr lvl="0"/>
            <a:endParaRPr lang="en-US" dirty="0"/>
          </a:p>
        </p:txBody>
      </p:sp>
    </p:spTree>
    <p:extLst>
      <p:ext uri="{BB962C8B-B14F-4D97-AF65-F5344CB8AC3E}">
        <p14:creationId xmlns:p14="http://schemas.microsoft.com/office/powerpoint/2010/main" val="249469458"/>
      </p:ext>
    </p:extLst>
  </p:cSld>
  <p:clrMapOvr>
    <a:masterClrMapping/>
  </p:clrMapOvr>
  <mc:AlternateContent xmlns:mc="http://schemas.openxmlformats.org/markup-compatibility/2006" xmlns:p14="http://schemas.microsoft.com/office/powerpoint/2010/main">
    <mc:Choice Requires="p14">
      <p:transition spd="slow" p14:dur="2250">
        <p14:switch dir="l"/>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3600" dirty="0">
                <a:solidFill>
                  <a:prstClr val="black"/>
                </a:solidFill>
                <a:cs typeface="2  Titr" pitchFamily="2" charset="-78"/>
              </a:rPr>
              <a:t>2-6-روش های نفوذ</a:t>
            </a:r>
            <a:endParaRPr lang="fa-IR" sz="4000" dirty="0"/>
          </a:p>
        </p:txBody>
      </p:sp>
      <p:sp>
        <p:nvSpPr>
          <p:cNvPr id="4" name="Text Placeholder 3"/>
          <p:cNvSpPr>
            <a:spLocks noGrp="1"/>
          </p:cNvSpPr>
          <p:nvPr>
            <p:ph type="body" sz="half" idx="2"/>
          </p:nvPr>
        </p:nvSpPr>
        <p:spPr/>
        <p:txBody>
          <a:bodyPr/>
          <a:lstStyle/>
          <a:p>
            <a:pPr algn="ctr"/>
            <a:r>
              <a:rPr lang="fa-IR" dirty="0">
                <a:solidFill>
                  <a:srgbClr val="990000"/>
                </a:solidFill>
                <a:cs typeface="2  Titr" pitchFamily="2" charset="-78"/>
              </a:rPr>
              <a:t>در دیدار دو هزار و پانصد نفر از فرماندهان بسیج</a:t>
            </a:r>
          </a:p>
          <a:p>
            <a:pPr algn="ctr"/>
            <a:r>
              <a:rPr lang="fa-IR" dirty="0">
                <a:solidFill>
                  <a:srgbClr val="990000"/>
                </a:solidFill>
                <a:cs typeface="2  Titr" pitchFamily="2" charset="-78"/>
              </a:rPr>
              <a:t>1394/09/04</a:t>
            </a:r>
          </a:p>
          <a:p>
            <a:endParaRPr lang="fa-IR" dirty="0"/>
          </a:p>
          <a:p>
            <a:endParaRPr lang="fa-IR" dirty="0"/>
          </a:p>
        </p:txBody>
      </p:sp>
      <p:sp>
        <p:nvSpPr>
          <p:cNvPr id="5" name="Slide Number Placeholder 4"/>
          <p:cNvSpPr>
            <a:spLocks noGrp="1"/>
          </p:cNvSpPr>
          <p:nvPr>
            <p:ph type="sldNum" sz="quarter" idx="12"/>
          </p:nvPr>
        </p:nvSpPr>
        <p:spPr/>
        <p:txBody>
          <a:bodyPr/>
          <a:lstStyle/>
          <a:p>
            <a:r>
              <a:rPr lang="fa-IR" dirty="0" smtClean="0">
                <a:solidFill>
                  <a:srgbClr val="7E0000"/>
                </a:solidFill>
                <a:cs typeface="B Titr" pitchFamily="2" charset="-78"/>
              </a:rPr>
              <a:t>101</a:t>
            </a:r>
            <a:endParaRPr lang="fa-IR" dirty="0">
              <a:solidFill>
                <a:srgbClr val="7E0000"/>
              </a:solidFill>
              <a:cs typeface="B Titr" pitchFamily="2" charset="-78"/>
            </a:endParaRPr>
          </a:p>
        </p:txBody>
      </p:sp>
      <p:sp>
        <p:nvSpPr>
          <p:cNvPr id="6" name="Rectangle 5"/>
          <p:cNvSpPr/>
          <p:nvPr/>
        </p:nvSpPr>
        <p:spPr>
          <a:xfrm>
            <a:off x="2286000" y="2492897"/>
            <a:ext cx="6462464" cy="2585323"/>
          </a:xfrm>
          <a:prstGeom prst="rect">
            <a:avLst/>
          </a:prstGeom>
          <a:solidFill>
            <a:schemeClr val="accent1">
              <a:lumMod val="20000"/>
              <a:lumOff val="80000"/>
            </a:schemeClr>
          </a:solidFill>
        </p:spPr>
        <p:txBody>
          <a:bodyPr wrap="square">
            <a:spAutoFit/>
          </a:bodyPr>
          <a:lstStyle/>
          <a:p>
            <a:pPr algn="just">
              <a:lnSpc>
                <a:spcPct val="150000"/>
              </a:lnSpc>
            </a:pPr>
            <a:r>
              <a:rPr lang="fa-IR" dirty="0" smtClean="0">
                <a:cs typeface="2  Titr" pitchFamily="2" charset="-78"/>
              </a:rPr>
              <a:t>در </a:t>
            </a:r>
            <a:r>
              <a:rPr lang="fa-IR" dirty="0">
                <a:cs typeface="2  Titr" pitchFamily="2" charset="-78"/>
              </a:rPr>
              <a:t>این روش، دشمن عمدتاً با دو </a:t>
            </a:r>
            <a:r>
              <a:rPr lang="fa-IR" dirty="0" smtClean="0">
                <a:cs typeface="2  Titr" pitchFamily="2" charset="-78"/>
              </a:rPr>
              <a:t>وسیله‌ </a:t>
            </a:r>
            <a:r>
              <a:rPr lang="fa-IR" dirty="0">
                <a:cs typeface="2  Titr" pitchFamily="2" charset="-78"/>
              </a:rPr>
              <a:t>«پول و جاذبه‌های جنسی» در درون ملّت و در داخل کشور شبکه‌سازی می‌کند تا آرمان‌ها، باورها، و در نتیجه سبک زندگی را تغییر دهد</a:t>
            </a:r>
            <a:r>
              <a:rPr lang="en-US" dirty="0">
                <a:cs typeface="2  Titr" pitchFamily="2" charset="-78"/>
              </a:rPr>
              <a:t>.</a:t>
            </a:r>
          </a:p>
          <a:p>
            <a:pPr algn="just">
              <a:lnSpc>
                <a:spcPct val="150000"/>
              </a:lnSpc>
            </a:pPr>
            <a:r>
              <a:rPr lang="fa-IR" dirty="0" smtClean="0">
                <a:cs typeface="2  Titr" pitchFamily="2" charset="-78"/>
              </a:rPr>
              <a:t>در </a:t>
            </a:r>
            <a:r>
              <a:rPr lang="fa-IR" dirty="0">
                <a:cs typeface="2  Titr" pitchFamily="2" charset="-78"/>
              </a:rPr>
              <a:t>نفوذ بسیار خطرناک جریانی، مجموعه‌ای از افراد با هدفی دروغین، با روش‌های متفاوت با هم مرتبط می‌شوند تا نگاه آنها به مسائل مختلف به‌تدریج تغییر کند و شبیه نگاه دشمن شود</a:t>
            </a:r>
            <a:r>
              <a:rPr lang="en-US" dirty="0">
                <a:cs typeface="2  Titr" pitchFamily="2" charset="-78"/>
              </a:rPr>
              <a:t>.</a:t>
            </a:r>
          </a:p>
        </p:txBody>
      </p:sp>
      <p:sp>
        <p:nvSpPr>
          <p:cNvPr id="7" name="Rectangle 6"/>
          <p:cNvSpPr/>
          <p:nvPr/>
        </p:nvSpPr>
        <p:spPr>
          <a:xfrm>
            <a:off x="3131840" y="1905506"/>
            <a:ext cx="5184576" cy="369332"/>
          </a:xfrm>
          <a:prstGeom prst="rect">
            <a:avLst/>
          </a:prstGeom>
          <a:solidFill>
            <a:srgbClr val="FFC000"/>
          </a:solidFill>
        </p:spPr>
        <p:txBody>
          <a:bodyPr wrap="square">
            <a:spAutoFit/>
          </a:bodyPr>
          <a:lstStyle/>
          <a:p>
            <a:r>
              <a:rPr lang="fa-IR" dirty="0" smtClean="0">
                <a:cs typeface="2  Titr" pitchFamily="2" charset="-78"/>
              </a:rPr>
              <a:t>2- نفوذ جریانی و شیکه ای</a:t>
            </a:r>
            <a:endParaRPr lang="en-US" dirty="0">
              <a:cs typeface="2  Titr" pitchFamily="2" charset="-78"/>
            </a:endParaRPr>
          </a:p>
        </p:txBody>
      </p:sp>
    </p:spTree>
    <p:extLst>
      <p:ext uri="{BB962C8B-B14F-4D97-AF65-F5344CB8AC3E}">
        <p14:creationId xmlns:p14="http://schemas.microsoft.com/office/powerpoint/2010/main" val="2933303575"/>
      </p:ext>
    </p:extLst>
  </p:cSld>
  <p:clrMapOvr>
    <a:masterClrMapping/>
  </p:clrMapOvr>
  <mc:AlternateContent xmlns:mc="http://schemas.openxmlformats.org/markup-compatibility/2006" xmlns:p14="http://schemas.microsoft.com/office/powerpoint/2010/main">
    <mc:Choice Requires="p14">
      <p:transition spd="slow" p14:dur="2250">
        <p14:prism dir="r" isInverted="1"/>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3600" b="1" dirty="0" smtClean="0">
                <a:cs typeface="B Titr" pitchFamily="2" charset="-78"/>
              </a:rPr>
              <a:t>تذکراتی درباره مسئله نفوذ</a:t>
            </a:r>
            <a:endParaRPr lang="fa-IR" sz="4000" dirty="0">
              <a:cs typeface="B Titr" pitchFamily="2" charset="-78"/>
            </a:endParaRPr>
          </a:p>
        </p:txBody>
      </p:sp>
      <p:sp>
        <p:nvSpPr>
          <p:cNvPr id="4" name="Text Placeholder 3"/>
          <p:cNvSpPr>
            <a:spLocks noGrp="1"/>
          </p:cNvSpPr>
          <p:nvPr>
            <p:ph type="body" sz="half" idx="2"/>
          </p:nvPr>
        </p:nvSpPr>
        <p:spPr/>
        <p:txBody>
          <a:bodyPr>
            <a:normAutofit/>
          </a:bodyPr>
          <a:lstStyle/>
          <a:p>
            <a:pPr algn="ctr"/>
            <a:r>
              <a:rPr lang="fa-IR" dirty="0" smtClean="0">
                <a:solidFill>
                  <a:srgbClr val="990000"/>
                </a:solidFill>
                <a:cs typeface="B Titr" pitchFamily="2" charset="-78"/>
              </a:rPr>
              <a:t>بيانات رهبر معظّم انقلاب اسلامی‏ در دیدار ائمه جمعه سراسر کشور</a:t>
            </a:r>
          </a:p>
          <a:p>
            <a:pPr algn="ctr"/>
            <a:r>
              <a:rPr lang="fa-IR" dirty="0" smtClean="0">
                <a:solidFill>
                  <a:srgbClr val="990000"/>
                </a:solidFill>
                <a:cs typeface="B Titr" pitchFamily="2" charset="-78"/>
              </a:rPr>
              <a:t> ‏14/ 10/ 1394</a:t>
            </a:r>
            <a:endParaRPr lang="fa-IR" dirty="0">
              <a:solidFill>
                <a:srgbClr val="990000"/>
              </a:solidFill>
              <a:cs typeface="B Titr" pitchFamily="2" charset="-78"/>
            </a:endParaRPr>
          </a:p>
          <a:p>
            <a:endParaRPr lang="fa-IR" dirty="0"/>
          </a:p>
        </p:txBody>
      </p:sp>
      <p:sp>
        <p:nvSpPr>
          <p:cNvPr id="5" name="Slide Number Placeholder 4"/>
          <p:cNvSpPr>
            <a:spLocks noGrp="1"/>
          </p:cNvSpPr>
          <p:nvPr>
            <p:ph type="sldNum" sz="quarter" idx="12"/>
          </p:nvPr>
        </p:nvSpPr>
        <p:spPr/>
        <p:txBody>
          <a:bodyPr/>
          <a:lstStyle/>
          <a:p>
            <a:r>
              <a:rPr lang="fa-IR" dirty="0" smtClean="0">
                <a:solidFill>
                  <a:srgbClr val="7E0000"/>
                </a:solidFill>
                <a:cs typeface="B Titr" pitchFamily="2" charset="-78"/>
              </a:rPr>
              <a:t>102</a:t>
            </a:r>
            <a:endParaRPr lang="fa-IR" dirty="0">
              <a:solidFill>
                <a:srgbClr val="7E0000"/>
              </a:solidFill>
              <a:cs typeface="B Titr" pitchFamily="2" charset="-78"/>
            </a:endParaRPr>
          </a:p>
        </p:txBody>
      </p:sp>
      <p:sp>
        <p:nvSpPr>
          <p:cNvPr id="6" name="Rectangle 5"/>
          <p:cNvSpPr/>
          <p:nvPr/>
        </p:nvSpPr>
        <p:spPr>
          <a:xfrm>
            <a:off x="1928794" y="2000240"/>
            <a:ext cx="6891092" cy="4524315"/>
          </a:xfrm>
          <a:prstGeom prst="rect">
            <a:avLst/>
          </a:prstGeom>
          <a:solidFill>
            <a:schemeClr val="accent1">
              <a:lumMod val="20000"/>
              <a:lumOff val="80000"/>
            </a:schemeClr>
          </a:solidFill>
        </p:spPr>
        <p:txBody>
          <a:bodyPr wrap="square">
            <a:spAutoFit/>
          </a:bodyPr>
          <a:lstStyle/>
          <a:p>
            <a:pPr lvl="0" algn="just">
              <a:lnSpc>
                <a:spcPct val="200000"/>
              </a:lnSpc>
            </a:pPr>
            <a:r>
              <a:rPr lang="ar-SA" dirty="0" smtClean="0">
                <a:cs typeface="B Titr" pitchFamily="2" charset="-78"/>
              </a:rPr>
              <a:t>ما این مسئله‌ نفوذ را در قضیّه‌ برجام و پس از برجام مطرح کردیم؛ این خیلی مسئله‌ عجیب و خیلی مسئله‌ مهمّی است.</a:t>
            </a:r>
            <a:endParaRPr lang="en-US" dirty="0" smtClean="0">
              <a:cs typeface="B Titr" pitchFamily="2" charset="-78"/>
            </a:endParaRPr>
          </a:p>
          <a:p>
            <a:pPr lvl="0" algn="just">
              <a:lnSpc>
                <a:spcPct val="200000"/>
              </a:lnSpc>
            </a:pPr>
            <a:r>
              <a:rPr lang="ar-SA" dirty="0" smtClean="0">
                <a:cs typeface="B Titr" pitchFamily="2" charset="-78"/>
              </a:rPr>
              <a:t>مردم در باب انتخابات باید خیلی متوجّه این باشند. اگر فرض کنیم عنصر نفوذی به شکلی وارد مجلس شورای اسلامی بشود یا وارد مجلس خبرگان بشود یا در ارکان دیگر نظام نفوذ بکند، مثل موریانه از داخل می</a:t>
            </a:r>
            <a:r>
              <a:rPr lang="fa-IR" dirty="0" smtClean="0">
                <a:cs typeface="B Titr" pitchFamily="2" charset="-78"/>
              </a:rPr>
              <a:t> </a:t>
            </a:r>
            <a:r>
              <a:rPr lang="ar-SA" dirty="0" smtClean="0">
                <a:cs typeface="B Titr" pitchFamily="2" charset="-78"/>
              </a:rPr>
              <a:t>جَود و پایه‌ها را سست میکند و فرو میریزد.</a:t>
            </a:r>
            <a:endParaRPr lang="en-US" dirty="0" smtClean="0">
              <a:cs typeface="B Titr" pitchFamily="2" charset="-78"/>
            </a:endParaRPr>
          </a:p>
          <a:p>
            <a:pPr algn="just">
              <a:lnSpc>
                <a:spcPct val="200000"/>
              </a:lnSpc>
            </a:pPr>
            <a:r>
              <a:rPr lang="fa-IR" dirty="0" smtClean="0">
                <a:cs typeface="B Titr" pitchFamily="2" charset="-78"/>
              </a:rPr>
              <a:t>در این زمینه روشنگری لازم است؛ روشنگریِ بدون اتّهام، بدون تهمت زدن، بدون مصداق معیّن کردن، امّا روشنگری اذهان مردم؛ چیز لازمی است</a:t>
            </a:r>
            <a:endParaRPr lang="en-US" dirty="0">
              <a:cs typeface="B Titr" pitchFamily="2" charset="-78"/>
            </a:endParaRPr>
          </a:p>
        </p:txBody>
      </p:sp>
    </p:spTree>
    <p:extLst>
      <p:ext uri="{BB962C8B-B14F-4D97-AF65-F5344CB8AC3E}">
        <p14:creationId xmlns:p14="http://schemas.microsoft.com/office/powerpoint/2010/main" val="2933303575"/>
      </p:ext>
    </p:extLst>
  </p:cSld>
  <p:clrMapOvr>
    <a:masterClrMapping/>
  </p:clrMapOvr>
  <mc:AlternateContent xmlns:mc="http://schemas.openxmlformats.org/markup-compatibility/2006" xmlns:p14="http://schemas.microsoft.com/office/powerpoint/2010/main">
    <mc:Choice Requires="p14">
      <p:transition spd="slow" p14:dur="2250">
        <p14:flip dir="l"/>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3600" b="1" dirty="0" smtClean="0">
                <a:cs typeface="B Titr" pitchFamily="2" charset="-78"/>
              </a:rPr>
              <a:t>تذکراتی درباره مسئله نفوذ</a:t>
            </a:r>
            <a:endParaRPr lang="fa-IR" sz="4000" dirty="0"/>
          </a:p>
        </p:txBody>
      </p:sp>
      <p:sp>
        <p:nvSpPr>
          <p:cNvPr id="4" name="Text Placeholder 3"/>
          <p:cNvSpPr>
            <a:spLocks noGrp="1"/>
          </p:cNvSpPr>
          <p:nvPr>
            <p:ph type="body" sz="half" idx="2"/>
          </p:nvPr>
        </p:nvSpPr>
        <p:spPr/>
        <p:txBody>
          <a:bodyPr/>
          <a:lstStyle/>
          <a:p>
            <a:pPr algn="ctr"/>
            <a:r>
              <a:rPr lang="fa-IR" dirty="0" smtClean="0">
                <a:solidFill>
                  <a:srgbClr val="990000"/>
                </a:solidFill>
                <a:cs typeface="B Titr" pitchFamily="2" charset="-78"/>
              </a:rPr>
              <a:t>بيانات رهبر معظّم انقلاب اسلامی‏ در دیدار ائمه جمعه سراسر کشور</a:t>
            </a:r>
          </a:p>
          <a:p>
            <a:pPr algn="ctr"/>
            <a:r>
              <a:rPr lang="fa-IR" dirty="0" smtClean="0">
                <a:solidFill>
                  <a:srgbClr val="990000"/>
                </a:solidFill>
                <a:cs typeface="B Titr" pitchFamily="2" charset="-78"/>
              </a:rPr>
              <a:t> ‏14/ 10/ 1394</a:t>
            </a:r>
          </a:p>
          <a:p>
            <a:endParaRPr lang="fa-IR" dirty="0"/>
          </a:p>
          <a:p>
            <a:endParaRPr lang="fa-IR" dirty="0"/>
          </a:p>
        </p:txBody>
      </p:sp>
      <p:sp>
        <p:nvSpPr>
          <p:cNvPr id="5" name="Slide Number Placeholder 4"/>
          <p:cNvSpPr>
            <a:spLocks noGrp="1"/>
          </p:cNvSpPr>
          <p:nvPr>
            <p:ph type="sldNum" sz="quarter" idx="12"/>
          </p:nvPr>
        </p:nvSpPr>
        <p:spPr/>
        <p:txBody>
          <a:bodyPr/>
          <a:lstStyle/>
          <a:p>
            <a:r>
              <a:rPr lang="fa-IR" dirty="0" smtClean="0">
                <a:solidFill>
                  <a:srgbClr val="7E0000"/>
                </a:solidFill>
                <a:cs typeface="B Titr" pitchFamily="2" charset="-78"/>
              </a:rPr>
              <a:t>103</a:t>
            </a:r>
            <a:endParaRPr lang="fa-IR" dirty="0">
              <a:solidFill>
                <a:srgbClr val="7E0000"/>
              </a:solidFill>
              <a:cs typeface="B Titr" pitchFamily="2" charset="-78"/>
            </a:endParaRPr>
          </a:p>
        </p:txBody>
      </p:sp>
      <p:sp>
        <p:nvSpPr>
          <p:cNvPr id="6" name="Rectangle 5"/>
          <p:cNvSpPr/>
          <p:nvPr/>
        </p:nvSpPr>
        <p:spPr>
          <a:xfrm>
            <a:off x="2000232" y="1779687"/>
            <a:ext cx="7143768" cy="5078313"/>
          </a:xfrm>
          <a:prstGeom prst="rect">
            <a:avLst/>
          </a:prstGeom>
          <a:solidFill>
            <a:schemeClr val="accent1">
              <a:lumMod val="20000"/>
              <a:lumOff val="80000"/>
            </a:schemeClr>
          </a:solidFill>
        </p:spPr>
        <p:txBody>
          <a:bodyPr wrap="square">
            <a:spAutoFit/>
          </a:bodyPr>
          <a:lstStyle/>
          <a:p>
            <a:pPr lvl="0" algn="just">
              <a:lnSpc>
                <a:spcPct val="200000"/>
              </a:lnSpc>
            </a:pPr>
            <a:r>
              <a:rPr lang="ar-SA" dirty="0" smtClean="0">
                <a:cs typeface="B Titr" pitchFamily="2" charset="-78"/>
              </a:rPr>
              <a:t>روزگار، روزگار فوق‌العاده حسّاسی است. یک دستگاه پیگیر و یک جبهه‌ی فراگیر علیه انقلاب اسلامی مشغول کارند؛ پول به بازار می‌آورند، سلاح به بازار می‌آورند، توطئه می‌آورند، به قول خودشان اتاقهای فکر دارند و دائم دارند کار می</a:t>
            </a:r>
            <a:r>
              <a:rPr lang="fa-IR" dirty="0" smtClean="0">
                <a:cs typeface="B Titr" pitchFamily="2" charset="-78"/>
              </a:rPr>
              <a:t> </a:t>
            </a:r>
            <a:r>
              <a:rPr lang="ar-SA" dirty="0" smtClean="0">
                <a:cs typeface="B Titr" pitchFamily="2" charset="-78"/>
              </a:rPr>
              <a:t>کنند؛ علّت هم این است که احساس خطر می</a:t>
            </a:r>
            <a:r>
              <a:rPr lang="fa-IR" dirty="0" smtClean="0">
                <a:cs typeface="B Titr" pitchFamily="2" charset="-78"/>
              </a:rPr>
              <a:t> </a:t>
            </a:r>
            <a:r>
              <a:rPr lang="ar-SA" dirty="0" smtClean="0">
                <a:cs typeface="B Titr" pitchFamily="2" charset="-78"/>
              </a:rPr>
              <a:t>کنند.</a:t>
            </a:r>
            <a:endParaRPr lang="en-US" dirty="0" smtClean="0">
              <a:cs typeface="B Titr" pitchFamily="2" charset="-78"/>
            </a:endParaRPr>
          </a:p>
          <a:p>
            <a:pPr lvl="0" algn="just">
              <a:lnSpc>
                <a:spcPct val="200000"/>
              </a:lnSpc>
            </a:pPr>
            <a:r>
              <a:rPr lang="ar-SA" dirty="0" smtClean="0">
                <a:cs typeface="B Titr" pitchFamily="2" charset="-78"/>
              </a:rPr>
              <a:t>آمریکایی‌ها به این انتخابات چشم طمع دوخته‌اند؛ اینها در ایران دنبال تحوّلند... آنها که می</a:t>
            </a:r>
            <a:r>
              <a:rPr lang="fa-IR" dirty="0" smtClean="0">
                <a:cs typeface="B Titr" pitchFamily="2" charset="-78"/>
              </a:rPr>
              <a:t> </a:t>
            </a:r>
            <a:r>
              <a:rPr lang="ar-SA" dirty="0" smtClean="0">
                <a:cs typeface="B Titr" pitchFamily="2" charset="-78"/>
              </a:rPr>
              <a:t>خواهند تحوّل در ایران انجام بگیرد یعنی... مدام عقب‌گرد کنیم و برویم به‌سمتی که آنها می</a:t>
            </a:r>
            <a:r>
              <a:rPr lang="fa-IR" dirty="0" smtClean="0">
                <a:cs typeface="B Titr" pitchFamily="2" charset="-78"/>
              </a:rPr>
              <a:t> </a:t>
            </a:r>
            <a:r>
              <a:rPr lang="ar-SA" dirty="0" smtClean="0">
                <a:cs typeface="B Titr" pitchFamily="2" charset="-78"/>
              </a:rPr>
              <a:t>خواهند. چشم طمع دوخته‌اند به همه‌ی حوادث داخلی کشور ما.</a:t>
            </a:r>
            <a:endParaRPr lang="en-US" dirty="0" smtClean="0">
              <a:cs typeface="B Titr" pitchFamily="2" charset="-78"/>
            </a:endParaRPr>
          </a:p>
          <a:p>
            <a:pPr algn="just">
              <a:lnSpc>
                <a:spcPct val="200000"/>
              </a:lnSpc>
            </a:pPr>
            <a:r>
              <a:rPr lang="fa-IR" dirty="0" smtClean="0">
                <a:cs typeface="B Titr" pitchFamily="2" charset="-78"/>
              </a:rPr>
              <a:t>ملّت ایران بایستی علی‌رغم دشمنان، حرکت خود را  درست ضدّ خواست دشمن انجام بدهد و به دهان دشمن بکوبد.</a:t>
            </a:r>
            <a:endParaRPr lang="en-US" dirty="0">
              <a:cs typeface="B Titr" pitchFamily="2" charset="-78"/>
            </a:endParaRPr>
          </a:p>
        </p:txBody>
      </p:sp>
    </p:spTree>
    <p:extLst>
      <p:ext uri="{BB962C8B-B14F-4D97-AF65-F5344CB8AC3E}">
        <p14:creationId xmlns:p14="http://schemas.microsoft.com/office/powerpoint/2010/main" val="2933303575"/>
      </p:ext>
    </p:extLst>
  </p:cSld>
  <p:clrMapOvr>
    <a:masterClrMapping/>
  </p:clrMapOvr>
  <mc:AlternateContent xmlns:mc="http://schemas.openxmlformats.org/markup-compatibility/2006" xmlns:p14="http://schemas.microsoft.com/office/powerpoint/2010/main">
    <mc:Choice Requires="p14">
      <p:transition spd="slow" p14:dur="2500">
        <p:checker/>
        <p:sndAc>
          <p:stSnd>
            <p:snd r:embed="rId2" name="chimes.wav"/>
          </p:stSnd>
        </p:sndAc>
      </p:transition>
    </mc:Choice>
    <mc:Fallback xmlns="">
      <p:transition spd="slow">
        <p:checker/>
        <p:sndAc>
          <p:stSnd>
            <p:snd r:embed="rId3" name="chimes.wav"/>
          </p:stSnd>
        </p:sndAc>
      </p:transition>
    </mc:Fallback>
  </mc:AlternateContent>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fa-IR" sz="3200" b="1" dirty="0" smtClean="0">
                <a:cs typeface="2  Titr" pitchFamily="2" charset="-78"/>
              </a:rPr>
              <a:t>نوع برخورد دشمنان با ج .ا.ا.</a:t>
            </a:r>
            <a:endParaRPr lang="en-US" sz="3200" dirty="0">
              <a:cs typeface="2  Titr" pitchFamily="2" charset="-78"/>
            </a:endParaRPr>
          </a:p>
        </p:txBody>
      </p:sp>
      <p:sp>
        <p:nvSpPr>
          <p:cNvPr id="4" name="Text Placeholder 3"/>
          <p:cNvSpPr>
            <a:spLocks noGrp="1"/>
          </p:cNvSpPr>
          <p:nvPr>
            <p:ph type="body" sz="half" idx="2"/>
          </p:nvPr>
        </p:nvSpPr>
        <p:spPr/>
        <p:txBody>
          <a:bodyPr/>
          <a:lstStyle/>
          <a:p>
            <a:pPr algn="ctr"/>
            <a:r>
              <a:rPr lang="fa-IR" dirty="0" smtClean="0">
                <a:solidFill>
                  <a:srgbClr val="C00000"/>
                </a:solidFill>
                <a:cs typeface="2  Titr" pitchFamily="2" charset="-78"/>
              </a:rPr>
              <a:t>در دیدار جمعى از معلمان و فرهنگیان سراسر کشور ۱۶/0۲/1394</a:t>
            </a:r>
            <a:endParaRPr lang="en-US" dirty="0">
              <a:solidFill>
                <a:srgbClr val="C00000"/>
              </a:solidFill>
              <a:cs typeface="2  Titr" pitchFamily="2" charset="-78"/>
            </a:endParaRPr>
          </a:p>
        </p:txBody>
      </p:sp>
      <p:sp>
        <p:nvSpPr>
          <p:cNvPr id="5" name="Slide Number Placeholder 4"/>
          <p:cNvSpPr>
            <a:spLocks noGrp="1"/>
          </p:cNvSpPr>
          <p:nvPr>
            <p:ph type="sldNum" sz="quarter" idx="12"/>
          </p:nvPr>
        </p:nvSpPr>
        <p:spPr/>
        <p:txBody>
          <a:bodyPr/>
          <a:lstStyle/>
          <a:p>
            <a:r>
              <a:rPr lang="fa-IR" dirty="0" smtClean="0">
                <a:solidFill>
                  <a:srgbClr val="7E0000"/>
                </a:solidFill>
                <a:cs typeface="B Titr" pitchFamily="2" charset="-78"/>
              </a:rPr>
              <a:t>104</a:t>
            </a:r>
            <a:endParaRPr lang="fa-IR" dirty="0">
              <a:solidFill>
                <a:srgbClr val="7E0000"/>
              </a:solidFill>
              <a:cs typeface="B Titr" pitchFamily="2" charset="-78"/>
            </a:endParaRPr>
          </a:p>
        </p:txBody>
      </p:sp>
      <p:sp>
        <p:nvSpPr>
          <p:cNvPr id="6" name="Rectangle 5"/>
          <p:cNvSpPr/>
          <p:nvPr/>
        </p:nvSpPr>
        <p:spPr>
          <a:xfrm>
            <a:off x="2071670" y="2143116"/>
            <a:ext cx="6858048" cy="3416320"/>
          </a:xfrm>
          <a:prstGeom prst="rect">
            <a:avLst/>
          </a:prstGeom>
        </p:spPr>
        <p:txBody>
          <a:bodyPr wrap="square">
            <a:spAutoFit/>
          </a:bodyPr>
          <a:lstStyle/>
          <a:p>
            <a:pPr lvl="0" algn="just"/>
            <a:r>
              <a:rPr lang="ar-SA" sz="2400" dirty="0" smtClean="0">
                <a:cs typeface="2  Titr" pitchFamily="2" charset="-78"/>
              </a:rPr>
              <a:t>در طول این </a:t>
            </a:r>
            <a:r>
              <a:rPr lang="fa-IR" sz="2400" dirty="0" smtClean="0">
                <a:cs typeface="2  Titr" pitchFamily="2" charset="-78"/>
              </a:rPr>
              <a:t>۳۵ </a:t>
            </a:r>
            <a:r>
              <a:rPr lang="ar-SA" sz="2400" dirty="0" smtClean="0">
                <a:cs typeface="2  Titr" pitchFamily="2" charset="-78"/>
              </a:rPr>
              <a:t>سالی که گذشته است، همواره و همیشه هیبت این حرکت عظیم مردمی، چشم دشمنان جمهوری اسلامی را گرفته است.</a:t>
            </a:r>
            <a:endParaRPr lang="en-US" sz="2400" dirty="0" smtClean="0">
              <a:cs typeface="2  Titr" pitchFamily="2" charset="-78"/>
            </a:endParaRPr>
          </a:p>
          <a:p>
            <a:pPr lvl="0" algn="just"/>
            <a:r>
              <a:rPr lang="ar-SA" sz="2400" dirty="0" smtClean="0">
                <a:cs typeface="2  Titr" pitchFamily="2" charset="-78"/>
              </a:rPr>
              <a:t>یک ملّت اگر نتواند از هویّت خود، از عظمت خود، آن‌چنان که هست، در مقابل بیگانگان دفاع بکند، قطعاً توسری خواهد خورد؛ بروبرگرد ندارد.</a:t>
            </a:r>
            <a:endParaRPr lang="en-US" sz="2400" dirty="0" smtClean="0">
              <a:cs typeface="2  Titr" pitchFamily="2" charset="-78"/>
            </a:endParaRPr>
          </a:p>
          <a:p>
            <a:pPr algn="just"/>
            <a:r>
              <a:rPr lang="ar-SA" sz="2400" dirty="0" smtClean="0">
                <a:cs typeface="2  Titr" pitchFamily="2" charset="-78"/>
              </a:rPr>
              <a:t>من نمی</a:t>
            </a:r>
            <a:r>
              <a:rPr lang="fa-IR" sz="2400" dirty="0" smtClean="0">
                <a:cs typeface="2  Titr" pitchFamily="2" charset="-78"/>
              </a:rPr>
              <a:t> </a:t>
            </a:r>
            <a:r>
              <a:rPr lang="ar-SA" sz="2400" dirty="0" smtClean="0">
                <a:cs typeface="2  Titr" pitchFamily="2" charset="-78"/>
              </a:rPr>
              <a:t>فهمم مذاکره در زیر شبح تهدید چه معنایی دارد؟ مذاکره کنیم زیر شبح تهدید! مثل اینکه یک شمشیری بالای سر [ما باشد]. </a:t>
            </a:r>
            <a:endParaRPr lang="en-US" sz="2400" dirty="0">
              <a:cs typeface="2  Titr" pitchFamily="2" charset="-78"/>
            </a:endParaRPr>
          </a:p>
        </p:txBody>
      </p:sp>
    </p:spTree>
  </p:cSld>
  <p:clrMapOvr>
    <a:masterClrMapping/>
  </p:clrMapOvr>
  <mc:AlternateContent xmlns:mc="http://schemas.openxmlformats.org/markup-compatibility/2006" xmlns:p14="http://schemas.microsoft.com/office/powerpoint/2010/main">
    <mc:Choice Requires="p14">
      <p:transition spd="slow" p14:dur="2000">
        <p:circle/>
        <p:sndAc>
          <p:stSnd>
            <p:snd r:embed="rId2" name="chimes.wav"/>
          </p:stSnd>
        </p:sndAc>
      </p:transition>
    </mc:Choice>
    <mc:Fallback xmlns="">
      <p:transition spd="slow">
        <p:circle/>
        <p:sndAc>
          <p:stSnd>
            <p:snd r:embed="rId3" name="chimes.wav"/>
          </p:stSnd>
        </p:sndAc>
      </p:transition>
    </mc:Fallback>
  </mc:AlternateContent>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3600" b="1" dirty="0" smtClean="0">
                <a:cs typeface="2  Titr" pitchFamily="2" charset="-78"/>
              </a:rPr>
              <a:t>نوع برخورد دشمنان با ج .ا.ا.</a:t>
            </a:r>
            <a:endParaRPr lang="en-US" sz="3600" dirty="0"/>
          </a:p>
        </p:txBody>
      </p:sp>
      <p:sp>
        <p:nvSpPr>
          <p:cNvPr id="4" name="Text Placeholder 3"/>
          <p:cNvSpPr>
            <a:spLocks noGrp="1"/>
          </p:cNvSpPr>
          <p:nvPr>
            <p:ph type="body" sz="half" idx="2"/>
          </p:nvPr>
        </p:nvSpPr>
        <p:spPr/>
        <p:txBody>
          <a:bodyPr/>
          <a:lstStyle/>
          <a:p>
            <a:pPr algn="ctr"/>
            <a:r>
              <a:rPr lang="fa-IR" dirty="0" smtClean="0">
                <a:solidFill>
                  <a:srgbClr val="C00000"/>
                </a:solidFill>
                <a:cs typeface="2  Titr" pitchFamily="2" charset="-78"/>
              </a:rPr>
              <a:t>در دیدار جمعى از معلمان و فرهنگیان سراسر کشور ۱۶/0۲/1394</a:t>
            </a:r>
            <a:endParaRPr lang="en-US" dirty="0" smtClean="0">
              <a:solidFill>
                <a:srgbClr val="C00000"/>
              </a:solidFill>
              <a:cs typeface="2  Titr" pitchFamily="2" charset="-78"/>
            </a:endParaRPr>
          </a:p>
          <a:p>
            <a:endParaRPr lang="en-US" dirty="0"/>
          </a:p>
        </p:txBody>
      </p:sp>
      <p:sp>
        <p:nvSpPr>
          <p:cNvPr id="5" name="Slide Number Placeholder 4"/>
          <p:cNvSpPr>
            <a:spLocks noGrp="1"/>
          </p:cNvSpPr>
          <p:nvPr>
            <p:ph type="sldNum" sz="quarter" idx="12"/>
          </p:nvPr>
        </p:nvSpPr>
        <p:spPr/>
        <p:txBody>
          <a:bodyPr/>
          <a:lstStyle/>
          <a:p>
            <a:r>
              <a:rPr lang="fa-IR" dirty="0" smtClean="0">
                <a:solidFill>
                  <a:srgbClr val="7E0000"/>
                </a:solidFill>
                <a:cs typeface="B Titr" pitchFamily="2" charset="-78"/>
              </a:rPr>
              <a:t>105</a:t>
            </a:r>
            <a:endParaRPr lang="fa-IR" dirty="0">
              <a:solidFill>
                <a:srgbClr val="7E0000"/>
              </a:solidFill>
              <a:cs typeface="B Titr" pitchFamily="2" charset="-78"/>
            </a:endParaRPr>
          </a:p>
        </p:txBody>
      </p:sp>
      <p:graphicFrame>
        <p:nvGraphicFramePr>
          <p:cNvPr id="6" name="Table 5"/>
          <p:cNvGraphicFramePr>
            <a:graphicFrameLocks noGrp="1"/>
          </p:cNvGraphicFramePr>
          <p:nvPr>
            <p:extLst>
              <p:ext uri="{D42A27DB-BD31-4B8C-83A1-F6EECF244321}">
                <p14:modId xmlns:p14="http://schemas.microsoft.com/office/powerpoint/2010/main" val="1799892763"/>
              </p:ext>
            </p:extLst>
          </p:nvPr>
        </p:nvGraphicFramePr>
        <p:xfrm>
          <a:off x="1979712" y="2204864"/>
          <a:ext cx="6912768" cy="4494272"/>
        </p:xfrm>
        <a:graphic>
          <a:graphicData uri="http://schemas.openxmlformats.org/drawingml/2006/table">
            <a:tbl>
              <a:tblPr/>
              <a:tblGrid>
                <a:gridCol w="6912768"/>
              </a:tblGrid>
              <a:tr h="4494272">
                <a:tc>
                  <a:txBody>
                    <a:bodyPr/>
                    <a:lstStyle/>
                    <a:p>
                      <a:pPr marL="342900" lvl="0" indent="-342900" algn="justLow" rtl="1">
                        <a:lnSpc>
                          <a:spcPct val="115000"/>
                        </a:lnSpc>
                        <a:spcAft>
                          <a:spcPts val="0"/>
                        </a:spcAft>
                        <a:buClr>
                          <a:srgbClr val="BCA100"/>
                        </a:buClr>
                        <a:buFont typeface="Symbol"/>
                        <a:buChar char=""/>
                      </a:pPr>
                      <a:r>
                        <a:rPr lang="ar-SA" sz="2400" dirty="0">
                          <a:solidFill>
                            <a:srgbClr val="000000"/>
                          </a:solidFill>
                          <a:latin typeface="Tahoma"/>
                          <a:ea typeface="Calibri"/>
                          <a:cs typeface="2  Titr" pitchFamily="2" charset="-78"/>
                        </a:rPr>
                        <a:t>چرا تهدید </a:t>
                      </a:r>
                      <a:r>
                        <a:rPr lang="ar-SA" sz="2400" dirty="0" smtClean="0">
                          <a:solidFill>
                            <a:srgbClr val="000000"/>
                          </a:solidFill>
                          <a:latin typeface="Tahoma"/>
                          <a:ea typeface="Calibri"/>
                          <a:cs typeface="2  Titr" pitchFamily="2" charset="-78"/>
                        </a:rPr>
                        <a:t>می</a:t>
                      </a:r>
                      <a:r>
                        <a:rPr lang="fa-IR" sz="2400" dirty="0" smtClean="0">
                          <a:solidFill>
                            <a:srgbClr val="000000"/>
                          </a:solidFill>
                          <a:latin typeface="Tahoma"/>
                          <a:ea typeface="Calibri"/>
                          <a:cs typeface="2  Titr" pitchFamily="2" charset="-78"/>
                        </a:rPr>
                        <a:t> </a:t>
                      </a:r>
                      <a:r>
                        <a:rPr lang="ar-SA" sz="2400" dirty="0" smtClean="0">
                          <a:solidFill>
                            <a:srgbClr val="000000"/>
                          </a:solidFill>
                          <a:latin typeface="Tahoma"/>
                          <a:ea typeface="Calibri"/>
                          <a:cs typeface="2  Titr" pitchFamily="2" charset="-78"/>
                        </a:rPr>
                        <a:t>کنند</a:t>
                      </a:r>
                      <a:r>
                        <a:rPr lang="ar-SA" sz="2400" dirty="0">
                          <a:solidFill>
                            <a:srgbClr val="000000"/>
                          </a:solidFill>
                          <a:latin typeface="Tahoma"/>
                          <a:ea typeface="Calibri"/>
                          <a:cs typeface="2  Titr" pitchFamily="2" charset="-78"/>
                        </a:rPr>
                        <a:t>؟ چرا غلط زیادی </a:t>
                      </a:r>
                      <a:r>
                        <a:rPr lang="ar-SA" sz="2400" dirty="0" smtClean="0">
                          <a:solidFill>
                            <a:srgbClr val="000000"/>
                          </a:solidFill>
                          <a:latin typeface="Tahoma"/>
                          <a:ea typeface="Calibri"/>
                          <a:cs typeface="2  Titr" pitchFamily="2" charset="-78"/>
                        </a:rPr>
                        <a:t>می</a:t>
                      </a:r>
                      <a:r>
                        <a:rPr lang="fa-IR" sz="2400" dirty="0" smtClean="0">
                          <a:solidFill>
                            <a:srgbClr val="000000"/>
                          </a:solidFill>
                          <a:latin typeface="Tahoma"/>
                          <a:ea typeface="Calibri"/>
                          <a:cs typeface="2  Titr" pitchFamily="2" charset="-78"/>
                        </a:rPr>
                        <a:t> </a:t>
                      </a:r>
                      <a:r>
                        <a:rPr lang="ar-SA" sz="2400" dirty="0" smtClean="0">
                          <a:solidFill>
                            <a:srgbClr val="000000"/>
                          </a:solidFill>
                          <a:latin typeface="Tahoma"/>
                          <a:ea typeface="Calibri"/>
                          <a:cs typeface="2  Titr" pitchFamily="2" charset="-78"/>
                        </a:rPr>
                        <a:t>کنند</a:t>
                      </a:r>
                      <a:r>
                        <a:rPr lang="ar-SA" sz="2400" dirty="0">
                          <a:solidFill>
                            <a:srgbClr val="000000"/>
                          </a:solidFill>
                          <a:latin typeface="Tahoma"/>
                          <a:ea typeface="Calibri"/>
                          <a:cs typeface="2  Titr" pitchFamily="2" charset="-78"/>
                        </a:rPr>
                        <a:t>؟ اوّلاً که غلط </a:t>
                      </a:r>
                      <a:r>
                        <a:rPr lang="ar-SA" sz="2400" dirty="0" smtClean="0">
                          <a:solidFill>
                            <a:srgbClr val="000000"/>
                          </a:solidFill>
                          <a:latin typeface="Tahoma"/>
                          <a:ea typeface="Calibri"/>
                          <a:cs typeface="2  Titr" pitchFamily="2" charset="-78"/>
                        </a:rPr>
                        <a:t>می</a:t>
                      </a:r>
                      <a:r>
                        <a:rPr lang="fa-IR" sz="2400" dirty="0" smtClean="0">
                          <a:solidFill>
                            <a:srgbClr val="000000"/>
                          </a:solidFill>
                          <a:latin typeface="Tahoma"/>
                          <a:ea typeface="Calibri"/>
                          <a:cs typeface="2  Titr" pitchFamily="2" charset="-78"/>
                        </a:rPr>
                        <a:t> </a:t>
                      </a:r>
                      <a:r>
                        <a:rPr lang="ar-SA" sz="2400" dirty="0" smtClean="0">
                          <a:solidFill>
                            <a:srgbClr val="000000"/>
                          </a:solidFill>
                          <a:latin typeface="Tahoma"/>
                          <a:ea typeface="Calibri"/>
                          <a:cs typeface="2  Titr" pitchFamily="2" charset="-78"/>
                        </a:rPr>
                        <a:t>کنید</a:t>
                      </a:r>
                      <a:r>
                        <a:rPr lang="ar-SA" sz="2400" dirty="0">
                          <a:solidFill>
                            <a:srgbClr val="000000"/>
                          </a:solidFill>
                          <a:latin typeface="Tahoma"/>
                          <a:ea typeface="Calibri"/>
                          <a:cs typeface="2  Titr" pitchFamily="2" charset="-78"/>
                        </a:rPr>
                        <a:t>؛ ثانیاً من در زمان رئیس‌جمهور قبلی آمریکا گفتم دوران بزن‌ودررو تمام شده؛ این‌جور نیست که ملّت ایران رها کند کسی را که بخواهد به ملّت ایران تعرّضی بکند؛ ما دنبال خواهیم کرد.</a:t>
                      </a:r>
                      <a:endParaRPr lang="en-US" sz="2000" dirty="0">
                        <a:latin typeface="Calibri"/>
                        <a:ea typeface="Calibri"/>
                        <a:cs typeface="2  Titr" pitchFamily="2" charset="-78"/>
                      </a:endParaRPr>
                    </a:p>
                    <a:p>
                      <a:pPr marL="342900" lvl="0" indent="-342900" algn="justLow" rtl="1">
                        <a:lnSpc>
                          <a:spcPct val="115000"/>
                        </a:lnSpc>
                        <a:spcAft>
                          <a:spcPts val="0"/>
                        </a:spcAft>
                        <a:buClr>
                          <a:srgbClr val="BCA100"/>
                        </a:buClr>
                        <a:buFont typeface="Symbol"/>
                        <a:buChar char=""/>
                      </a:pPr>
                      <a:r>
                        <a:rPr lang="ar-SA" sz="2400" dirty="0">
                          <a:solidFill>
                            <a:srgbClr val="000000"/>
                          </a:solidFill>
                          <a:latin typeface="Tahoma"/>
                          <a:ea typeface="Calibri"/>
                          <a:cs typeface="2  Titr" pitchFamily="2" charset="-78"/>
                        </a:rPr>
                        <a:t>بنده با مذاکراتی که در زیر شبح تهدید انجام بگیرد، موافق نیستم. بروند حرف بزنند، مذاکره کنند، به توافق برسند، اشکالی ندارد - البتّه درحالی‌که آن خطوط اصلی را رعایت کرده باشند - لکن به‌هیچ‌وجه تحمیل، زور، تحقیر و تهدید را قبول نکنند.</a:t>
                      </a:r>
                      <a:endParaRPr lang="en-US" sz="2000" dirty="0">
                        <a:latin typeface="Calibri"/>
                        <a:ea typeface="Calibri"/>
                        <a:cs typeface="2  Titr" pitchFamily="2" charset="-78"/>
                      </a:endParaRPr>
                    </a:p>
                  </a:txBody>
                  <a:tcPr marL="114300" marR="114300" marT="0" marB="0">
                    <a:lnL>
                      <a:noFill/>
                    </a:lnL>
                    <a:lnR>
                      <a:noFill/>
                    </a:lnR>
                    <a:lnT>
                      <a:noFill/>
                    </a:lnT>
                    <a:lnB>
                      <a:noFill/>
                    </a:lnB>
                    <a:solidFill>
                      <a:schemeClr val="bg2"/>
                    </a:solidFill>
                  </a:tcPr>
                </a:tc>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3900">
        <p14:glitter dir="r"/>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fa-IR" b="1" dirty="0" smtClean="0">
                <a:cs typeface="2  Titr" pitchFamily="2" charset="-78"/>
              </a:rPr>
              <a:t>نوع برخورد دشمنان با ج .ا.ا.</a:t>
            </a:r>
            <a:endParaRPr lang="en-US" dirty="0"/>
          </a:p>
        </p:txBody>
      </p:sp>
      <p:sp>
        <p:nvSpPr>
          <p:cNvPr id="4" name="Text Placeholder 3"/>
          <p:cNvSpPr>
            <a:spLocks noGrp="1"/>
          </p:cNvSpPr>
          <p:nvPr>
            <p:ph type="body" sz="half" idx="2"/>
          </p:nvPr>
        </p:nvSpPr>
        <p:spPr/>
        <p:txBody>
          <a:bodyPr/>
          <a:lstStyle/>
          <a:p>
            <a:pPr algn="ctr"/>
            <a:r>
              <a:rPr lang="fa-IR" dirty="0" smtClean="0">
                <a:solidFill>
                  <a:srgbClr val="C00000"/>
                </a:solidFill>
                <a:cs typeface="2  Titr" pitchFamily="2" charset="-78"/>
              </a:rPr>
              <a:t>در دیدار جمعى از معلمان و فرهنگیان سراسر کشور ۱۶/0۲/1394</a:t>
            </a:r>
            <a:endParaRPr lang="en-US" dirty="0" smtClean="0">
              <a:solidFill>
                <a:srgbClr val="C00000"/>
              </a:solidFill>
              <a:cs typeface="2  Titr" pitchFamily="2" charset="-78"/>
            </a:endParaRPr>
          </a:p>
          <a:p>
            <a:endParaRPr lang="en-US" dirty="0"/>
          </a:p>
        </p:txBody>
      </p:sp>
      <p:sp>
        <p:nvSpPr>
          <p:cNvPr id="5" name="Slide Number Placeholder 4"/>
          <p:cNvSpPr>
            <a:spLocks noGrp="1"/>
          </p:cNvSpPr>
          <p:nvPr>
            <p:ph type="sldNum" sz="quarter" idx="12"/>
          </p:nvPr>
        </p:nvSpPr>
        <p:spPr/>
        <p:txBody>
          <a:bodyPr/>
          <a:lstStyle/>
          <a:p>
            <a:r>
              <a:rPr lang="fa-IR" dirty="0" smtClean="0">
                <a:solidFill>
                  <a:srgbClr val="7E0000"/>
                </a:solidFill>
                <a:cs typeface="B Titr" pitchFamily="2" charset="-78"/>
              </a:rPr>
              <a:t>106</a:t>
            </a:r>
            <a:endParaRPr lang="fa-IR" dirty="0">
              <a:solidFill>
                <a:srgbClr val="7E0000"/>
              </a:solidFill>
              <a:cs typeface="B Titr" pitchFamily="2" charset="-78"/>
            </a:endParaRPr>
          </a:p>
        </p:txBody>
      </p:sp>
      <p:graphicFrame>
        <p:nvGraphicFramePr>
          <p:cNvPr id="6" name="Table 5"/>
          <p:cNvGraphicFramePr>
            <a:graphicFrameLocks noGrp="1"/>
          </p:cNvGraphicFramePr>
          <p:nvPr>
            <p:extLst>
              <p:ext uri="{D42A27DB-BD31-4B8C-83A1-F6EECF244321}">
                <p14:modId xmlns:p14="http://schemas.microsoft.com/office/powerpoint/2010/main" val="1501777"/>
              </p:ext>
            </p:extLst>
          </p:nvPr>
        </p:nvGraphicFramePr>
        <p:xfrm>
          <a:off x="2123728" y="2204864"/>
          <a:ext cx="6596066" cy="3960440"/>
        </p:xfrm>
        <a:graphic>
          <a:graphicData uri="http://schemas.openxmlformats.org/drawingml/2006/table">
            <a:tbl>
              <a:tblPr/>
              <a:tblGrid>
                <a:gridCol w="6596066"/>
              </a:tblGrid>
              <a:tr h="3960440">
                <a:tc>
                  <a:txBody>
                    <a:bodyPr/>
                    <a:lstStyle/>
                    <a:p>
                      <a:pPr marL="342900" lvl="0" indent="-342900" algn="justLow" rtl="1">
                        <a:lnSpc>
                          <a:spcPct val="115000"/>
                        </a:lnSpc>
                        <a:spcAft>
                          <a:spcPts val="0"/>
                        </a:spcAft>
                        <a:buClr>
                          <a:srgbClr val="BCA100"/>
                        </a:buClr>
                        <a:buFont typeface="Symbol"/>
                        <a:buChar char=""/>
                      </a:pPr>
                      <a:r>
                        <a:rPr lang="ar-SA" sz="2400" dirty="0">
                          <a:solidFill>
                            <a:srgbClr val="000000"/>
                          </a:solidFill>
                          <a:latin typeface="Tahoma"/>
                          <a:ea typeface="Calibri"/>
                          <a:cs typeface="2  Titr" pitchFamily="2" charset="-78"/>
                        </a:rPr>
                        <a:t>این حرکتی که دولت سعودی در </a:t>
                      </a:r>
                      <a:r>
                        <a:rPr lang="ar-SA" sz="2400" dirty="0" smtClean="0">
                          <a:solidFill>
                            <a:srgbClr val="000000"/>
                          </a:solidFill>
                          <a:latin typeface="Tahoma"/>
                          <a:ea typeface="Calibri"/>
                          <a:cs typeface="2  Titr" pitchFamily="2" charset="-78"/>
                        </a:rPr>
                        <a:t>مسئله‌ </a:t>
                      </a:r>
                      <a:r>
                        <a:rPr lang="ar-SA" sz="2400" dirty="0">
                          <a:solidFill>
                            <a:srgbClr val="000000"/>
                          </a:solidFill>
                          <a:latin typeface="Tahoma"/>
                          <a:ea typeface="Calibri"/>
                          <a:cs typeface="2  Titr" pitchFamily="2" charset="-78"/>
                        </a:rPr>
                        <a:t>یمن دارد انجام </a:t>
                      </a:r>
                      <a:r>
                        <a:rPr lang="ar-SA" sz="2400" dirty="0" smtClean="0">
                          <a:solidFill>
                            <a:srgbClr val="000000"/>
                          </a:solidFill>
                          <a:latin typeface="Tahoma"/>
                          <a:ea typeface="Calibri"/>
                          <a:cs typeface="2  Titr" pitchFamily="2" charset="-78"/>
                        </a:rPr>
                        <a:t>می</a:t>
                      </a:r>
                      <a:r>
                        <a:rPr lang="fa-IR" sz="2400" dirty="0" smtClean="0">
                          <a:solidFill>
                            <a:srgbClr val="000000"/>
                          </a:solidFill>
                          <a:latin typeface="Tahoma"/>
                          <a:ea typeface="Calibri"/>
                          <a:cs typeface="2  Titr" pitchFamily="2" charset="-78"/>
                        </a:rPr>
                        <a:t> </a:t>
                      </a:r>
                      <a:r>
                        <a:rPr lang="ar-SA" sz="2400" dirty="0" smtClean="0">
                          <a:solidFill>
                            <a:srgbClr val="000000"/>
                          </a:solidFill>
                          <a:latin typeface="Tahoma"/>
                          <a:ea typeface="Calibri"/>
                          <a:cs typeface="2  Titr" pitchFamily="2" charset="-78"/>
                        </a:rPr>
                        <a:t>دهد</a:t>
                      </a:r>
                      <a:r>
                        <a:rPr lang="ar-SA" sz="2400" dirty="0">
                          <a:solidFill>
                            <a:srgbClr val="000000"/>
                          </a:solidFill>
                          <a:latin typeface="Tahoma"/>
                          <a:ea typeface="Calibri"/>
                          <a:cs typeface="2  Titr" pitchFamily="2" charset="-78"/>
                        </a:rPr>
                        <a:t>، در هیچ منطقی، با هیچ بیانی قابل توجیه نیست. ... آمریکایی‌ها از همین حرکتِ غیر قابل توجیه و این جنایت عظیم دارند پشتیبانی </a:t>
                      </a:r>
                      <a:r>
                        <a:rPr lang="ar-SA" sz="2400" dirty="0" smtClean="0">
                          <a:solidFill>
                            <a:srgbClr val="000000"/>
                          </a:solidFill>
                          <a:latin typeface="Tahoma"/>
                          <a:ea typeface="Calibri"/>
                          <a:cs typeface="2  Titr" pitchFamily="2" charset="-78"/>
                        </a:rPr>
                        <a:t>می</a:t>
                      </a:r>
                      <a:r>
                        <a:rPr lang="fa-IR" sz="2400" dirty="0" smtClean="0">
                          <a:solidFill>
                            <a:srgbClr val="000000"/>
                          </a:solidFill>
                          <a:latin typeface="Tahoma"/>
                          <a:ea typeface="Calibri"/>
                          <a:cs typeface="2  Titr" pitchFamily="2" charset="-78"/>
                        </a:rPr>
                        <a:t> </a:t>
                      </a:r>
                      <a:r>
                        <a:rPr lang="ar-SA" sz="2400" dirty="0" smtClean="0">
                          <a:solidFill>
                            <a:srgbClr val="000000"/>
                          </a:solidFill>
                          <a:latin typeface="Tahoma"/>
                          <a:ea typeface="Calibri"/>
                          <a:cs typeface="2  Titr" pitchFamily="2" charset="-78"/>
                        </a:rPr>
                        <a:t>کنند</a:t>
                      </a:r>
                      <a:r>
                        <a:rPr lang="ar-SA" sz="2400" dirty="0">
                          <a:solidFill>
                            <a:srgbClr val="000000"/>
                          </a:solidFill>
                          <a:latin typeface="Tahoma"/>
                          <a:ea typeface="Calibri"/>
                          <a:cs typeface="2  Titr" pitchFamily="2" charset="-78"/>
                        </a:rPr>
                        <a:t>. از این بی‌آبرویی بیشتر؟ </a:t>
                      </a:r>
                      <a:endParaRPr lang="fa-IR" sz="2400" dirty="0" smtClean="0">
                        <a:solidFill>
                          <a:srgbClr val="000000"/>
                        </a:solidFill>
                        <a:latin typeface="Tahoma"/>
                        <a:ea typeface="Calibri"/>
                        <a:cs typeface="2  Titr" pitchFamily="2" charset="-78"/>
                      </a:endParaRPr>
                    </a:p>
                    <a:p>
                      <a:pPr marL="342900" marR="0" lvl="0" indent="-342900" algn="justLow" defTabSz="914400" rtl="1" eaLnBrk="1" fontAlgn="auto" latinLnBrk="0" hangingPunct="1">
                        <a:lnSpc>
                          <a:spcPct val="115000"/>
                        </a:lnSpc>
                        <a:spcBef>
                          <a:spcPts val="0"/>
                        </a:spcBef>
                        <a:spcAft>
                          <a:spcPts val="0"/>
                        </a:spcAft>
                        <a:buClr>
                          <a:srgbClr val="BCA100"/>
                        </a:buClr>
                        <a:buSzTx/>
                        <a:buFont typeface="Symbol"/>
                        <a:buChar char=""/>
                        <a:tabLst/>
                        <a:defRPr/>
                      </a:pPr>
                      <a:r>
                        <a:rPr kumimoji="0" lang="ar-SA" sz="2000" b="0" i="0" u="none" strike="noStrike" cap="none" normalizeH="0" baseline="0" dirty="0" smtClean="0">
                          <a:ln>
                            <a:noFill/>
                          </a:ln>
                          <a:solidFill>
                            <a:srgbClr val="000000"/>
                          </a:solidFill>
                          <a:effectLst/>
                          <a:latin typeface="Tahoma" pitchFamily="34" charset="0"/>
                          <a:ea typeface="Calibri" pitchFamily="34" charset="0"/>
                          <a:cs typeface="2  Titr" pitchFamily="2" charset="-78"/>
                        </a:rPr>
                        <a:t>به ما می</a:t>
                      </a:r>
                      <a:r>
                        <a:rPr kumimoji="0" lang="fa-IR" sz="2000" b="0" i="0" u="none" strike="noStrike" cap="none" normalizeH="0" baseline="0" dirty="0" smtClean="0">
                          <a:ln>
                            <a:noFill/>
                          </a:ln>
                          <a:solidFill>
                            <a:srgbClr val="000000"/>
                          </a:solidFill>
                          <a:effectLst/>
                          <a:latin typeface="Tahoma" pitchFamily="34" charset="0"/>
                          <a:ea typeface="Calibri" pitchFamily="34" charset="0"/>
                          <a:cs typeface="2  Titr" pitchFamily="2" charset="-78"/>
                        </a:rPr>
                        <a:t> </a:t>
                      </a:r>
                      <a:r>
                        <a:rPr kumimoji="0" lang="ar-SA" sz="2000" b="0" i="0" u="none" strike="noStrike" cap="none" normalizeH="0" baseline="0" dirty="0" smtClean="0">
                          <a:ln>
                            <a:noFill/>
                          </a:ln>
                          <a:solidFill>
                            <a:srgbClr val="000000"/>
                          </a:solidFill>
                          <a:effectLst/>
                          <a:latin typeface="Tahoma" pitchFamily="34" charset="0"/>
                          <a:ea typeface="Calibri" pitchFamily="34" charset="0"/>
                          <a:cs typeface="2  Titr" pitchFamily="2" charset="-78"/>
                        </a:rPr>
                        <a:t>گویند شما چرا کمک می</a:t>
                      </a:r>
                      <a:r>
                        <a:rPr kumimoji="0" lang="fa-IR" sz="2000" b="0" i="0" u="none" strike="noStrike" cap="none" normalizeH="0" baseline="0" dirty="0" smtClean="0">
                          <a:ln>
                            <a:noFill/>
                          </a:ln>
                          <a:solidFill>
                            <a:srgbClr val="000000"/>
                          </a:solidFill>
                          <a:effectLst/>
                          <a:latin typeface="Tahoma" pitchFamily="34" charset="0"/>
                          <a:ea typeface="Calibri" pitchFamily="34" charset="0"/>
                          <a:cs typeface="2  Titr" pitchFamily="2" charset="-78"/>
                        </a:rPr>
                        <a:t> </a:t>
                      </a:r>
                      <a:r>
                        <a:rPr kumimoji="0" lang="ar-SA" sz="2000" b="0" i="0" u="none" strike="noStrike" cap="none" normalizeH="0" baseline="0" dirty="0" smtClean="0">
                          <a:ln>
                            <a:noFill/>
                          </a:ln>
                          <a:solidFill>
                            <a:srgbClr val="000000"/>
                          </a:solidFill>
                          <a:effectLst/>
                          <a:latin typeface="Tahoma" pitchFamily="34" charset="0"/>
                          <a:ea typeface="Calibri" pitchFamily="34" charset="0"/>
                          <a:cs typeface="2  Titr" pitchFamily="2" charset="-78"/>
                        </a:rPr>
                        <a:t>کنید؟ ما می</a:t>
                      </a:r>
                      <a:r>
                        <a:rPr kumimoji="0" lang="fa-IR" sz="2000" b="0" i="0" u="none" strike="noStrike" cap="none" normalizeH="0" baseline="0" dirty="0" smtClean="0">
                          <a:ln>
                            <a:noFill/>
                          </a:ln>
                          <a:solidFill>
                            <a:srgbClr val="000000"/>
                          </a:solidFill>
                          <a:effectLst/>
                          <a:latin typeface="Tahoma" pitchFamily="34" charset="0"/>
                          <a:ea typeface="Calibri" pitchFamily="34" charset="0"/>
                          <a:cs typeface="2  Titr" pitchFamily="2" charset="-78"/>
                        </a:rPr>
                        <a:t> </a:t>
                      </a:r>
                      <a:r>
                        <a:rPr kumimoji="0" lang="ar-SA" sz="2000" b="0" i="0" u="none" strike="noStrike" cap="none" normalizeH="0" baseline="0" dirty="0" smtClean="0">
                          <a:ln>
                            <a:noFill/>
                          </a:ln>
                          <a:solidFill>
                            <a:srgbClr val="000000"/>
                          </a:solidFill>
                          <a:effectLst/>
                          <a:latin typeface="Tahoma" pitchFamily="34" charset="0"/>
                          <a:ea typeface="Calibri" pitchFamily="34" charset="0"/>
                          <a:cs typeface="2  Titr" pitchFamily="2" charset="-78"/>
                        </a:rPr>
                        <a:t>خواستیم کمک دارویی بکنیم، ما می</a:t>
                      </a:r>
                      <a:r>
                        <a:rPr kumimoji="0" lang="fa-IR" sz="2000" b="0" i="0" u="none" strike="noStrike" cap="none" normalizeH="0" baseline="0" dirty="0" smtClean="0">
                          <a:ln>
                            <a:noFill/>
                          </a:ln>
                          <a:solidFill>
                            <a:srgbClr val="000000"/>
                          </a:solidFill>
                          <a:effectLst/>
                          <a:latin typeface="Tahoma" pitchFamily="34" charset="0"/>
                          <a:ea typeface="Calibri" pitchFamily="34" charset="0"/>
                          <a:cs typeface="2  Titr" pitchFamily="2" charset="-78"/>
                        </a:rPr>
                        <a:t> </a:t>
                      </a:r>
                      <a:r>
                        <a:rPr kumimoji="0" lang="ar-SA" sz="2000" b="0" i="0" u="none" strike="noStrike" cap="none" normalizeH="0" baseline="0" dirty="0" smtClean="0">
                          <a:ln>
                            <a:noFill/>
                          </a:ln>
                          <a:solidFill>
                            <a:srgbClr val="000000"/>
                          </a:solidFill>
                          <a:effectLst/>
                          <a:latin typeface="Tahoma" pitchFamily="34" charset="0"/>
                          <a:ea typeface="Calibri" pitchFamily="34" charset="0"/>
                          <a:cs typeface="2  Titr" pitchFamily="2" charset="-78"/>
                        </a:rPr>
                        <a:t>خواستیم برای مریضها دوا بفرستیم؛ ما که نمی</a:t>
                      </a:r>
                      <a:r>
                        <a:rPr kumimoji="0" lang="fa-IR" sz="2000" b="0" i="0" u="none" strike="noStrike" cap="none" normalizeH="0" baseline="0" dirty="0" smtClean="0">
                          <a:ln>
                            <a:noFill/>
                          </a:ln>
                          <a:solidFill>
                            <a:srgbClr val="000000"/>
                          </a:solidFill>
                          <a:effectLst/>
                          <a:latin typeface="Tahoma" pitchFamily="34" charset="0"/>
                          <a:ea typeface="Calibri" pitchFamily="34" charset="0"/>
                          <a:cs typeface="2  Titr" pitchFamily="2" charset="-78"/>
                        </a:rPr>
                        <a:t> </a:t>
                      </a:r>
                      <a:r>
                        <a:rPr kumimoji="0" lang="ar-SA" sz="2000" b="0" i="0" u="none" strike="noStrike" cap="none" normalizeH="0" baseline="0" dirty="0" smtClean="0">
                          <a:ln>
                            <a:noFill/>
                          </a:ln>
                          <a:solidFill>
                            <a:srgbClr val="000000"/>
                          </a:solidFill>
                          <a:effectLst/>
                          <a:latin typeface="Tahoma" pitchFamily="34" charset="0"/>
                          <a:ea typeface="Calibri" pitchFamily="34" charset="0"/>
                          <a:cs typeface="2  Titr" pitchFamily="2" charset="-78"/>
                        </a:rPr>
                        <a:t>خواستیم سلاح بفرستیم؛ آنها به سلاح ما احتیاج ندارند</a:t>
                      </a:r>
                      <a:r>
                        <a:rPr kumimoji="0" lang="en-US" sz="1200" b="0" i="0" u="none" strike="noStrike" cap="none" normalizeH="0" baseline="0" dirty="0" smtClean="0">
                          <a:ln>
                            <a:noFill/>
                          </a:ln>
                          <a:solidFill>
                            <a:schemeClr val="tx1"/>
                          </a:solidFill>
                          <a:effectLst/>
                          <a:latin typeface="Arial" pitchFamily="34" charset="0"/>
                          <a:cs typeface="2  Titr" pitchFamily="2" charset="-78"/>
                        </a:rPr>
                        <a:t> </a:t>
                      </a:r>
                      <a:endParaRPr kumimoji="0" lang="en-US" sz="3200" b="0" i="0" u="none" strike="noStrike" cap="none" normalizeH="0" baseline="0" dirty="0" smtClean="0">
                        <a:ln>
                          <a:noFill/>
                        </a:ln>
                        <a:solidFill>
                          <a:schemeClr val="tx1"/>
                        </a:solidFill>
                        <a:effectLst/>
                        <a:latin typeface="Arial" pitchFamily="34" charset="0"/>
                        <a:cs typeface="2  Titr" pitchFamily="2" charset="-78"/>
                      </a:endParaRPr>
                    </a:p>
                    <a:p>
                      <a:pPr marL="342900" lvl="0" indent="-342900" algn="justLow" rtl="1">
                        <a:lnSpc>
                          <a:spcPct val="115000"/>
                        </a:lnSpc>
                        <a:spcAft>
                          <a:spcPts val="0"/>
                        </a:spcAft>
                        <a:buClr>
                          <a:srgbClr val="BCA100"/>
                        </a:buClr>
                        <a:buFont typeface="Symbol"/>
                        <a:buChar char=""/>
                      </a:pPr>
                      <a:endParaRPr lang="en-US" sz="1800" dirty="0">
                        <a:latin typeface="Calibri"/>
                        <a:ea typeface="Calibri"/>
                        <a:cs typeface="2  Titr" pitchFamily="2" charset="-78"/>
                      </a:endParaRPr>
                    </a:p>
                  </a:txBody>
                  <a:tcPr marL="114300" marR="114300" marT="0" marB="0">
                    <a:lnL>
                      <a:noFill/>
                    </a:lnL>
                    <a:lnR>
                      <a:noFill/>
                    </a:lnR>
                    <a:lnT>
                      <a:noFill/>
                    </a:lnT>
                    <a:lnB>
                      <a:noFill/>
                    </a:lnB>
                    <a:solidFill>
                      <a:schemeClr val="bg2">
                        <a:lumMod val="90000"/>
                      </a:schemeClr>
                    </a:solidFill>
                  </a:tcPr>
                </a:tc>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2250">
        <p14:flip dir="l"/>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fa-IR" sz="3200" b="1" dirty="0" smtClean="0">
                <a:cs typeface="B Titr" pitchFamily="2" charset="-78"/>
              </a:rPr>
              <a:t/>
            </a:r>
            <a:br>
              <a:rPr lang="fa-IR" sz="3200" b="1" dirty="0" smtClean="0">
                <a:cs typeface="B Titr" pitchFamily="2" charset="-78"/>
              </a:rPr>
            </a:br>
            <a:r>
              <a:rPr lang="fa-IR" sz="3200" b="1" dirty="0" smtClean="0">
                <a:cs typeface="B Titr" pitchFamily="2" charset="-78"/>
              </a:rPr>
              <a:t>بازتولید جاهلیّت در دنیایِ امروز</a:t>
            </a:r>
            <a:r>
              <a:rPr lang="en-US" sz="2800" dirty="0" smtClean="0">
                <a:cs typeface="2  Titr" pitchFamily="2" charset="-78"/>
              </a:rPr>
              <a:t/>
            </a:r>
            <a:br>
              <a:rPr lang="en-US" sz="2800" dirty="0" smtClean="0">
                <a:cs typeface="2  Titr" pitchFamily="2" charset="-78"/>
              </a:rPr>
            </a:br>
            <a:endParaRPr lang="en-US" sz="2800" dirty="0">
              <a:cs typeface="2  Titr" pitchFamily="2" charset="-78"/>
            </a:endParaRPr>
          </a:p>
        </p:txBody>
      </p:sp>
      <p:sp>
        <p:nvSpPr>
          <p:cNvPr id="4" name="Text Placeholder 3"/>
          <p:cNvSpPr>
            <a:spLocks noGrp="1"/>
          </p:cNvSpPr>
          <p:nvPr>
            <p:ph type="body" sz="half" idx="2"/>
          </p:nvPr>
        </p:nvSpPr>
        <p:spPr/>
        <p:txBody>
          <a:bodyPr/>
          <a:lstStyle/>
          <a:p>
            <a:pPr algn="ctr"/>
            <a:r>
              <a:rPr lang="fa-IR" dirty="0" smtClean="0">
                <a:solidFill>
                  <a:srgbClr val="C00000"/>
                </a:solidFill>
                <a:cs typeface="2  Titr" pitchFamily="2" charset="-78"/>
              </a:rPr>
              <a:t>در دیدار مسئولان نظام و سفراى کشورهاى اسلامى ‏1394/2/26</a:t>
            </a:r>
            <a:endParaRPr lang="en-US" dirty="0">
              <a:solidFill>
                <a:srgbClr val="C00000"/>
              </a:solidFill>
              <a:cs typeface="2  Titr" pitchFamily="2" charset="-78"/>
            </a:endParaRPr>
          </a:p>
        </p:txBody>
      </p:sp>
      <p:sp>
        <p:nvSpPr>
          <p:cNvPr id="5" name="Slide Number Placeholder 4"/>
          <p:cNvSpPr>
            <a:spLocks noGrp="1"/>
          </p:cNvSpPr>
          <p:nvPr>
            <p:ph type="sldNum" sz="quarter" idx="12"/>
          </p:nvPr>
        </p:nvSpPr>
        <p:spPr/>
        <p:txBody>
          <a:bodyPr/>
          <a:lstStyle/>
          <a:p>
            <a:r>
              <a:rPr lang="fa-IR" dirty="0" smtClean="0">
                <a:solidFill>
                  <a:srgbClr val="7E0000"/>
                </a:solidFill>
                <a:cs typeface="B Titr" pitchFamily="2" charset="-78"/>
              </a:rPr>
              <a:t>107</a:t>
            </a:r>
            <a:endParaRPr lang="fa-IR" dirty="0">
              <a:solidFill>
                <a:srgbClr val="7E0000"/>
              </a:solidFill>
              <a:cs typeface="B Titr" pitchFamily="2" charset="-78"/>
            </a:endParaRPr>
          </a:p>
        </p:txBody>
      </p:sp>
      <p:graphicFrame>
        <p:nvGraphicFramePr>
          <p:cNvPr id="6" name="Table 5"/>
          <p:cNvGraphicFramePr>
            <a:graphicFrameLocks noGrp="1"/>
          </p:cNvGraphicFramePr>
          <p:nvPr>
            <p:extLst>
              <p:ext uri="{D42A27DB-BD31-4B8C-83A1-F6EECF244321}">
                <p14:modId xmlns:p14="http://schemas.microsoft.com/office/powerpoint/2010/main" val="30764388"/>
              </p:ext>
            </p:extLst>
          </p:nvPr>
        </p:nvGraphicFramePr>
        <p:xfrm>
          <a:off x="2051720" y="2132856"/>
          <a:ext cx="6768752" cy="4453096"/>
        </p:xfrm>
        <a:graphic>
          <a:graphicData uri="http://schemas.openxmlformats.org/drawingml/2006/table">
            <a:tbl>
              <a:tblPr/>
              <a:tblGrid>
                <a:gridCol w="6768752"/>
              </a:tblGrid>
              <a:tr h="4453096">
                <a:tc>
                  <a:txBody>
                    <a:bodyPr/>
                    <a:lstStyle/>
                    <a:p>
                      <a:pPr marL="342900" lvl="0" indent="-342900" algn="just" rtl="1">
                        <a:lnSpc>
                          <a:spcPct val="150000"/>
                        </a:lnSpc>
                        <a:spcAft>
                          <a:spcPts val="0"/>
                        </a:spcAft>
                        <a:buClr>
                          <a:srgbClr val="BCA100"/>
                        </a:buClr>
                        <a:buFont typeface="Symbol"/>
                        <a:buChar char=""/>
                      </a:pPr>
                      <a:r>
                        <a:rPr lang="ar-SA" sz="2400" dirty="0">
                          <a:solidFill>
                            <a:srgbClr val="000000"/>
                          </a:solidFill>
                          <a:latin typeface="Tahoma"/>
                          <a:ea typeface="Calibri"/>
                          <a:cs typeface="2  Titr" pitchFamily="2" charset="-78"/>
                        </a:rPr>
                        <a:t>جاهلیّت یعنى جوامع انسانى، تحت تأثیر تمایلات شهوى و غضبىِ عمدتاً فرمانروایان خود به شکلى دربیاید که فضائل در آن گم بشود و رذائل حاکم بشود.</a:t>
                      </a:r>
                      <a:endParaRPr lang="en-US" sz="2000" dirty="0">
                        <a:latin typeface="Calibri"/>
                        <a:ea typeface="Calibri"/>
                        <a:cs typeface="2  Titr" pitchFamily="2" charset="-78"/>
                      </a:endParaRPr>
                    </a:p>
                    <a:p>
                      <a:pPr marL="342900" lvl="0" indent="-342900" algn="just" rtl="1">
                        <a:lnSpc>
                          <a:spcPct val="150000"/>
                        </a:lnSpc>
                        <a:spcAft>
                          <a:spcPts val="0"/>
                        </a:spcAft>
                        <a:buClr>
                          <a:srgbClr val="BCA100"/>
                        </a:buClr>
                        <a:buFont typeface="Symbol"/>
                        <a:buChar char=""/>
                      </a:pPr>
                      <a:r>
                        <a:rPr lang="ar-SA" sz="2400" dirty="0">
                          <a:solidFill>
                            <a:srgbClr val="000000"/>
                          </a:solidFill>
                          <a:latin typeface="Tahoma"/>
                          <a:ea typeface="Calibri"/>
                          <a:cs typeface="2  Titr" pitchFamily="2" charset="-78"/>
                        </a:rPr>
                        <a:t>امروز منطق شهوت‌رانى در دنیاى غرب «تمایل» است؛ </a:t>
                      </a:r>
                      <a:r>
                        <a:rPr lang="ar-SA" sz="2400" dirty="0" smtClean="0">
                          <a:solidFill>
                            <a:srgbClr val="000000"/>
                          </a:solidFill>
                          <a:latin typeface="Tahoma"/>
                          <a:ea typeface="Calibri"/>
                          <a:cs typeface="2  Titr" pitchFamily="2" charset="-78"/>
                        </a:rPr>
                        <a:t>می</a:t>
                      </a:r>
                      <a:r>
                        <a:rPr lang="fa-IR" sz="2400" dirty="0" smtClean="0">
                          <a:solidFill>
                            <a:srgbClr val="000000"/>
                          </a:solidFill>
                          <a:latin typeface="Tahoma"/>
                          <a:ea typeface="Calibri"/>
                          <a:cs typeface="2  Titr" pitchFamily="2" charset="-78"/>
                        </a:rPr>
                        <a:t> </a:t>
                      </a:r>
                      <a:r>
                        <a:rPr lang="ar-SA" sz="2400" dirty="0" smtClean="0">
                          <a:solidFill>
                            <a:srgbClr val="000000"/>
                          </a:solidFill>
                          <a:latin typeface="Tahoma"/>
                          <a:ea typeface="Calibri"/>
                          <a:cs typeface="2  Titr" pitchFamily="2" charset="-78"/>
                        </a:rPr>
                        <a:t>گوییم </a:t>
                      </a:r>
                      <a:r>
                        <a:rPr lang="ar-SA" sz="2400" dirty="0">
                          <a:solidFill>
                            <a:srgbClr val="000000"/>
                          </a:solidFill>
                          <a:latin typeface="Tahoma"/>
                          <a:ea typeface="Calibri"/>
                          <a:cs typeface="2  Titr" pitchFamily="2" charset="-78"/>
                        </a:rPr>
                        <a:t>چرا همجنس‌بازى را، همجنس‌گرایى را ترویج </a:t>
                      </a:r>
                      <a:r>
                        <a:rPr lang="ar-SA" sz="2400" dirty="0" smtClean="0">
                          <a:solidFill>
                            <a:srgbClr val="000000"/>
                          </a:solidFill>
                          <a:latin typeface="Tahoma"/>
                          <a:ea typeface="Calibri"/>
                          <a:cs typeface="2  Titr" pitchFamily="2" charset="-78"/>
                        </a:rPr>
                        <a:t>می</a:t>
                      </a:r>
                      <a:r>
                        <a:rPr lang="fa-IR" sz="2400" dirty="0" smtClean="0">
                          <a:solidFill>
                            <a:srgbClr val="000000"/>
                          </a:solidFill>
                          <a:latin typeface="Tahoma"/>
                          <a:ea typeface="Calibri"/>
                          <a:cs typeface="2  Titr" pitchFamily="2" charset="-78"/>
                        </a:rPr>
                        <a:t> </a:t>
                      </a:r>
                      <a:r>
                        <a:rPr lang="ar-SA" sz="2400" dirty="0" smtClean="0">
                          <a:solidFill>
                            <a:srgbClr val="000000"/>
                          </a:solidFill>
                          <a:latin typeface="Tahoma"/>
                          <a:ea typeface="Calibri"/>
                          <a:cs typeface="2  Titr" pitchFamily="2" charset="-78"/>
                        </a:rPr>
                        <a:t>کنید</a:t>
                      </a:r>
                      <a:r>
                        <a:rPr lang="ar-SA" sz="2400" dirty="0">
                          <a:solidFill>
                            <a:srgbClr val="000000"/>
                          </a:solidFill>
                          <a:latin typeface="Tahoma"/>
                          <a:ea typeface="Calibri"/>
                          <a:cs typeface="2  Titr" pitchFamily="2" charset="-78"/>
                        </a:rPr>
                        <a:t>؟ </a:t>
                      </a:r>
                      <a:r>
                        <a:rPr lang="ar-SA" sz="2400" dirty="0" smtClean="0">
                          <a:solidFill>
                            <a:srgbClr val="000000"/>
                          </a:solidFill>
                          <a:latin typeface="Tahoma"/>
                          <a:ea typeface="Calibri"/>
                          <a:cs typeface="2  Titr" pitchFamily="2" charset="-78"/>
                        </a:rPr>
                        <a:t>می</a:t>
                      </a:r>
                      <a:r>
                        <a:rPr lang="fa-IR" sz="2400" dirty="0" smtClean="0">
                          <a:solidFill>
                            <a:srgbClr val="000000"/>
                          </a:solidFill>
                          <a:latin typeface="Tahoma"/>
                          <a:ea typeface="Calibri"/>
                          <a:cs typeface="2  Titr" pitchFamily="2" charset="-78"/>
                        </a:rPr>
                        <a:t> </a:t>
                      </a:r>
                      <a:r>
                        <a:rPr lang="ar-SA" sz="2400" dirty="0" smtClean="0">
                          <a:solidFill>
                            <a:srgbClr val="000000"/>
                          </a:solidFill>
                          <a:latin typeface="Tahoma"/>
                          <a:ea typeface="Calibri"/>
                          <a:cs typeface="2  Titr" pitchFamily="2" charset="-78"/>
                        </a:rPr>
                        <a:t>گویند </a:t>
                      </a:r>
                      <a:r>
                        <a:rPr lang="ar-SA" sz="2400" dirty="0">
                          <a:solidFill>
                            <a:srgbClr val="000000"/>
                          </a:solidFill>
                          <a:latin typeface="Tahoma"/>
                          <a:ea typeface="Calibri"/>
                          <a:cs typeface="2  Titr" pitchFamily="2" charset="-78"/>
                        </a:rPr>
                        <a:t>خب، این یک تمایل بشرى است؛ این منطقشان است!</a:t>
                      </a:r>
                      <a:endParaRPr lang="en-US" sz="2000" dirty="0">
                        <a:latin typeface="Calibri"/>
                        <a:ea typeface="Calibri"/>
                        <a:cs typeface="2  Titr" pitchFamily="2" charset="-78"/>
                      </a:endParaRPr>
                    </a:p>
                  </a:txBody>
                  <a:tcPr marL="114300" marR="114300" marT="0" marB="0">
                    <a:lnL>
                      <a:noFill/>
                    </a:lnL>
                    <a:lnR>
                      <a:noFill/>
                    </a:lnR>
                    <a:lnT>
                      <a:noFill/>
                    </a:lnT>
                    <a:lnB>
                      <a:noFill/>
                    </a:lnB>
                    <a:solidFill>
                      <a:schemeClr val="bg2">
                        <a:lumMod val="90000"/>
                      </a:schemeClr>
                    </a:solidFill>
                  </a:tcPr>
                </a:tc>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2500">
        <p14:ripple/>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fa-IR" sz="3200" b="1" dirty="0" smtClean="0">
                <a:cs typeface="2  Titr" pitchFamily="2" charset="-78"/>
              </a:rPr>
              <a:t>بازتولید جاهلیّت در دنیایِ امروز</a:t>
            </a:r>
            <a:r>
              <a:rPr lang="en-US" sz="3200" dirty="0" smtClean="0">
                <a:cs typeface="2  Titr" pitchFamily="2" charset="-78"/>
              </a:rPr>
              <a:t/>
            </a:r>
            <a:br>
              <a:rPr lang="en-US" sz="3200" dirty="0" smtClean="0">
                <a:cs typeface="2  Titr" pitchFamily="2" charset="-78"/>
              </a:rPr>
            </a:br>
            <a:endParaRPr lang="en-US" sz="3200" dirty="0"/>
          </a:p>
        </p:txBody>
      </p:sp>
      <p:sp>
        <p:nvSpPr>
          <p:cNvPr id="4" name="Text Placeholder 3"/>
          <p:cNvSpPr>
            <a:spLocks noGrp="1"/>
          </p:cNvSpPr>
          <p:nvPr>
            <p:ph type="body" sz="half" idx="2"/>
          </p:nvPr>
        </p:nvSpPr>
        <p:spPr/>
        <p:txBody>
          <a:bodyPr/>
          <a:lstStyle/>
          <a:p>
            <a:pPr algn="ctr"/>
            <a:r>
              <a:rPr lang="fa-IR" dirty="0" smtClean="0">
                <a:solidFill>
                  <a:srgbClr val="C00000"/>
                </a:solidFill>
                <a:cs typeface="2  Titr" pitchFamily="2" charset="-78"/>
              </a:rPr>
              <a:t>در دیدار مسئولان نظام و سفراى کشورهاى اسلامى ‏1394/2/26</a:t>
            </a:r>
            <a:endParaRPr lang="en-US" dirty="0" smtClean="0">
              <a:solidFill>
                <a:srgbClr val="C00000"/>
              </a:solidFill>
              <a:cs typeface="2  Titr" pitchFamily="2" charset="-78"/>
            </a:endParaRPr>
          </a:p>
          <a:p>
            <a:endParaRPr lang="en-US" dirty="0"/>
          </a:p>
        </p:txBody>
      </p:sp>
      <p:sp>
        <p:nvSpPr>
          <p:cNvPr id="5" name="Slide Number Placeholder 4"/>
          <p:cNvSpPr>
            <a:spLocks noGrp="1"/>
          </p:cNvSpPr>
          <p:nvPr>
            <p:ph type="sldNum" sz="quarter" idx="12"/>
          </p:nvPr>
        </p:nvSpPr>
        <p:spPr/>
        <p:txBody>
          <a:bodyPr/>
          <a:lstStyle/>
          <a:p>
            <a:r>
              <a:rPr lang="fa-IR" dirty="0" smtClean="0">
                <a:solidFill>
                  <a:srgbClr val="7E0000"/>
                </a:solidFill>
                <a:cs typeface="B Titr" pitchFamily="2" charset="-78"/>
              </a:rPr>
              <a:t>108</a:t>
            </a:r>
            <a:endParaRPr lang="fa-IR" dirty="0">
              <a:solidFill>
                <a:srgbClr val="7E0000"/>
              </a:solidFill>
              <a:cs typeface="B Titr" pitchFamily="2" charset="-78"/>
            </a:endParaRPr>
          </a:p>
        </p:txBody>
      </p:sp>
      <p:graphicFrame>
        <p:nvGraphicFramePr>
          <p:cNvPr id="6" name="Table 5"/>
          <p:cNvGraphicFramePr>
            <a:graphicFrameLocks noGrp="1"/>
          </p:cNvGraphicFramePr>
          <p:nvPr>
            <p:extLst>
              <p:ext uri="{D42A27DB-BD31-4B8C-83A1-F6EECF244321}">
                <p14:modId xmlns:p14="http://schemas.microsoft.com/office/powerpoint/2010/main" val="589456854"/>
              </p:ext>
            </p:extLst>
          </p:nvPr>
        </p:nvGraphicFramePr>
        <p:xfrm>
          <a:off x="2500298" y="2000240"/>
          <a:ext cx="6096000" cy="4183380"/>
        </p:xfrm>
        <a:graphic>
          <a:graphicData uri="http://schemas.openxmlformats.org/drawingml/2006/table">
            <a:tbl>
              <a:tblPr/>
              <a:tblGrid>
                <a:gridCol w="6096000"/>
              </a:tblGrid>
              <a:tr h="0">
                <a:tc>
                  <a:txBody>
                    <a:bodyPr/>
                    <a:lstStyle/>
                    <a:p>
                      <a:pPr marL="342900" lvl="0" indent="-342900" algn="justLow" rtl="1">
                        <a:lnSpc>
                          <a:spcPct val="150000"/>
                        </a:lnSpc>
                        <a:spcAft>
                          <a:spcPts val="0"/>
                        </a:spcAft>
                        <a:buClr>
                          <a:srgbClr val="BCA100"/>
                        </a:buClr>
                        <a:buFont typeface="Symbol"/>
                        <a:buChar char=""/>
                      </a:pPr>
                      <a:r>
                        <a:rPr lang="ar-SA" sz="2000" dirty="0">
                          <a:solidFill>
                            <a:srgbClr val="000000"/>
                          </a:solidFill>
                          <a:latin typeface="Tahoma"/>
                          <a:ea typeface="Calibri"/>
                          <a:cs typeface="2  Titr" pitchFamily="2" charset="-78"/>
                        </a:rPr>
                        <a:t>فرق این جاهلیّت [مدرن</a:t>
                      </a:r>
                      <a:r>
                        <a:rPr lang="en-US" sz="2000" dirty="0">
                          <a:solidFill>
                            <a:srgbClr val="000000"/>
                          </a:solidFill>
                          <a:latin typeface="Tahoma"/>
                          <a:ea typeface="Calibri"/>
                          <a:cs typeface="2  Titr" pitchFamily="2" charset="-78"/>
                        </a:rPr>
                        <a:t>[</a:t>
                      </a:r>
                      <a:r>
                        <a:rPr lang="en-US" sz="2000" dirty="0">
                          <a:solidFill>
                            <a:srgbClr val="000000"/>
                          </a:solidFill>
                          <a:latin typeface="B Nazanin"/>
                          <a:ea typeface="Calibri"/>
                          <a:cs typeface="2  Titr" pitchFamily="2" charset="-78"/>
                        </a:rPr>
                        <a:t> </a:t>
                      </a:r>
                      <a:r>
                        <a:rPr lang="ar-SA" sz="2000" dirty="0">
                          <a:solidFill>
                            <a:srgbClr val="000000"/>
                          </a:solidFill>
                          <a:latin typeface="B Nazanin"/>
                          <a:ea typeface="Calibri"/>
                          <a:cs typeface="2  Titr" pitchFamily="2" charset="-78"/>
                        </a:rPr>
                        <a:t>با جاهلیّت صدر اوّل این است که امروز جاهلیّت، مسلّح و مجهّز است به سلاح علم و دانش.</a:t>
                      </a:r>
                      <a:endParaRPr lang="en-US" sz="1800" dirty="0">
                        <a:latin typeface="Calibri"/>
                        <a:ea typeface="Calibri"/>
                        <a:cs typeface="2  Titr" pitchFamily="2" charset="-78"/>
                      </a:endParaRPr>
                    </a:p>
                    <a:p>
                      <a:pPr marL="342900" marR="0" lvl="0" indent="-342900" algn="justLow" defTabSz="914400" rtl="1" eaLnBrk="1" fontAlgn="auto" latinLnBrk="0" hangingPunct="1">
                        <a:lnSpc>
                          <a:spcPct val="150000"/>
                        </a:lnSpc>
                        <a:spcBef>
                          <a:spcPts val="0"/>
                        </a:spcBef>
                        <a:spcAft>
                          <a:spcPts val="0"/>
                        </a:spcAft>
                        <a:buClr>
                          <a:srgbClr val="BCA100"/>
                        </a:buClr>
                        <a:buSzTx/>
                        <a:buFont typeface="Symbol"/>
                        <a:buChar char=""/>
                        <a:tabLst/>
                        <a:defRPr/>
                      </a:pPr>
                      <a:r>
                        <a:rPr lang="ar-SA" sz="2000" dirty="0">
                          <a:solidFill>
                            <a:srgbClr val="000000"/>
                          </a:solidFill>
                          <a:latin typeface="Tahoma"/>
                          <a:ea typeface="Calibri"/>
                          <a:cs typeface="2  Titr" pitchFamily="2" charset="-78"/>
                        </a:rPr>
                        <a:t>امروز جاهلیّت بازتولید شده است؛ با توان بسیار بالا، با خطر صدها بلکه هزارها برابرِ جاهلیّت روزهاى اوّل و دوران اوّل اسلام</a:t>
                      </a:r>
                      <a:r>
                        <a:rPr lang="ar-SA" sz="2000" dirty="0" smtClean="0">
                          <a:solidFill>
                            <a:srgbClr val="000000"/>
                          </a:solidFill>
                          <a:latin typeface="Tahoma"/>
                          <a:ea typeface="Calibri"/>
                          <a:cs typeface="2  Titr" pitchFamily="2" charset="-78"/>
                        </a:rPr>
                        <a:t>.</a:t>
                      </a:r>
                      <a:r>
                        <a:rPr kumimoji="0" lang="ar-SA" sz="2000" b="0" i="0" u="none" strike="noStrike" cap="none" normalizeH="0" baseline="0" dirty="0" smtClean="0">
                          <a:ln>
                            <a:noFill/>
                          </a:ln>
                          <a:solidFill>
                            <a:srgbClr val="000000"/>
                          </a:solidFill>
                          <a:effectLst/>
                          <a:latin typeface="Tahoma" pitchFamily="34" charset="0"/>
                          <a:ea typeface="Calibri" pitchFamily="34" charset="0"/>
                          <a:cs typeface="2  Titr" pitchFamily="2" charset="-78"/>
                        </a:rPr>
                        <a:t> </a:t>
                      </a:r>
                      <a:endParaRPr kumimoji="0" lang="fa-IR" sz="2000" b="0" i="0" u="none" strike="noStrike" cap="none" normalizeH="0" baseline="0" dirty="0" smtClean="0">
                        <a:ln>
                          <a:noFill/>
                        </a:ln>
                        <a:solidFill>
                          <a:srgbClr val="000000"/>
                        </a:solidFill>
                        <a:effectLst/>
                        <a:latin typeface="Tahoma" pitchFamily="34" charset="0"/>
                        <a:ea typeface="Calibri" pitchFamily="34" charset="0"/>
                        <a:cs typeface="2  Titr" pitchFamily="2" charset="-78"/>
                      </a:endParaRPr>
                    </a:p>
                    <a:p>
                      <a:pPr marL="342900" marR="0" lvl="0" indent="-342900" algn="justLow" defTabSz="914400" rtl="1" eaLnBrk="1" fontAlgn="auto" latinLnBrk="0" hangingPunct="1">
                        <a:lnSpc>
                          <a:spcPct val="150000"/>
                        </a:lnSpc>
                        <a:spcBef>
                          <a:spcPts val="0"/>
                        </a:spcBef>
                        <a:spcAft>
                          <a:spcPts val="0"/>
                        </a:spcAft>
                        <a:buClr>
                          <a:srgbClr val="BCA100"/>
                        </a:buClr>
                        <a:buSzTx/>
                        <a:buFont typeface="Symbol"/>
                        <a:buChar char=""/>
                        <a:tabLst/>
                        <a:defRPr/>
                      </a:pPr>
                      <a:r>
                        <a:rPr kumimoji="0" lang="ar-SA" sz="2000" b="0" i="0" u="none" strike="noStrike" cap="none" normalizeH="0" baseline="0" dirty="0" smtClean="0">
                          <a:ln>
                            <a:noFill/>
                          </a:ln>
                          <a:solidFill>
                            <a:srgbClr val="000000"/>
                          </a:solidFill>
                          <a:effectLst/>
                          <a:latin typeface="Tahoma" pitchFamily="34" charset="0"/>
                          <a:ea typeface="Calibri" pitchFamily="34" charset="0"/>
                          <a:cs typeface="2  Titr" pitchFamily="2" charset="-78"/>
                        </a:rPr>
                        <a:t>چیزى که لازم است در درجه‌ى اوّل «بصیرت» است و در درجه‌ دوّم «عزم و همّت»؛ این چیزى است که ما ملّتهاى مسلمان به آن احتیاج داریم</a:t>
                      </a:r>
                      <a:r>
                        <a:rPr kumimoji="0" lang="en-US" sz="1200" b="0" i="0" u="none" strike="noStrike" cap="none" normalizeH="0" baseline="0" dirty="0" smtClean="0">
                          <a:ln>
                            <a:noFill/>
                          </a:ln>
                          <a:solidFill>
                            <a:schemeClr val="tx1"/>
                          </a:solidFill>
                          <a:effectLst/>
                          <a:latin typeface="Arial" pitchFamily="34" charset="0"/>
                          <a:cs typeface="2  Titr" pitchFamily="2" charset="-78"/>
                        </a:rPr>
                        <a:t> </a:t>
                      </a:r>
                      <a:endParaRPr kumimoji="0" lang="en-US" sz="3200" b="0" i="0" u="none" strike="noStrike" cap="none" normalizeH="0" baseline="0" dirty="0" smtClean="0">
                        <a:ln>
                          <a:noFill/>
                        </a:ln>
                        <a:solidFill>
                          <a:schemeClr val="tx1"/>
                        </a:solidFill>
                        <a:effectLst/>
                        <a:latin typeface="Arial" pitchFamily="34" charset="0"/>
                        <a:cs typeface="2  Titr" pitchFamily="2" charset="-78"/>
                      </a:endParaRPr>
                    </a:p>
                    <a:p>
                      <a:pPr marL="342900" lvl="0" indent="-342900" algn="justLow" rtl="1">
                        <a:lnSpc>
                          <a:spcPct val="150000"/>
                        </a:lnSpc>
                        <a:spcAft>
                          <a:spcPts val="0"/>
                        </a:spcAft>
                        <a:buClr>
                          <a:srgbClr val="BCA100"/>
                        </a:buClr>
                        <a:buFont typeface="Symbol"/>
                        <a:buChar char=""/>
                      </a:pPr>
                      <a:endParaRPr lang="fa-IR" sz="1200" dirty="0" smtClean="0">
                        <a:solidFill>
                          <a:srgbClr val="000000"/>
                        </a:solidFill>
                        <a:latin typeface="Tahoma"/>
                        <a:ea typeface="Calibri"/>
                        <a:cs typeface="B Nazanin"/>
                      </a:endParaRPr>
                    </a:p>
                    <a:p>
                      <a:pPr marL="342900" lvl="0" indent="-342900" algn="justLow" rtl="1">
                        <a:lnSpc>
                          <a:spcPct val="150000"/>
                        </a:lnSpc>
                        <a:spcAft>
                          <a:spcPts val="0"/>
                        </a:spcAft>
                        <a:buClr>
                          <a:srgbClr val="BCA100"/>
                        </a:buClr>
                        <a:buFont typeface="Symbol"/>
                        <a:buChar char=""/>
                      </a:pPr>
                      <a:endParaRPr lang="en-US" sz="1100" dirty="0">
                        <a:latin typeface="Calibri"/>
                        <a:ea typeface="Calibri"/>
                        <a:cs typeface="Arial"/>
                      </a:endParaRPr>
                    </a:p>
                  </a:txBody>
                  <a:tcPr marL="114300" marR="114300" marT="0" marB="0">
                    <a:lnL>
                      <a:noFill/>
                    </a:lnL>
                    <a:lnR>
                      <a:noFill/>
                    </a:lnR>
                    <a:lnT>
                      <a:noFill/>
                    </a:lnT>
                    <a:lnB>
                      <a:noFill/>
                    </a:lnB>
                    <a:solidFill>
                      <a:schemeClr val="bg2">
                        <a:lumMod val="90000"/>
                      </a:schemeClr>
                    </a:solidFill>
                  </a:tcPr>
                </a:tc>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2750">
        <p:randomBar dir="vert"/>
        <p:sndAc>
          <p:stSnd>
            <p:snd r:embed="rId2" name="chimes.wav"/>
          </p:stSnd>
        </p:sndAc>
      </p:transition>
    </mc:Choice>
    <mc:Fallback xmlns="">
      <p:transition spd="slow">
        <p:randomBar dir="vert"/>
        <p:sndAc>
          <p:stSnd>
            <p:snd r:embed="rId3" name="chimes.wav"/>
          </p:stSnd>
        </p:sndAc>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C000"/>
          </a:solidFill>
        </p:spPr>
        <p:txBody>
          <a:bodyPr>
            <a:normAutofit/>
          </a:bodyPr>
          <a:lstStyle/>
          <a:p>
            <a:pPr algn="ctr"/>
            <a:r>
              <a:rPr lang="fa-IR" sz="3600" dirty="0">
                <a:cs typeface="2  Titr" pitchFamily="2" charset="-78"/>
              </a:rPr>
              <a:t>2-1-آموزش و پرورش</a:t>
            </a:r>
            <a:endParaRPr lang="fa-IR" sz="4000" dirty="0"/>
          </a:p>
        </p:txBody>
      </p:sp>
      <p:sp>
        <p:nvSpPr>
          <p:cNvPr id="4" name="Text Placeholder 3"/>
          <p:cNvSpPr>
            <a:spLocks noGrp="1"/>
          </p:cNvSpPr>
          <p:nvPr>
            <p:ph type="body" sz="half" idx="2"/>
          </p:nvPr>
        </p:nvSpPr>
        <p:spPr/>
        <p:txBody>
          <a:bodyPr/>
          <a:lstStyle/>
          <a:p>
            <a:pPr lvl="0" algn="ctr">
              <a:buClr>
                <a:srgbClr val="8FCB17"/>
              </a:buClr>
            </a:pPr>
            <a:r>
              <a:rPr lang="fa-IR" dirty="0">
                <a:solidFill>
                  <a:srgbClr val="C00000"/>
                </a:solidFill>
                <a:cs typeface="2  Titr" pitchFamily="2" charset="-78"/>
              </a:rPr>
              <a:t>دیدار با معلمان و فرهنگیان سراسر کشور </a:t>
            </a:r>
          </a:p>
          <a:p>
            <a:pPr lvl="0" algn="ctr">
              <a:buClr>
                <a:srgbClr val="8FCB17"/>
              </a:buClr>
            </a:pPr>
            <a:r>
              <a:rPr lang="fa-IR" dirty="0">
                <a:solidFill>
                  <a:srgbClr val="C00000"/>
                </a:solidFill>
                <a:cs typeface="2  Titr" pitchFamily="2" charset="-78"/>
              </a:rPr>
              <a:t>۱۶/0۲/1394</a:t>
            </a:r>
            <a:endParaRPr lang="en-US" dirty="0">
              <a:solidFill>
                <a:srgbClr val="C00000"/>
              </a:solidFill>
              <a:cs typeface="2  Titr" pitchFamily="2" charset="-78"/>
            </a:endParaRPr>
          </a:p>
          <a:p>
            <a:endParaRPr lang="fa-IR" dirty="0"/>
          </a:p>
        </p:txBody>
      </p:sp>
      <p:sp>
        <p:nvSpPr>
          <p:cNvPr id="5" name="Slide Number Placeholder 4"/>
          <p:cNvSpPr>
            <a:spLocks noGrp="1"/>
          </p:cNvSpPr>
          <p:nvPr>
            <p:ph type="sldNum" sz="quarter" idx="12"/>
          </p:nvPr>
        </p:nvSpPr>
        <p:spPr/>
        <p:txBody>
          <a:bodyPr/>
          <a:lstStyle/>
          <a:p>
            <a:r>
              <a:rPr lang="fa-IR" sz="2400" dirty="0" smtClean="0">
                <a:solidFill>
                  <a:srgbClr val="7E0000"/>
                </a:solidFill>
                <a:cs typeface="B Titr" pitchFamily="2" charset="-78"/>
              </a:rPr>
              <a:t>10</a:t>
            </a:r>
            <a:endParaRPr lang="fa-IR" sz="2400" dirty="0">
              <a:solidFill>
                <a:srgbClr val="7E0000"/>
              </a:solidFill>
              <a:cs typeface="B Titr" pitchFamily="2" charset="-78"/>
            </a:endParaRPr>
          </a:p>
        </p:txBody>
      </p:sp>
      <p:sp>
        <p:nvSpPr>
          <p:cNvPr id="6" name="Rectangle 5"/>
          <p:cNvSpPr/>
          <p:nvPr/>
        </p:nvSpPr>
        <p:spPr>
          <a:xfrm>
            <a:off x="2286000" y="2321005"/>
            <a:ext cx="6174432" cy="2862322"/>
          </a:xfrm>
          <a:prstGeom prst="rect">
            <a:avLst/>
          </a:prstGeom>
          <a:solidFill>
            <a:schemeClr val="bg2">
              <a:lumMod val="90000"/>
            </a:schemeClr>
          </a:solidFill>
        </p:spPr>
        <p:txBody>
          <a:bodyPr wrap="square">
            <a:spAutoFit/>
          </a:bodyPr>
          <a:lstStyle/>
          <a:p>
            <a:pPr marL="342900" lvl="0" indent="-342900" algn="just">
              <a:lnSpc>
                <a:spcPct val="150000"/>
              </a:lnSpc>
              <a:buClr>
                <a:srgbClr val="BCA100"/>
              </a:buClr>
              <a:buFont typeface="Symbol"/>
              <a:buChar char=""/>
            </a:pPr>
            <a:r>
              <a:rPr lang="fa-IR" sz="2400" dirty="0" smtClean="0">
                <a:solidFill>
                  <a:srgbClr val="0070C0"/>
                </a:solidFill>
                <a:latin typeface="Tahoma"/>
                <a:ea typeface="Calibri"/>
                <a:cs typeface="2  Titr" pitchFamily="2" charset="-78"/>
              </a:rPr>
              <a:t>4-2-1- جذب معلم با معیار اسلامی ؛ </a:t>
            </a:r>
            <a:r>
              <a:rPr lang="ar-SA" sz="2400" dirty="0" smtClean="0">
                <a:solidFill>
                  <a:srgbClr val="000000"/>
                </a:solidFill>
                <a:latin typeface="Tahoma"/>
                <a:ea typeface="Calibri"/>
                <a:cs typeface="2  Titr" pitchFamily="2" charset="-78"/>
              </a:rPr>
              <a:t>مسئله‌ </a:t>
            </a:r>
            <a:r>
              <a:rPr lang="ar-SA" sz="2400" dirty="0">
                <a:solidFill>
                  <a:srgbClr val="000000"/>
                </a:solidFill>
                <a:latin typeface="Tahoma"/>
                <a:ea typeface="Calibri"/>
                <a:cs typeface="2  Titr" pitchFamily="2" charset="-78"/>
              </a:rPr>
              <a:t>دیگر دانشگاه فرهنگیان است. همه‌ فرایندهایی که منتهی می</a:t>
            </a:r>
            <a:r>
              <a:rPr lang="fa-IR" sz="2400" dirty="0">
                <a:solidFill>
                  <a:srgbClr val="000000"/>
                </a:solidFill>
                <a:latin typeface="Tahoma"/>
                <a:ea typeface="Calibri"/>
                <a:cs typeface="2  Titr" pitchFamily="2" charset="-78"/>
              </a:rPr>
              <a:t> </a:t>
            </a:r>
            <a:r>
              <a:rPr lang="ar-SA" sz="2400" dirty="0">
                <a:solidFill>
                  <a:srgbClr val="000000"/>
                </a:solidFill>
                <a:latin typeface="Tahoma"/>
                <a:ea typeface="Calibri"/>
                <a:cs typeface="2  Titr" pitchFamily="2" charset="-78"/>
              </a:rPr>
              <a:t>شود به جذب معلّم، برای تدریس و برای تعلیم و تربیت، بایستی سالم و با معیار اسلام و انقلاب سنجیده بشود.</a:t>
            </a:r>
            <a:endParaRPr lang="fa-IR" sz="2400" dirty="0">
              <a:solidFill>
                <a:srgbClr val="000000"/>
              </a:solidFill>
              <a:latin typeface="Tahoma"/>
              <a:ea typeface="Calibri"/>
              <a:cs typeface="2  Titr" pitchFamily="2" charset="-78"/>
            </a:endParaRPr>
          </a:p>
        </p:txBody>
      </p:sp>
    </p:spTree>
    <p:extLst>
      <p:ext uri="{BB962C8B-B14F-4D97-AF65-F5344CB8AC3E}">
        <p14:creationId xmlns:p14="http://schemas.microsoft.com/office/powerpoint/2010/main" val="614463456"/>
      </p:ext>
    </p:extLst>
  </p:cSld>
  <p:clrMapOvr>
    <a:masterClrMapping/>
  </p:clrMapOvr>
  <p:transition spd="slow">
    <p:wheel spokes="8"/>
    <p:sndAc>
      <p:stSnd>
        <p:snd r:embed="rId2" name="chimes.wav"/>
      </p:stSnd>
    </p:sndAc>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fa-IR" sz="2800" b="1" dirty="0" smtClean="0">
                <a:cs typeface="B Titr" pitchFamily="2" charset="-78"/>
              </a:rPr>
              <a:t>تقابل گفتمان نوین اسلامی با گفتمان جاهلیت امروز</a:t>
            </a:r>
            <a:endParaRPr lang="en-US" sz="2800" dirty="0">
              <a:cs typeface="B Titr" pitchFamily="2" charset="-78"/>
            </a:endParaRPr>
          </a:p>
        </p:txBody>
      </p:sp>
      <p:sp>
        <p:nvSpPr>
          <p:cNvPr id="4" name="Text Placeholder 3"/>
          <p:cNvSpPr>
            <a:spLocks noGrp="1"/>
          </p:cNvSpPr>
          <p:nvPr>
            <p:ph type="body" sz="half" idx="2"/>
          </p:nvPr>
        </p:nvSpPr>
        <p:spPr>
          <a:xfrm>
            <a:off x="142844" y="3071809"/>
            <a:ext cx="1643074" cy="2318831"/>
          </a:xfrm>
        </p:spPr>
        <p:txBody>
          <a:bodyPr/>
          <a:lstStyle/>
          <a:p>
            <a:pPr algn="ctr"/>
            <a:r>
              <a:rPr lang="fa-IR" dirty="0" smtClean="0">
                <a:solidFill>
                  <a:srgbClr val="C00000"/>
                </a:solidFill>
                <a:cs typeface="B Titr" pitchFamily="2" charset="-78"/>
              </a:rPr>
              <a:t>در دانشگاه افسرى و تربیت پاسداری</a:t>
            </a:r>
          </a:p>
          <a:p>
            <a:pPr algn="ctr"/>
            <a:r>
              <a:rPr lang="fa-IR" dirty="0" smtClean="0">
                <a:solidFill>
                  <a:srgbClr val="C00000"/>
                </a:solidFill>
                <a:cs typeface="B Titr" pitchFamily="2" charset="-78"/>
              </a:rPr>
              <a:t> امام حسین(ع)  ‏‏1394/02/30 </a:t>
            </a:r>
            <a:endParaRPr lang="en-US" dirty="0">
              <a:solidFill>
                <a:srgbClr val="C00000"/>
              </a:solidFill>
              <a:cs typeface="B Titr" pitchFamily="2" charset="-78"/>
            </a:endParaRPr>
          </a:p>
        </p:txBody>
      </p:sp>
      <p:sp>
        <p:nvSpPr>
          <p:cNvPr id="5" name="Slide Number Placeholder 4"/>
          <p:cNvSpPr>
            <a:spLocks noGrp="1"/>
          </p:cNvSpPr>
          <p:nvPr>
            <p:ph type="sldNum" sz="quarter" idx="12"/>
          </p:nvPr>
        </p:nvSpPr>
        <p:spPr/>
        <p:txBody>
          <a:bodyPr/>
          <a:lstStyle/>
          <a:p>
            <a:r>
              <a:rPr lang="fa-IR" dirty="0" smtClean="0">
                <a:solidFill>
                  <a:srgbClr val="7E0000"/>
                </a:solidFill>
                <a:cs typeface="B Titr" pitchFamily="2" charset="-78"/>
              </a:rPr>
              <a:t>109</a:t>
            </a:r>
            <a:endParaRPr lang="fa-IR" dirty="0">
              <a:solidFill>
                <a:srgbClr val="7E0000"/>
              </a:solidFill>
              <a:cs typeface="B Titr" pitchFamily="2" charset="-78"/>
            </a:endParaRPr>
          </a:p>
        </p:txBody>
      </p:sp>
      <p:graphicFrame>
        <p:nvGraphicFramePr>
          <p:cNvPr id="6" name="Table 5"/>
          <p:cNvGraphicFramePr>
            <a:graphicFrameLocks noGrp="1"/>
          </p:cNvGraphicFramePr>
          <p:nvPr>
            <p:extLst>
              <p:ext uri="{D42A27DB-BD31-4B8C-83A1-F6EECF244321}">
                <p14:modId xmlns:p14="http://schemas.microsoft.com/office/powerpoint/2010/main" val="1863134345"/>
              </p:ext>
            </p:extLst>
          </p:nvPr>
        </p:nvGraphicFramePr>
        <p:xfrm>
          <a:off x="1979712" y="2132856"/>
          <a:ext cx="6929486" cy="4525104"/>
        </p:xfrm>
        <a:graphic>
          <a:graphicData uri="http://schemas.openxmlformats.org/drawingml/2006/table">
            <a:tbl>
              <a:tblPr/>
              <a:tblGrid>
                <a:gridCol w="6929486"/>
              </a:tblGrid>
              <a:tr h="4525104">
                <a:tc>
                  <a:txBody>
                    <a:bodyPr/>
                    <a:lstStyle/>
                    <a:p>
                      <a:pPr marL="342900" lvl="0" indent="-342900" algn="justLow" rtl="1">
                        <a:lnSpc>
                          <a:spcPct val="150000"/>
                        </a:lnSpc>
                        <a:spcAft>
                          <a:spcPts val="0"/>
                        </a:spcAft>
                        <a:buClr>
                          <a:srgbClr val="BCA100"/>
                        </a:buClr>
                        <a:buFont typeface="Symbol"/>
                        <a:buChar char=""/>
                      </a:pPr>
                      <a:r>
                        <a:rPr lang="ar-SA" sz="2000" dirty="0">
                          <a:solidFill>
                            <a:srgbClr val="000000"/>
                          </a:solidFill>
                          <a:latin typeface="Tahoma"/>
                          <a:ea typeface="Calibri"/>
                          <a:cs typeface="B Titr" pitchFamily="2" charset="-78"/>
                        </a:rPr>
                        <a:t>گفتمان اسلامی برای همه‌ی انسانها و برای انسانیّت راهگشا است. این گفتمان، در اختیار جوانانِ امروز است؛ این گفتمان نو و پُرکشش و پُرجاذبه را انقلاب اسلامی به رهبری امام بزرگوار ما به‌وجود آورد،</a:t>
                      </a:r>
                      <a:endParaRPr lang="en-US" sz="1800" dirty="0">
                        <a:latin typeface="Calibri"/>
                        <a:ea typeface="Calibri"/>
                        <a:cs typeface="B Titr" pitchFamily="2" charset="-78"/>
                      </a:endParaRPr>
                    </a:p>
                    <a:p>
                      <a:pPr marL="342900" lvl="0" indent="-342900" algn="justLow" rtl="1">
                        <a:lnSpc>
                          <a:spcPct val="150000"/>
                        </a:lnSpc>
                        <a:spcAft>
                          <a:spcPts val="0"/>
                        </a:spcAft>
                        <a:buClr>
                          <a:srgbClr val="BCA100"/>
                        </a:buClr>
                        <a:buFont typeface="Symbol"/>
                        <a:buChar char=""/>
                      </a:pPr>
                      <a:r>
                        <a:rPr lang="ar-SA" sz="2000" dirty="0">
                          <a:solidFill>
                            <a:srgbClr val="000000"/>
                          </a:solidFill>
                          <a:latin typeface="Tahoma"/>
                          <a:ea typeface="Calibri"/>
                          <a:cs typeface="B Titr" pitchFamily="2" charset="-78"/>
                        </a:rPr>
                        <a:t>در مقابل این پرچم، در مقابل این گفتمان، گفتمان جاهلیّتِ امروز دنیا است.</a:t>
                      </a:r>
                      <a:endParaRPr lang="en-US" sz="1800" dirty="0">
                        <a:latin typeface="Calibri"/>
                        <a:ea typeface="Calibri"/>
                        <a:cs typeface="B Titr" pitchFamily="2" charset="-78"/>
                      </a:endParaRPr>
                    </a:p>
                    <a:p>
                      <a:pPr marL="342900" lvl="0" indent="-342900" algn="justLow" rtl="1">
                        <a:lnSpc>
                          <a:spcPct val="150000"/>
                        </a:lnSpc>
                        <a:spcAft>
                          <a:spcPts val="0"/>
                        </a:spcAft>
                        <a:buClr>
                          <a:srgbClr val="BCA100"/>
                        </a:buClr>
                        <a:buFont typeface="Symbol"/>
                        <a:buChar char=""/>
                      </a:pPr>
                      <a:r>
                        <a:rPr lang="ar-SA" sz="2000" dirty="0">
                          <a:solidFill>
                            <a:srgbClr val="000000"/>
                          </a:solidFill>
                          <a:latin typeface="Tahoma"/>
                          <a:ea typeface="Calibri"/>
                          <a:cs typeface="B Titr" pitchFamily="2" charset="-78"/>
                        </a:rPr>
                        <a:t>امروز دشمنان مشغول چالش هستند و هر روزی یک‌جور چالشی را در مقابل جمهوری اسلامی ایران قرار میدهند</a:t>
                      </a:r>
                      <a:r>
                        <a:rPr lang="ar-SA" sz="2000" dirty="0" smtClean="0">
                          <a:solidFill>
                            <a:srgbClr val="000000"/>
                          </a:solidFill>
                          <a:latin typeface="Tahoma"/>
                          <a:ea typeface="Calibri"/>
                          <a:cs typeface="B Titr" pitchFamily="2" charset="-78"/>
                        </a:rPr>
                        <a:t>.</a:t>
                      </a:r>
                      <a:endParaRPr lang="fa-IR" sz="2000" dirty="0" smtClean="0">
                        <a:solidFill>
                          <a:srgbClr val="000000"/>
                        </a:solidFill>
                        <a:latin typeface="Tahoma"/>
                        <a:ea typeface="Calibri"/>
                        <a:cs typeface="B Titr" pitchFamily="2" charset="-78"/>
                      </a:endParaRPr>
                    </a:p>
                    <a:p>
                      <a:pPr marL="342900" marR="0" lvl="0" indent="-342900" algn="justLow" defTabSz="914400" rtl="1" eaLnBrk="1" fontAlgn="auto" latinLnBrk="0" hangingPunct="1">
                        <a:lnSpc>
                          <a:spcPct val="150000"/>
                        </a:lnSpc>
                        <a:spcBef>
                          <a:spcPts val="0"/>
                        </a:spcBef>
                        <a:spcAft>
                          <a:spcPts val="0"/>
                        </a:spcAft>
                        <a:buClr>
                          <a:srgbClr val="BCA100"/>
                        </a:buClr>
                        <a:buSzTx/>
                        <a:buFont typeface="Symbol"/>
                        <a:buChar char=""/>
                        <a:tabLst/>
                        <a:defRPr/>
                      </a:pPr>
                      <a:r>
                        <a:rPr kumimoji="0" lang="ar-SA" sz="1800" b="0" i="0" u="none" strike="noStrike" cap="none" normalizeH="0" baseline="0" dirty="0" smtClean="0">
                          <a:ln>
                            <a:noFill/>
                          </a:ln>
                          <a:solidFill>
                            <a:srgbClr val="000000"/>
                          </a:solidFill>
                          <a:effectLst/>
                          <a:latin typeface="Tahoma" pitchFamily="34" charset="0"/>
                          <a:ea typeface="Calibri" pitchFamily="34" charset="0"/>
                          <a:cs typeface="B Titr" pitchFamily="2" charset="-78"/>
                        </a:rPr>
                        <a:t>با قدرت، با توکّل به خدای متعال، با اعتماد به وعده‌</a:t>
                      </a:r>
                      <a:r>
                        <a:rPr kumimoji="0" lang="fa-IR" sz="1800" b="0" i="0" u="none" strike="noStrike" cap="none" normalizeH="0" baseline="0" dirty="0" smtClean="0">
                          <a:ln>
                            <a:noFill/>
                          </a:ln>
                          <a:solidFill>
                            <a:srgbClr val="000000"/>
                          </a:solidFill>
                          <a:effectLst/>
                          <a:latin typeface="Tahoma" pitchFamily="34" charset="0"/>
                          <a:ea typeface="Calibri" pitchFamily="34" charset="0"/>
                          <a:cs typeface="B Titr" pitchFamily="2" charset="-78"/>
                        </a:rPr>
                        <a:t> </a:t>
                      </a:r>
                      <a:r>
                        <a:rPr kumimoji="0" lang="ar-SA" sz="1800" b="0" i="0" u="none" strike="noStrike" cap="none" normalizeH="0" baseline="0" dirty="0" smtClean="0">
                          <a:ln>
                            <a:noFill/>
                          </a:ln>
                          <a:solidFill>
                            <a:srgbClr val="000000"/>
                          </a:solidFill>
                          <a:effectLst/>
                          <a:latin typeface="Tahoma" pitchFamily="34" charset="0"/>
                          <a:ea typeface="Calibri" pitchFamily="34" charset="0"/>
                          <a:cs typeface="B Titr" pitchFamily="2" charset="-78"/>
                        </a:rPr>
                        <a:t>الهی و با تکیه‌</a:t>
                      </a:r>
                      <a:r>
                        <a:rPr kumimoji="0" lang="fa-IR" sz="1800" b="0" i="0" u="none" strike="noStrike" cap="none" normalizeH="0" baseline="0" dirty="0" smtClean="0">
                          <a:ln>
                            <a:noFill/>
                          </a:ln>
                          <a:solidFill>
                            <a:srgbClr val="000000"/>
                          </a:solidFill>
                          <a:effectLst/>
                          <a:latin typeface="Tahoma" pitchFamily="34" charset="0"/>
                          <a:ea typeface="Calibri" pitchFamily="34" charset="0"/>
                          <a:cs typeface="B Titr" pitchFamily="2" charset="-78"/>
                        </a:rPr>
                        <a:t> </a:t>
                      </a:r>
                      <a:r>
                        <a:rPr kumimoji="0" lang="ar-SA" sz="1800" b="0" i="0" u="none" strike="noStrike" cap="none" normalizeH="0" baseline="0" dirty="0" smtClean="0">
                          <a:ln>
                            <a:noFill/>
                          </a:ln>
                          <a:solidFill>
                            <a:srgbClr val="000000"/>
                          </a:solidFill>
                          <a:effectLst/>
                          <a:latin typeface="Tahoma" pitchFamily="34" charset="0"/>
                          <a:ea typeface="Calibri" pitchFamily="34" charset="0"/>
                          <a:cs typeface="B Titr" pitchFamily="2" charset="-78"/>
                        </a:rPr>
                        <a:t> به نفس و اعتماد به نفس از این چالشها عبور خواهیم کرد</a:t>
                      </a:r>
                      <a:r>
                        <a:rPr kumimoji="0" lang="en-US" sz="1800" b="0" i="0" u="none" strike="noStrike" cap="none" normalizeH="0" baseline="0" dirty="0" smtClean="0">
                          <a:ln>
                            <a:noFill/>
                          </a:ln>
                          <a:solidFill>
                            <a:srgbClr val="000000"/>
                          </a:solidFill>
                          <a:effectLst/>
                          <a:latin typeface="Tahoma" pitchFamily="34" charset="0"/>
                          <a:ea typeface="Calibri" pitchFamily="34" charset="0"/>
                          <a:cs typeface="B Titr" pitchFamily="2" charset="-78"/>
                        </a:rPr>
                        <a:t>.</a:t>
                      </a:r>
                      <a:r>
                        <a:rPr kumimoji="0" lang="en-US" sz="1100" b="0" i="0" u="none" strike="noStrike" cap="none" normalizeH="0" baseline="0" dirty="0" smtClean="0">
                          <a:ln>
                            <a:noFill/>
                          </a:ln>
                          <a:solidFill>
                            <a:schemeClr val="tx1"/>
                          </a:solidFill>
                          <a:effectLst/>
                          <a:latin typeface="Arial" pitchFamily="34" charset="0"/>
                          <a:cs typeface="B Titr" pitchFamily="2" charset="-78"/>
                        </a:rPr>
                        <a:t> </a:t>
                      </a:r>
                      <a:endParaRPr kumimoji="0" lang="en-US" sz="2800" b="0" i="0" u="none" strike="noStrike" cap="none" normalizeH="0" baseline="0" dirty="0" smtClean="0">
                        <a:ln>
                          <a:noFill/>
                        </a:ln>
                        <a:solidFill>
                          <a:schemeClr val="tx1"/>
                        </a:solidFill>
                        <a:effectLst/>
                        <a:latin typeface="Arial" pitchFamily="34" charset="0"/>
                        <a:cs typeface="B Titr" pitchFamily="2" charset="-78"/>
                      </a:endParaRPr>
                    </a:p>
                    <a:p>
                      <a:pPr marL="342900" lvl="0" indent="-342900" algn="justLow" rtl="1">
                        <a:lnSpc>
                          <a:spcPct val="150000"/>
                        </a:lnSpc>
                        <a:spcAft>
                          <a:spcPts val="0"/>
                        </a:spcAft>
                        <a:buClr>
                          <a:srgbClr val="BCA100"/>
                        </a:buClr>
                        <a:buFont typeface="Symbol"/>
                        <a:buChar char=""/>
                      </a:pPr>
                      <a:endParaRPr lang="en-US" sz="1600" dirty="0">
                        <a:latin typeface="Calibri"/>
                        <a:ea typeface="Calibri"/>
                        <a:cs typeface="B Titr" pitchFamily="2" charset="-78"/>
                      </a:endParaRPr>
                    </a:p>
                  </a:txBody>
                  <a:tcPr marL="114300" marR="114300" marT="0" marB="0">
                    <a:lnL>
                      <a:noFill/>
                    </a:lnL>
                    <a:lnR>
                      <a:noFill/>
                    </a:lnR>
                    <a:lnT>
                      <a:noFill/>
                    </a:lnT>
                    <a:lnB>
                      <a:noFill/>
                    </a:lnB>
                    <a:solidFill>
                      <a:schemeClr val="bg2">
                        <a:lumMod val="90000"/>
                      </a:schemeClr>
                    </a:solidFill>
                  </a:tcPr>
                </a:tc>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3000">
        <p14:flythrough/>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3200" dirty="0" smtClean="0">
                <a:cs typeface="2  Titr" pitchFamily="2" charset="-78"/>
              </a:rPr>
              <a:t> کشاندن جنگ های نیابتی به مرزهای ایران </a:t>
            </a:r>
            <a:endParaRPr lang="en-US" sz="3200" dirty="0">
              <a:cs typeface="2  Titr" pitchFamily="2" charset="-78"/>
            </a:endParaRPr>
          </a:p>
        </p:txBody>
      </p:sp>
      <p:sp>
        <p:nvSpPr>
          <p:cNvPr id="4" name="Text Placeholder 3"/>
          <p:cNvSpPr>
            <a:spLocks noGrp="1"/>
          </p:cNvSpPr>
          <p:nvPr>
            <p:ph type="body" sz="half" idx="2"/>
          </p:nvPr>
        </p:nvSpPr>
        <p:spPr/>
        <p:txBody>
          <a:bodyPr/>
          <a:lstStyle/>
          <a:p>
            <a:pPr algn="ctr"/>
            <a:r>
              <a:rPr lang="fa-IR" dirty="0" smtClean="0">
                <a:solidFill>
                  <a:srgbClr val="C00000"/>
                </a:solidFill>
                <a:cs typeface="B Titr" pitchFamily="2" charset="-78"/>
              </a:rPr>
              <a:t>در دانشگاه افسرى و تربیت پاسداری</a:t>
            </a:r>
          </a:p>
          <a:p>
            <a:pPr algn="ctr"/>
            <a:r>
              <a:rPr lang="fa-IR" dirty="0" smtClean="0">
                <a:solidFill>
                  <a:srgbClr val="C00000"/>
                </a:solidFill>
                <a:cs typeface="B Titr" pitchFamily="2" charset="-78"/>
              </a:rPr>
              <a:t> امام حسین(ع)  ‏‏1394/02/3</a:t>
            </a:r>
            <a:endParaRPr lang="en-US" dirty="0" smtClean="0"/>
          </a:p>
          <a:p>
            <a:endParaRPr lang="en-US" dirty="0"/>
          </a:p>
        </p:txBody>
      </p:sp>
      <p:sp>
        <p:nvSpPr>
          <p:cNvPr id="5" name="Slide Number Placeholder 4"/>
          <p:cNvSpPr>
            <a:spLocks noGrp="1"/>
          </p:cNvSpPr>
          <p:nvPr>
            <p:ph type="sldNum" sz="quarter" idx="12"/>
          </p:nvPr>
        </p:nvSpPr>
        <p:spPr/>
        <p:txBody>
          <a:bodyPr/>
          <a:lstStyle/>
          <a:p>
            <a:r>
              <a:rPr lang="fa-IR" dirty="0" smtClean="0">
                <a:solidFill>
                  <a:srgbClr val="7E0000"/>
                </a:solidFill>
                <a:cs typeface="B Titr" pitchFamily="2" charset="-78"/>
              </a:rPr>
              <a:t>110</a:t>
            </a:r>
            <a:endParaRPr lang="fa-IR" dirty="0">
              <a:solidFill>
                <a:srgbClr val="7E0000"/>
              </a:solidFill>
              <a:cs typeface="B Titr" pitchFamily="2" charset="-78"/>
            </a:endParaRPr>
          </a:p>
        </p:txBody>
      </p:sp>
      <p:graphicFrame>
        <p:nvGraphicFramePr>
          <p:cNvPr id="6" name="Table 5"/>
          <p:cNvGraphicFramePr>
            <a:graphicFrameLocks noGrp="1"/>
          </p:cNvGraphicFramePr>
          <p:nvPr>
            <p:extLst>
              <p:ext uri="{D42A27DB-BD31-4B8C-83A1-F6EECF244321}">
                <p14:modId xmlns:p14="http://schemas.microsoft.com/office/powerpoint/2010/main" val="2368953941"/>
              </p:ext>
            </p:extLst>
          </p:nvPr>
        </p:nvGraphicFramePr>
        <p:xfrm>
          <a:off x="2000232" y="2000240"/>
          <a:ext cx="6929486" cy="4214842"/>
        </p:xfrm>
        <a:graphic>
          <a:graphicData uri="http://schemas.openxmlformats.org/drawingml/2006/table">
            <a:tbl>
              <a:tblPr/>
              <a:tblGrid>
                <a:gridCol w="6929486"/>
              </a:tblGrid>
              <a:tr h="4214842">
                <a:tc>
                  <a:txBody>
                    <a:bodyPr/>
                    <a:lstStyle/>
                    <a:p>
                      <a:pPr marL="342900" lvl="0" indent="-342900" algn="justLow" rtl="1">
                        <a:lnSpc>
                          <a:spcPct val="150000"/>
                        </a:lnSpc>
                        <a:spcAft>
                          <a:spcPts val="0"/>
                        </a:spcAft>
                        <a:buClr>
                          <a:srgbClr val="BCA100"/>
                        </a:buClr>
                        <a:buFont typeface="Symbol"/>
                        <a:buChar char=""/>
                      </a:pPr>
                      <a:r>
                        <a:rPr lang="ar-SA" sz="2400" dirty="0">
                          <a:solidFill>
                            <a:srgbClr val="000000"/>
                          </a:solidFill>
                          <a:latin typeface="Tahoma"/>
                          <a:ea typeface="Calibri"/>
                          <a:cs typeface="B Titr" pitchFamily="2" charset="-78"/>
                        </a:rPr>
                        <a:t>بنده خبرهایی دارم از اینکه دشمنان ما با همراهی برخی از مسئولان سفیه </a:t>
                      </a:r>
                      <a:r>
                        <a:rPr lang="ar-SA" sz="2400" dirty="0" smtClean="0">
                          <a:solidFill>
                            <a:srgbClr val="000000"/>
                          </a:solidFill>
                          <a:latin typeface="Tahoma"/>
                          <a:ea typeface="Calibri"/>
                          <a:cs typeface="B Titr" pitchFamily="2" charset="-78"/>
                        </a:rPr>
                        <a:t>منطقه‌ </a:t>
                      </a:r>
                      <a:r>
                        <a:rPr lang="ar-SA" sz="2400" dirty="0">
                          <a:solidFill>
                            <a:srgbClr val="000000"/>
                          </a:solidFill>
                          <a:latin typeface="Tahoma"/>
                          <a:ea typeface="Calibri"/>
                          <a:cs typeface="B Titr" pitchFamily="2" charset="-78"/>
                        </a:rPr>
                        <a:t>خلیج‌فارس - نه همه‌شان، بعضی - درصدد هستند که جنگهای نیابتی را به مرزهای ایران بکشانند... این را بدانند که </a:t>
                      </a:r>
                      <a:r>
                        <a:rPr lang="ar-SA" sz="2400" dirty="0" smtClean="0">
                          <a:solidFill>
                            <a:srgbClr val="000000"/>
                          </a:solidFill>
                          <a:latin typeface="Tahoma"/>
                          <a:ea typeface="Calibri"/>
                          <a:cs typeface="B Titr" pitchFamily="2" charset="-78"/>
                        </a:rPr>
                        <a:t>اگر </a:t>
                      </a:r>
                      <a:r>
                        <a:rPr lang="ar-SA" sz="2400" dirty="0">
                          <a:solidFill>
                            <a:srgbClr val="000000"/>
                          </a:solidFill>
                          <a:latin typeface="Tahoma"/>
                          <a:ea typeface="Calibri"/>
                          <a:cs typeface="B Titr" pitchFamily="2" charset="-78"/>
                        </a:rPr>
                        <a:t>شیطنتی صورت بگیرد، واکنش جمهوری اسلامی بسیار سخت خواهد بود</a:t>
                      </a:r>
                      <a:r>
                        <a:rPr lang="ar-SA" sz="2400" dirty="0" smtClean="0">
                          <a:solidFill>
                            <a:srgbClr val="000000"/>
                          </a:solidFill>
                          <a:latin typeface="Tahoma"/>
                          <a:ea typeface="Calibri"/>
                          <a:cs typeface="B Titr" pitchFamily="2" charset="-78"/>
                        </a:rPr>
                        <a:t>.</a:t>
                      </a:r>
                      <a:endParaRPr lang="fa-IR" sz="2400" dirty="0" smtClean="0">
                        <a:solidFill>
                          <a:srgbClr val="000000"/>
                        </a:solidFill>
                        <a:latin typeface="Tahoma"/>
                        <a:ea typeface="Calibri"/>
                        <a:cs typeface="B Titr" pitchFamily="2" charset="-78"/>
                      </a:endParaRPr>
                    </a:p>
                    <a:p>
                      <a:pPr marL="342900" lvl="0" indent="-342900" algn="justLow" rtl="1">
                        <a:lnSpc>
                          <a:spcPct val="150000"/>
                        </a:lnSpc>
                        <a:spcAft>
                          <a:spcPts val="0"/>
                        </a:spcAft>
                        <a:buClr>
                          <a:srgbClr val="BCA100"/>
                        </a:buClr>
                        <a:buFont typeface="Symbol"/>
                        <a:buChar char=""/>
                      </a:pPr>
                      <a:endParaRPr lang="en-US" sz="1100" dirty="0">
                        <a:latin typeface="Calibri"/>
                        <a:ea typeface="Calibri"/>
                        <a:cs typeface="Arial"/>
                      </a:endParaRPr>
                    </a:p>
                  </a:txBody>
                  <a:tcPr marL="114300" marR="114300" marT="0" marB="0">
                    <a:lnL>
                      <a:noFill/>
                    </a:lnL>
                    <a:lnR>
                      <a:noFill/>
                    </a:lnR>
                    <a:lnT>
                      <a:noFill/>
                    </a:lnT>
                    <a:lnB>
                      <a:noFill/>
                    </a:lnB>
                    <a:solidFill>
                      <a:schemeClr val="bg2"/>
                    </a:solidFill>
                  </a:tcPr>
                </a:tc>
              </a:tr>
            </a:tbl>
          </a:graphicData>
        </a:graphic>
      </p:graphicFrame>
    </p:spTree>
    <p:extLst>
      <p:ext uri="{BB962C8B-B14F-4D97-AF65-F5344CB8AC3E}">
        <p14:creationId xmlns:p14="http://schemas.microsoft.com/office/powerpoint/2010/main" val="3624547573"/>
      </p:ext>
    </p:extLst>
  </p:cSld>
  <p:clrMapOvr>
    <a:masterClrMapping/>
  </p:clrMapOvr>
  <mc:AlternateContent xmlns:mc="http://schemas.openxmlformats.org/markup-compatibility/2006" xmlns:p14="http://schemas.microsoft.com/office/powerpoint/2010/main">
    <mc:Choice Requires="p14">
      <p:transition spd="slow" p14:dur="2250">
        <p:wheel spokes="1"/>
        <p:sndAc>
          <p:stSnd>
            <p:snd r:embed="rId2" name="chimes.wav"/>
          </p:stSnd>
        </p:sndAc>
      </p:transition>
    </mc:Choice>
    <mc:Fallback xmlns="">
      <p:transition spd="slow">
        <p:wheel spokes="1"/>
        <p:sndAc>
          <p:stSnd>
            <p:snd r:embed="rId3" name="chimes.wav"/>
          </p:stSnd>
        </p:sndAc>
      </p:transition>
    </mc:Fallback>
  </mc:AlternateContent>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4000" dirty="0" smtClean="0">
                <a:solidFill>
                  <a:srgbClr val="C00000"/>
                </a:solidFill>
                <a:cs typeface="2  Titr" pitchFamily="2" charset="-78"/>
              </a:rPr>
              <a:t>سیاست های منطقه ای ج.ا.ا</a:t>
            </a:r>
            <a:endParaRPr lang="en-US" sz="4000" dirty="0">
              <a:solidFill>
                <a:srgbClr val="C00000"/>
              </a:solidFill>
              <a:cs typeface="2  Titr" pitchFamily="2" charset="-78"/>
            </a:endParaRPr>
          </a:p>
        </p:txBody>
      </p:sp>
      <p:sp>
        <p:nvSpPr>
          <p:cNvPr id="4" name="Text Placeholder 3"/>
          <p:cNvSpPr>
            <a:spLocks noGrp="1"/>
          </p:cNvSpPr>
          <p:nvPr>
            <p:ph type="body" sz="half" idx="2"/>
          </p:nvPr>
        </p:nvSpPr>
        <p:spPr/>
        <p:txBody>
          <a:bodyPr/>
          <a:lstStyle/>
          <a:p>
            <a:pPr algn="ctr"/>
            <a:r>
              <a:rPr lang="fa-IR" dirty="0" smtClean="0">
                <a:solidFill>
                  <a:srgbClr val="C00000"/>
                </a:solidFill>
                <a:cs typeface="B Titr" pitchFamily="2" charset="-78"/>
              </a:rPr>
              <a:t>در در دیدار اعضای مجمع جهانی اهل بیت علیهم‌السلام و اتحادیه‌ی رادیو و تلویزیون‌های اسلامی ‏1394/05/2</a:t>
            </a:r>
            <a:endParaRPr lang="en-US" dirty="0" smtClean="0"/>
          </a:p>
          <a:p>
            <a:endParaRPr lang="en-US" dirty="0"/>
          </a:p>
        </p:txBody>
      </p:sp>
      <p:sp>
        <p:nvSpPr>
          <p:cNvPr id="5" name="Slide Number Placeholder 4"/>
          <p:cNvSpPr>
            <a:spLocks noGrp="1"/>
          </p:cNvSpPr>
          <p:nvPr>
            <p:ph type="sldNum" sz="quarter" idx="12"/>
          </p:nvPr>
        </p:nvSpPr>
        <p:spPr/>
        <p:txBody>
          <a:bodyPr/>
          <a:lstStyle/>
          <a:p>
            <a:r>
              <a:rPr lang="fa-IR" dirty="0" smtClean="0">
                <a:solidFill>
                  <a:srgbClr val="7E0000"/>
                </a:solidFill>
                <a:cs typeface="B Titr" pitchFamily="2" charset="-78"/>
              </a:rPr>
              <a:t>111</a:t>
            </a:r>
            <a:endParaRPr lang="fa-IR" dirty="0">
              <a:solidFill>
                <a:srgbClr val="7E0000"/>
              </a:solidFill>
              <a:cs typeface="B Titr" pitchFamily="2" charset="-78"/>
            </a:endParaRPr>
          </a:p>
        </p:txBody>
      </p:sp>
      <p:graphicFrame>
        <p:nvGraphicFramePr>
          <p:cNvPr id="6" name="Table 5"/>
          <p:cNvGraphicFramePr>
            <a:graphicFrameLocks noGrp="1"/>
          </p:cNvGraphicFramePr>
          <p:nvPr>
            <p:extLst>
              <p:ext uri="{D42A27DB-BD31-4B8C-83A1-F6EECF244321}">
                <p14:modId xmlns:p14="http://schemas.microsoft.com/office/powerpoint/2010/main" val="457847095"/>
              </p:ext>
            </p:extLst>
          </p:nvPr>
        </p:nvGraphicFramePr>
        <p:xfrm>
          <a:off x="2143108" y="1928802"/>
          <a:ext cx="6357982" cy="4500594"/>
        </p:xfrm>
        <a:graphic>
          <a:graphicData uri="http://schemas.openxmlformats.org/drawingml/2006/table">
            <a:tbl>
              <a:tblPr/>
              <a:tblGrid>
                <a:gridCol w="6357982"/>
              </a:tblGrid>
              <a:tr h="4500594">
                <a:tc>
                  <a:txBody>
                    <a:bodyPr/>
                    <a:lstStyle/>
                    <a:p>
                      <a:pPr marL="342900" lvl="0" indent="-342900" algn="justLow" rtl="1">
                        <a:lnSpc>
                          <a:spcPct val="115000"/>
                        </a:lnSpc>
                        <a:spcAft>
                          <a:spcPts val="0"/>
                        </a:spcAft>
                        <a:buClr>
                          <a:srgbClr val="BCA100"/>
                        </a:buClr>
                        <a:buFont typeface="Symbol"/>
                        <a:buChar char=""/>
                      </a:pPr>
                      <a:r>
                        <a:rPr lang="ar-SA" sz="2400" dirty="0">
                          <a:solidFill>
                            <a:srgbClr val="000000"/>
                          </a:solidFill>
                          <a:latin typeface="Tahoma"/>
                          <a:ea typeface="Calibri"/>
                          <a:cs typeface="B Titr" pitchFamily="2" charset="-78"/>
                        </a:rPr>
                        <a:t>سیاستهای ما در منطقه، </a:t>
                      </a:r>
                      <a:r>
                        <a:rPr lang="ar-SA" sz="2400" dirty="0" smtClean="0">
                          <a:solidFill>
                            <a:srgbClr val="000000"/>
                          </a:solidFill>
                          <a:latin typeface="Tahoma"/>
                          <a:ea typeface="Calibri"/>
                          <a:cs typeface="B Titr" pitchFamily="2" charset="-78"/>
                        </a:rPr>
                        <a:t>نقطه‌ </a:t>
                      </a:r>
                      <a:r>
                        <a:rPr lang="ar-SA" sz="2400" dirty="0">
                          <a:solidFill>
                            <a:srgbClr val="000000"/>
                          </a:solidFill>
                          <a:latin typeface="Tahoma"/>
                          <a:ea typeface="Calibri"/>
                          <a:cs typeface="B Titr" pitchFamily="2" charset="-78"/>
                        </a:rPr>
                        <a:t>مقابل سیاستهای آمریکا است.</a:t>
                      </a:r>
                      <a:endParaRPr lang="en-US" sz="2000" dirty="0">
                        <a:latin typeface="Calibri"/>
                        <a:ea typeface="Calibri"/>
                        <a:cs typeface="B Titr" pitchFamily="2" charset="-78"/>
                      </a:endParaRPr>
                    </a:p>
                    <a:p>
                      <a:pPr marL="342900" lvl="0" indent="-342900" algn="justLow" rtl="1">
                        <a:lnSpc>
                          <a:spcPct val="115000"/>
                        </a:lnSpc>
                        <a:spcAft>
                          <a:spcPts val="0"/>
                        </a:spcAft>
                        <a:buClr>
                          <a:srgbClr val="BCA100"/>
                        </a:buClr>
                        <a:buFont typeface="Symbol"/>
                        <a:buChar char=""/>
                      </a:pPr>
                      <a:r>
                        <a:rPr lang="ar-SA" sz="2400" dirty="0">
                          <a:solidFill>
                            <a:srgbClr val="000000"/>
                          </a:solidFill>
                          <a:latin typeface="Tahoma"/>
                          <a:ea typeface="Calibri"/>
                          <a:cs typeface="B Titr" pitchFamily="2" charset="-78"/>
                        </a:rPr>
                        <a:t>هر کسی با اسرائیل مبارزه کند و رژیم صهیونیستی را بکوبد و مقاومت را تأیید کند، ما از او حمایت </a:t>
                      </a:r>
                      <a:r>
                        <a:rPr lang="ar-SA" sz="2400" dirty="0" smtClean="0">
                          <a:solidFill>
                            <a:srgbClr val="000000"/>
                          </a:solidFill>
                          <a:latin typeface="Tahoma"/>
                          <a:ea typeface="Calibri"/>
                          <a:cs typeface="B Titr" pitchFamily="2" charset="-78"/>
                        </a:rPr>
                        <a:t>می</a:t>
                      </a:r>
                      <a:r>
                        <a:rPr lang="fa-IR" sz="2400" dirty="0" smtClean="0">
                          <a:solidFill>
                            <a:srgbClr val="000000"/>
                          </a:solidFill>
                          <a:latin typeface="Tahoma"/>
                          <a:ea typeface="Calibri"/>
                          <a:cs typeface="B Titr" pitchFamily="2" charset="-78"/>
                        </a:rPr>
                        <a:t> </a:t>
                      </a:r>
                      <a:r>
                        <a:rPr lang="ar-SA" sz="2400" dirty="0" smtClean="0">
                          <a:solidFill>
                            <a:srgbClr val="000000"/>
                          </a:solidFill>
                          <a:latin typeface="Tahoma"/>
                          <a:ea typeface="Calibri"/>
                          <a:cs typeface="B Titr" pitchFamily="2" charset="-78"/>
                        </a:rPr>
                        <a:t>کنیم</a:t>
                      </a:r>
                      <a:r>
                        <a:rPr lang="ar-SA" sz="2400" dirty="0">
                          <a:solidFill>
                            <a:srgbClr val="000000"/>
                          </a:solidFill>
                          <a:latin typeface="Tahoma"/>
                          <a:ea typeface="Calibri"/>
                          <a:cs typeface="B Titr" pitchFamily="2" charset="-78"/>
                        </a:rPr>
                        <a:t>؛ انواع حمایتهایی که برای ما ممکن باشد.</a:t>
                      </a:r>
                      <a:endParaRPr lang="en-US" sz="2000" dirty="0">
                        <a:latin typeface="Calibri"/>
                        <a:ea typeface="Calibri"/>
                        <a:cs typeface="B Titr" pitchFamily="2" charset="-78"/>
                      </a:endParaRPr>
                    </a:p>
                    <a:p>
                      <a:pPr marL="342900" lvl="0" indent="-342900" algn="justLow" rtl="1">
                        <a:lnSpc>
                          <a:spcPct val="115000"/>
                        </a:lnSpc>
                        <a:spcAft>
                          <a:spcPts val="0"/>
                        </a:spcAft>
                        <a:buClr>
                          <a:srgbClr val="BCA100"/>
                        </a:buClr>
                        <a:buFont typeface="Symbol"/>
                        <a:buChar char=""/>
                      </a:pPr>
                      <a:r>
                        <a:rPr lang="ar-SA" sz="2400" dirty="0">
                          <a:solidFill>
                            <a:srgbClr val="000000"/>
                          </a:solidFill>
                          <a:latin typeface="Tahoma"/>
                          <a:ea typeface="Calibri"/>
                          <a:cs typeface="B Titr" pitchFamily="2" charset="-78"/>
                        </a:rPr>
                        <a:t>از </a:t>
                      </a:r>
                      <a:r>
                        <a:rPr lang="ar-SA" sz="2400" dirty="0" smtClean="0">
                          <a:solidFill>
                            <a:srgbClr val="000000"/>
                          </a:solidFill>
                          <a:latin typeface="Tahoma"/>
                          <a:ea typeface="Calibri"/>
                          <a:cs typeface="B Titr" pitchFamily="2" charset="-78"/>
                        </a:rPr>
                        <a:t>همه‌ </a:t>
                      </a:r>
                      <a:r>
                        <a:rPr lang="ar-SA" sz="2400" dirty="0">
                          <a:solidFill>
                            <a:srgbClr val="000000"/>
                          </a:solidFill>
                          <a:latin typeface="Tahoma"/>
                          <a:ea typeface="Calibri"/>
                          <a:cs typeface="B Titr" pitchFamily="2" charset="-78"/>
                        </a:rPr>
                        <a:t>کسانی که در </a:t>
                      </a:r>
                      <a:r>
                        <a:rPr lang="ar-SA" sz="2400" dirty="0" smtClean="0">
                          <a:solidFill>
                            <a:srgbClr val="000000"/>
                          </a:solidFill>
                          <a:latin typeface="Tahoma"/>
                          <a:ea typeface="Calibri"/>
                          <a:cs typeface="B Titr" pitchFamily="2" charset="-78"/>
                        </a:rPr>
                        <a:t>مقابله‌ </a:t>
                      </a:r>
                      <a:r>
                        <a:rPr lang="ar-SA" sz="2400" dirty="0">
                          <a:solidFill>
                            <a:srgbClr val="000000"/>
                          </a:solidFill>
                          <a:latin typeface="Tahoma"/>
                          <a:ea typeface="Calibri"/>
                          <a:cs typeface="B Titr" pitchFamily="2" charset="-78"/>
                        </a:rPr>
                        <a:t>با سیاستهای </a:t>
                      </a:r>
                      <a:r>
                        <a:rPr lang="ar-SA" sz="2400" dirty="0" smtClean="0">
                          <a:solidFill>
                            <a:srgbClr val="000000"/>
                          </a:solidFill>
                          <a:latin typeface="Tahoma"/>
                          <a:ea typeface="Calibri"/>
                          <a:cs typeface="B Titr" pitchFamily="2" charset="-78"/>
                        </a:rPr>
                        <a:t>تفرقه‌افکنانه‌ </a:t>
                      </a:r>
                      <a:r>
                        <a:rPr lang="ar-SA" sz="2400" dirty="0">
                          <a:solidFill>
                            <a:srgbClr val="000000"/>
                          </a:solidFill>
                          <a:latin typeface="Tahoma"/>
                          <a:ea typeface="Calibri"/>
                          <a:cs typeface="B Titr" pitchFamily="2" charset="-78"/>
                        </a:rPr>
                        <a:t>آمریکا ایستادگی </a:t>
                      </a:r>
                      <a:r>
                        <a:rPr lang="ar-SA" sz="2400" dirty="0" smtClean="0">
                          <a:solidFill>
                            <a:srgbClr val="000000"/>
                          </a:solidFill>
                          <a:latin typeface="Tahoma"/>
                          <a:ea typeface="Calibri"/>
                          <a:cs typeface="B Titr" pitchFamily="2" charset="-78"/>
                        </a:rPr>
                        <a:t>می</a:t>
                      </a:r>
                      <a:r>
                        <a:rPr lang="fa-IR" sz="2400" dirty="0" smtClean="0">
                          <a:solidFill>
                            <a:srgbClr val="000000"/>
                          </a:solidFill>
                          <a:latin typeface="Tahoma"/>
                          <a:ea typeface="Calibri"/>
                          <a:cs typeface="B Titr" pitchFamily="2" charset="-78"/>
                        </a:rPr>
                        <a:t> </a:t>
                      </a:r>
                      <a:r>
                        <a:rPr lang="ar-SA" sz="2400" dirty="0" smtClean="0">
                          <a:solidFill>
                            <a:srgbClr val="000000"/>
                          </a:solidFill>
                          <a:latin typeface="Tahoma"/>
                          <a:ea typeface="Calibri"/>
                          <a:cs typeface="B Titr" pitchFamily="2" charset="-78"/>
                        </a:rPr>
                        <a:t>کنند </a:t>
                      </a:r>
                      <a:r>
                        <a:rPr lang="ar-SA" sz="2400" dirty="0">
                          <a:solidFill>
                            <a:srgbClr val="000000"/>
                          </a:solidFill>
                          <a:latin typeface="Tahoma"/>
                          <a:ea typeface="Calibri"/>
                          <a:cs typeface="B Titr" pitchFamily="2" charset="-78"/>
                        </a:rPr>
                        <a:t>حمایت </a:t>
                      </a:r>
                      <a:r>
                        <a:rPr lang="ar-SA" sz="2400" dirty="0" smtClean="0">
                          <a:solidFill>
                            <a:srgbClr val="000000"/>
                          </a:solidFill>
                          <a:latin typeface="Tahoma"/>
                          <a:ea typeface="Calibri"/>
                          <a:cs typeface="B Titr" pitchFamily="2" charset="-78"/>
                        </a:rPr>
                        <a:t>می</a:t>
                      </a:r>
                      <a:r>
                        <a:rPr lang="fa-IR" sz="2400" dirty="0" smtClean="0">
                          <a:solidFill>
                            <a:srgbClr val="000000"/>
                          </a:solidFill>
                          <a:latin typeface="Tahoma"/>
                          <a:ea typeface="Calibri"/>
                          <a:cs typeface="B Titr" pitchFamily="2" charset="-78"/>
                        </a:rPr>
                        <a:t> </a:t>
                      </a:r>
                      <a:r>
                        <a:rPr lang="ar-SA" sz="2400" dirty="0" smtClean="0">
                          <a:solidFill>
                            <a:srgbClr val="000000"/>
                          </a:solidFill>
                          <a:latin typeface="Tahoma"/>
                          <a:ea typeface="Calibri"/>
                          <a:cs typeface="B Titr" pitchFamily="2" charset="-78"/>
                        </a:rPr>
                        <a:t>کنیم</a:t>
                      </a:r>
                      <a:r>
                        <a:rPr lang="ar-SA" sz="2400" dirty="0">
                          <a:solidFill>
                            <a:srgbClr val="000000"/>
                          </a:solidFill>
                          <a:latin typeface="Tahoma"/>
                          <a:ea typeface="Calibri"/>
                          <a:cs typeface="B Titr" pitchFamily="2" charset="-78"/>
                        </a:rPr>
                        <a:t>؛ با </a:t>
                      </a:r>
                      <a:r>
                        <a:rPr lang="ar-SA" sz="2400" dirty="0" smtClean="0">
                          <a:solidFill>
                            <a:srgbClr val="000000"/>
                          </a:solidFill>
                          <a:latin typeface="Tahoma"/>
                          <a:ea typeface="Calibri"/>
                          <a:cs typeface="B Titr" pitchFamily="2" charset="-78"/>
                        </a:rPr>
                        <a:t>همه‌ </a:t>
                      </a:r>
                      <a:r>
                        <a:rPr lang="ar-SA" sz="2400" dirty="0">
                          <a:solidFill>
                            <a:srgbClr val="000000"/>
                          </a:solidFill>
                          <a:latin typeface="Tahoma"/>
                          <a:ea typeface="Calibri"/>
                          <a:cs typeface="B Titr" pitchFamily="2" charset="-78"/>
                        </a:rPr>
                        <a:t>کسانی که این تفرقه‌افکنی را به‌وجود می‌آورند طرفیم و مقابلیم.</a:t>
                      </a:r>
                      <a:endParaRPr lang="en-US" sz="2000" dirty="0">
                        <a:latin typeface="Calibri"/>
                        <a:ea typeface="Calibri"/>
                        <a:cs typeface="B Titr" pitchFamily="2" charset="-78"/>
                      </a:endParaRPr>
                    </a:p>
                  </a:txBody>
                  <a:tcPr marL="114300" marR="114300" marT="0" marB="0">
                    <a:lnL>
                      <a:noFill/>
                    </a:lnL>
                    <a:lnR>
                      <a:noFill/>
                    </a:lnR>
                    <a:lnT>
                      <a:noFill/>
                    </a:lnT>
                    <a:lnB>
                      <a:noFill/>
                    </a:lnB>
                    <a:solidFill>
                      <a:schemeClr val="bg2">
                        <a:lumMod val="90000"/>
                      </a:schemeClr>
                    </a:solidFill>
                  </a:tcPr>
                </a:tc>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4000">
        <p14:vortex/>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4000" dirty="0" smtClean="0">
                <a:solidFill>
                  <a:srgbClr val="C00000"/>
                </a:solidFill>
                <a:cs typeface="2  Titr" pitchFamily="2" charset="-78"/>
              </a:rPr>
              <a:t>آشتی ناپذیری با دشمن</a:t>
            </a:r>
            <a:endParaRPr lang="en-US" sz="4000" dirty="0">
              <a:solidFill>
                <a:srgbClr val="C00000"/>
              </a:solidFill>
              <a:cs typeface="2  Titr" pitchFamily="2" charset="-78"/>
            </a:endParaRPr>
          </a:p>
        </p:txBody>
      </p:sp>
      <p:sp>
        <p:nvSpPr>
          <p:cNvPr id="4" name="Text Placeholder 3"/>
          <p:cNvSpPr>
            <a:spLocks noGrp="1"/>
          </p:cNvSpPr>
          <p:nvPr>
            <p:ph type="body" sz="half" idx="2"/>
          </p:nvPr>
        </p:nvSpPr>
        <p:spPr/>
        <p:txBody>
          <a:bodyPr/>
          <a:lstStyle/>
          <a:p>
            <a:pPr algn="ctr"/>
            <a:r>
              <a:rPr lang="fa-IR" dirty="0" smtClean="0">
                <a:solidFill>
                  <a:srgbClr val="C00000"/>
                </a:solidFill>
                <a:cs typeface="B Titr" pitchFamily="2" charset="-78"/>
              </a:rPr>
              <a:t>در در دیدار اعضای مجمع جهانی اهل بیت علیهم‌السلام و اتحادیه‌ی رادیو و تلویزیون‌های اسلامی ‏1394/05/2</a:t>
            </a:r>
            <a:endParaRPr lang="en-US" dirty="0"/>
          </a:p>
        </p:txBody>
      </p:sp>
      <p:sp>
        <p:nvSpPr>
          <p:cNvPr id="5" name="Slide Number Placeholder 4"/>
          <p:cNvSpPr>
            <a:spLocks noGrp="1"/>
          </p:cNvSpPr>
          <p:nvPr>
            <p:ph type="sldNum" sz="quarter" idx="12"/>
          </p:nvPr>
        </p:nvSpPr>
        <p:spPr/>
        <p:txBody>
          <a:bodyPr/>
          <a:lstStyle/>
          <a:p>
            <a:r>
              <a:rPr lang="fa-IR" dirty="0" smtClean="0">
                <a:solidFill>
                  <a:srgbClr val="7E0000"/>
                </a:solidFill>
                <a:cs typeface="B Titr" pitchFamily="2" charset="-78"/>
              </a:rPr>
              <a:t>112</a:t>
            </a:r>
            <a:endParaRPr lang="fa-IR" dirty="0">
              <a:solidFill>
                <a:srgbClr val="7E0000"/>
              </a:solidFill>
              <a:cs typeface="B Titr" pitchFamily="2" charset="-78"/>
            </a:endParaRPr>
          </a:p>
        </p:txBody>
      </p:sp>
      <p:graphicFrame>
        <p:nvGraphicFramePr>
          <p:cNvPr id="6" name="Table 5"/>
          <p:cNvGraphicFramePr>
            <a:graphicFrameLocks noGrp="1"/>
          </p:cNvGraphicFramePr>
          <p:nvPr>
            <p:extLst>
              <p:ext uri="{D42A27DB-BD31-4B8C-83A1-F6EECF244321}">
                <p14:modId xmlns:p14="http://schemas.microsoft.com/office/powerpoint/2010/main" val="3281893382"/>
              </p:ext>
            </p:extLst>
          </p:nvPr>
        </p:nvGraphicFramePr>
        <p:xfrm>
          <a:off x="2000232" y="1928802"/>
          <a:ext cx="6738942" cy="4572000"/>
        </p:xfrm>
        <a:graphic>
          <a:graphicData uri="http://schemas.openxmlformats.org/drawingml/2006/table">
            <a:tbl>
              <a:tblPr/>
              <a:tblGrid>
                <a:gridCol w="6738942"/>
              </a:tblGrid>
              <a:tr h="4357718">
                <a:tc>
                  <a:txBody>
                    <a:bodyPr/>
                    <a:lstStyle/>
                    <a:p>
                      <a:pPr marL="342900" marR="0" lvl="0" indent="-342900" algn="justLow" defTabSz="914400" rtl="1" eaLnBrk="1" fontAlgn="auto" latinLnBrk="0" hangingPunct="1">
                        <a:lnSpc>
                          <a:spcPct val="150000"/>
                        </a:lnSpc>
                        <a:spcBef>
                          <a:spcPts val="0"/>
                        </a:spcBef>
                        <a:spcAft>
                          <a:spcPts val="0"/>
                        </a:spcAft>
                        <a:buClr>
                          <a:srgbClr val="BCA100"/>
                        </a:buClr>
                        <a:buSzTx/>
                        <a:buFont typeface="Symbol"/>
                        <a:buChar char=""/>
                        <a:tabLst/>
                        <a:defRPr/>
                      </a:pPr>
                      <a:r>
                        <a:rPr lang="ar-SA" sz="2000" kern="1200" dirty="0" smtClean="0">
                          <a:solidFill>
                            <a:srgbClr val="000000"/>
                          </a:solidFill>
                          <a:latin typeface="Tahoma"/>
                          <a:ea typeface="Calibri"/>
                          <a:cs typeface="B Titr" pitchFamily="2" charset="-78"/>
                        </a:rPr>
                        <a:t>یکی از اصول، «اَشِدّآءُ عَلَی الکُفّارِ رُحَمآءُ بَینَهُم» است. ما با دشمنان، با استکبار سرِ آشتی نداریم و با برادران مسلمان بنای بر دشمنی نداریم.</a:t>
                      </a:r>
                      <a:endParaRPr lang="en-US" sz="2000" kern="1200" dirty="0" smtClean="0">
                        <a:solidFill>
                          <a:srgbClr val="000000"/>
                        </a:solidFill>
                        <a:latin typeface="Tahoma"/>
                        <a:ea typeface="Calibri"/>
                        <a:cs typeface="B Titr" pitchFamily="2" charset="-78"/>
                      </a:endParaRPr>
                    </a:p>
                    <a:p>
                      <a:pPr marL="342900" lvl="0" indent="-342900" algn="justLow" rtl="1">
                        <a:lnSpc>
                          <a:spcPct val="150000"/>
                        </a:lnSpc>
                        <a:spcAft>
                          <a:spcPts val="0"/>
                        </a:spcAft>
                        <a:buClr>
                          <a:srgbClr val="BCA100"/>
                        </a:buClr>
                        <a:buFont typeface="Symbol"/>
                        <a:buChar char=""/>
                      </a:pPr>
                      <a:r>
                        <a:rPr lang="ar-SA" sz="2000" dirty="0" smtClean="0">
                          <a:solidFill>
                            <a:srgbClr val="000000"/>
                          </a:solidFill>
                          <a:latin typeface="Tahoma"/>
                          <a:ea typeface="Calibri"/>
                          <a:cs typeface="B Titr" pitchFamily="2" charset="-78"/>
                        </a:rPr>
                        <a:t>امروز </a:t>
                      </a:r>
                      <a:r>
                        <a:rPr lang="ar-SA" sz="2000" dirty="0">
                          <a:solidFill>
                            <a:srgbClr val="000000"/>
                          </a:solidFill>
                          <a:latin typeface="Tahoma"/>
                          <a:ea typeface="Calibri"/>
                          <a:cs typeface="B Titr" pitchFamily="2" charset="-78"/>
                        </a:rPr>
                        <a:t>در رأس مسائل منطقه‌ی مسلمانها مسئله‌ی فلسطین است؛ این برای ما </a:t>
                      </a:r>
                      <a:r>
                        <a:rPr lang="ar-SA" sz="2000" dirty="0" smtClean="0">
                          <a:solidFill>
                            <a:srgbClr val="000000"/>
                          </a:solidFill>
                          <a:latin typeface="Tahoma"/>
                          <a:ea typeface="Calibri"/>
                          <a:cs typeface="B Titr" pitchFamily="2" charset="-78"/>
                        </a:rPr>
                        <a:t>مسئله‌ </a:t>
                      </a:r>
                      <a:r>
                        <a:rPr lang="ar-SA" sz="2000" dirty="0">
                          <a:solidFill>
                            <a:srgbClr val="000000"/>
                          </a:solidFill>
                          <a:latin typeface="Tahoma"/>
                          <a:ea typeface="Calibri"/>
                          <a:cs typeface="B Titr" pitchFamily="2" charset="-78"/>
                        </a:rPr>
                        <a:t>اصلی است.</a:t>
                      </a:r>
                      <a:endParaRPr lang="en-US" sz="1800" dirty="0">
                        <a:latin typeface="Calibri"/>
                        <a:ea typeface="Calibri"/>
                        <a:cs typeface="B Titr" pitchFamily="2" charset="-78"/>
                      </a:endParaRPr>
                    </a:p>
                    <a:p>
                      <a:pPr marL="342900" lvl="0" indent="-342900" algn="justLow" rtl="1">
                        <a:lnSpc>
                          <a:spcPct val="150000"/>
                        </a:lnSpc>
                        <a:spcAft>
                          <a:spcPts val="0"/>
                        </a:spcAft>
                        <a:buClr>
                          <a:srgbClr val="BCA100"/>
                        </a:buClr>
                        <a:buFont typeface="Symbol"/>
                        <a:buChar char=""/>
                      </a:pPr>
                      <a:r>
                        <a:rPr lang="ar-SA" sz="2000" dirty="0" smtClean="0">
                          <a:solidFill>
                            <a:srgbClr val="000000"/>
                          </a:solidFill>
                          <a:latin typeface="Tahoma"/>
                          <a:ea typeface="Calibri"/>
                          <a:cs typeface="B Titr" pitchFamily="2" charset="-78"/>
                        </a:rPr>
                        <a:t>نقشه‌ </a:t>
                      </a:r>
                      <a:r>
                        <a:rPr lang="ar-SA" sz="2000" dirty="0">
                          <a:solidFill>
                            <a:srgbClr val="000000"/>
                          </a:solidFill>
                          <a:latin typeface="Tahoma"/>
                          <a:ea typeface="Calibri"/>
                          <a:cs typeface="B Titr" pitchFamily="2" charset="-78"/>
                        </a:rPr>
                        <a:t>دوّم دشمن نفوذ است؛ </a:t>
                      </a:r>
                      <a:r>
                        <a:rPr lang="ar-SA" sz="2000" dirty="0" smtClean="0">
                          <a:solidFill>
                            <a:srgbClr val="000000"/>
                          </a:solidFill>
                          <a:latin typeface="Tahoma"/>
                          <a:ea typeface="Calibri"/>
                          <a:cs typeface="B Titr" pitchFamily="2" charset="-78"/>
                        </a:rPr>
                        <a:t>می</a:t>
                      </a:r>
                      <a:r>
                        <a:rPr lang="fa-IR" sz="2000" dirty="0" smtClean="0">
                          <a:solidFill>
                            <a:srgbClr val="000000"/>
                          </a:solidFill>
                          <a:latin typeface="Tahoma"/>
                          <a:ea typeface="Calibri"/>
                          <a:cs typeface="B Titr" pitchFamily="2" charset="-78"/>
                        </a:rPr>
                        <a:t> </a:t>
                      </a:r>
                      <a:r>
                        <a:rPr lang="ar-SA" sz="2000" dirty="0" smtClean="0">
                          <a:solidFill>
                            <a:srgbClr val="000000"/>
                          </a:solidFill>
                          <a:latin typeface="Tahoma"/>
                          <a:ea typeface="Calibri"/>
                          <a:cs typeface="B Titr" pitchFamily="2" charset="-78"/>
                        </a:rPr>
                        <a:t>خواهند </a:t>
                      </a:r>
                      <a:r>
                        <a:rPr lang="ar-SA" sz="2000" dirty="0">
                          <a:solidFill>
                            <a:srgbClr val="000000"/>
                          </a:solidFill>
                          <a:latin typeface="Tahoma"/>
                          <a:ea typeface="Calibri"/>
                          <a:cs typeface="B Titr" pitchFamily="2" charset="-78"/>
                        </a:rPr>
                        <a:t>در کشورهای اسلامی و در کشورهای منطقه، یک نفوذی به‌وجود بیاورند که تا ده‌ها سال ادامه داشته باشد.</a:t>
                      </a:r>
                      <a:endParaRPr lang="en-US" sz="1800" dirty="0">
                        <a:latin typeface="Calibri"/>
                        <a:ea typeface="Calibri"/>
                        <a:cs typeface="B Titr" pitchFamily="2" charset="-78"/>
                      </a:endParaRPr>
                    </a:p>
                    <a:p>
                      <a:pPr marL="342900" lvl="0" indent="-342900" algn="justLow" rtl="1">
                        <a:lnSpc>
                          <a:spcPct val="150000"/>
                        </a:lnSpc>
                        <a:spcAft>
                          <a:spcPts val="0"/>
                        </a:spcAft>
                        <a:buClr>
                          <a:srgbClr val="BCA100"/>
                        </a:buClr>
                        <a:buFont typeface="Symbol"/>
                        <a:buChar char=""/>
                      </a:pPr>
                      <a:r>
                        <a:rPr lang="ar-SA" sz="2000" dirty="0">
                          <a:solidFill>
                            <a:srgbClr val="000000"/>
                          </a:solidFill>
                          <a:latin typeface="Tahoma"/>
                          <a:ea typeface="Calibri"/>
                          <a:cs typeface="B Titr" pitchFamily="2" charset="-78"/>
                        </a:rPr>
                        <a:t>در این جریان مذاکرات هسته‌ای نیّت آنها </a:t>
                      </a:r>
                      <a:r>
                        <a:rPr lang="ar-SA" sz="2000" dirty="0">
                          <a:solidFill>
                            <a:srgbClr val="000000"/>
                          </a:solidFill>
                          <a:latin typeface="Calibri"/>
                          <a:ea typeface="Calibri"/>
                          <a:cs typeface="B Titr" pitchFamily="2" charset="-78"/>
                        </a:rPr>
                        <a:t>[</a:t>
                      </a:r>
                      <a:r>
                        <a:rPr lang="ar-SA" sz="2000" dirty="0">
                          <a:solidFill>
                            <a:srgbClr val="000000"/>
                          </a:solidFill>
                          <a:latin typeface="Tahoma"/>
                          <a:ea typeface="Calibri"/>
                          <a:cs typeface="B Titr" pitchFamily="2" charset="-78"/>
                        </a:rPr>
                        <a:t>آمریکایی‌ها</a:t>
                      </a:r>
                      <a:r>
                        <a:rPr lang="ar-SA" sz="2000" dirty="0">
                          <a:solidFill>
                            <a:srgbClr val="000000"/>
                          </a:solidFill>
                          <a:latin typeface="Calibri"/>
                          <a:ea typeface="Calibri"/>
                          <a:cs typeface="B Titr" pitchFamily="2" charset="-78"/>
                        </a:rPr>
                        <a:t>]</a:t>
                      </a:r>
                      <a:r>
                        <a:rPr lang="ar-SA" sz="2000" dirty="0">
                          <a:solidFill>
                            <a:srgbClr val="000000"/>
                          </a:solidFill>
                          <a:latin typeface="Tahoma"/>
                          <a:ea typeface="Calibri"/>
                          <a:cs typeface="B Titr" pitchFamily="2" charset="-78"/>
                        </a:rPr>
                        <a:t>  این بود که از این مذاکرات و توافق، وسیله‌ای پیدا کنند برای نفوذ در داخل کشور. ما این راه را بستیم و این راه را به طور قاطع خواهیم بست.</a:t>
                      </a:r>
                      <a:endParaRPr lang="en-US" sz="1800" dirty="0">
                        <a:latin typeface="Calibri"/>
                        <a:ea typeface="Calibri"/>
                        <a:cs typeface="B Titr" pitchFamily="2" charset="-78"/>
                      </a:endParaRPr>
                    </a:p>
                  </a:txBody>
                  <a:tcPr marL="114300" marR="114300" marT="0" marB="0">
                    <a:lnL>
                      <a:noFill/>
                    </a:lnL>
                    <a:lnR>
                      <a:noFill/>
                    </a:lnR>
                    <a:lnT>
                      <a:noFill/>
                    </a:lnT>
                    <a:lnB>
                      <a:noFill/>
                    </a:lnB>
                    <a:solidFill>
                      <a:schemeClr val="bg2">
                        <a:lumMod val="90000"/>
                      </a:schemeClr>
                    </a:solidFill>
                  </a:tcPr>
                </a:tc>
              </a:tr>
            </a:tbl>
          </a:graphicData>
        </a:graphic>
      </p:graphicFrame>
    </p:spTree>
    <p:extLst>
      <p:ext uri="{BB962C8B-B14F-4D97-AF65-F5344CB8AC3E}">
        <p14:creationId xmlns:p14="http://schemas.microsoft.com/office/powerpoint/2010/main" val="695786359"/>
      </p:ext>
    </p:extLst>
  </p:cSld>
  <p:clrMapOvr>
    <a:masterClrMapping/>
  </p:clrMapOvr>
  <mc:AlternateContent xmlns:mc="http://schemas.openxmlformats.org/markup-compatibility/2006" xmlns:p14="http://schemas.microsoft.com/office/powerpoint/2010/main">
    <mc:Choice Requires="p14">
      <p:transition spd="slow" p14:dur="2250">
        <p:split orient="vert"/>
        <p:sndAc>
          <p:stSnd>
            <p:snd r:embed="rId2" name="chimes.wav"/>
          </p:stSnd>
        </p:sndAc>
      </p:transition>
    </mc:Choice>
    <mc:Fallback xmlns="">
      <p:transition spd="slow">
        <p:split orient="vert"/>
        <p:sndAc>
          <p:stSnd>
            <p:snd r:embed="rId3" name="chimes.wav"/>
          </p:stSnd>
        </p:sndAc>
      </p:transition>
    </mc:Fallback>
  </mc:AlternateContent>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4000" dirty="0" smtClean="0">
                <a:solidFill>
                  <a:srgbClr val="990000"/>
                </a:solidFill>
                <a:cs typeface="2  Titr" pitchFamily="2" charset="-78"/>
              </a:rPr>
              <a:t>عزم راسخ تنها را مقابله</a:t>
            </a:r>
            <a:endParaRPr lang="en-US" sz="4000" dirty="0">
              <a:solidFill>
                <a:srgbClr val="990000"/>
              </a:solidFill>
              <a:cs typeface="2  Titr" pitchFamily="2" charset="-78"/>
            </a:endParaRPr>
          </a:p>
        </p:txBody>
      </p:sp>
      <p:sp>
        <p:nvSpPr>
          <p:cNvPr id="4" name="Text Placeholder 3"/>
          <p:cNvSpPr>
            <a:spLocks noGrp="1"/>
          </p:cNvSpPr>
          <p:nvPr>
            <p:ph type="body" sz="half" idx="2"/>
          </p:nvPr>
        </p:nvSpPr>
        <p:spPr/>
        <p:txBody>
          <a:bodyPr/>
          <a:lstStyle/>
          <a:p>
            <a:pPr algn="ctr"/>
            <a:r>
              <a:rPr lang="fa-IR" dirty="0" smtClean="0">
                <a:solidFill>
                  <a:srgbClr val="C00000"/>
                </a:solidFill>
                <a:cs typeface="B Titr" pitchFamily="2" charset="-78"/>
              </a:rPr>
              <a:t>در دانشگاه افسرى و تربیت پاسداری</a:t>
            </a:r>
          </a:p>
          <a:p>
            <a:pPr algn="ctr"/>
            <a:r>
              <a:rPr lang="fa-IR" dirty="0" smtClean="0">
                <a:solidFill>
                  <a:srgbClr val="C00000"/>
                </a:solidFill>
                <a:cs typeface="B Titr" pitchFamily="2" charset="-78"/>
              </a:rPr>
              <a:t> امام حسین(ع)  ‏‏1394/02/3</a:t>
            </a:r>
            <a:endParaRPr lang="en-US" dirty="0"/>
          </a:p>
        </p:txBody>
      </p:sp>
      <p:sp>
        <p:nvSpPr>
          <p:cNvPr id="5" name="Slide Number Placeholder 4"/>
          <p:cNvSpPr>
            <a:spLocks noGrp="1"/>
          </p:cNvSpPr>
          <p:nvPr>
            <p:ph type="sldNum" sz="quarter" idx="12"/>
          </p:nvPr>
        </p:nvSpPr>
        <p:spPr/>
        <p:txBody>
          <a:bodyPr/>
          <a:lstStyle/>
          <a:p>
            <a:r>
              <a:rPr lang="fa-IR" dirty="0" smtClean="0">
                <a:solidFill>
                  <a:srgbClr val="7E0000"/>
                </a:solidFill>
                <a:cs typeface="B Titr" pitchFamily="2" charset="-78"/>
              </a:rPr>
              <a:t>113</a:t>
            </a:r>
            <a:endParaRPr lang="fa-IR" dirty="0">
              <a:solidFill>
                <a:srgbClr val="7E0000"/>
              </a:solidFill>
              <a:cs typeface="B Titr" pitchFamily="2" charset="-78"/>
            </a:endParaRPr>
          </a:p>
        </p:txBody>
      </p:sp>
      <p:graphicFrame>
        <p:nvGraphicFramePr>
          <p:cNvPr id="6" name="Table 5"/>
          <p:cNvGraphicFramePr>
            <a:graphicFrameLocks noGrp="1"/>
          </p:cNvGraphicFramePr>
          <p:nvPr>
            <p:extLst>
              <p:ext uri="{D42A27DB-BD31-4B8C-83A1-F6EECF244321}">
                <p14:modId xmlns:p14="http://schemas.microsoft.com/office/powerpoint/2010/main" val="3784990342"/>
              </p:ext>
            </p:extLst>
          </p:nvPr>
        </p:nvGraphicFramePr>
        <p:xfrm>
          <a:off x="1928794" y="1857364"/>
          <a:ext cx="7072362" cy="4756024"/>
        </p:xfrm>
        <a:graphic>
          <a:graphicData uri="http://schemas.openxmlformats.org/drawingml/2006/table">
            <a:tbl>
              <a:tblPr/>
              <a:tblGrid>
                <a:gridCol w="7072362"/>
              </a:tblGrid>
              <a:tr h="4756024">
                <a:tc>
                  <a:txBody>
                    <a:bodyPr/>
                    <a:lstStyle/>
                    <a:p>
                      <a:pPr marL="342900" lvl="0" indent="-342900" algn="justLow" rtl="1">
                        <a:lnSpc>
                          <a:spcPct val="115000"/>
                        </a:lnSpc>
                        <a:spcAft>
                          <a:spcPts val="0"/>
                        </a:spcAft>
                        <a:buClr>
                          <a:srgbClr val="BCA100"/>
                        </a:buClr>
                        <a:buFont typeface="Symbol"/>
                        <a:buChar char=""/>
                      </a:pPr>
                      <a:r>
                        <a:rPr lang="ar-SA" sz="2400" dirty="0">
                          <a:solidFill>
                            <a:srgbClr val="000000"/>
                          </a:solidFill>
                          <a:latin typeface="Tahoma"/>
                          <a:ea typeface="Calibri"/>
                          <a:cs typeface="B Titr" pitchFamily="2" charset="-78"/>
                        </a:rPr>
                        <a:t>حالا در همین مذاکرات باز حرفهای تازه‌ای </a:t>
                      </a:r>
                      <a:r>
                        <a:rPr lang="ar-SA" sz="2400" dirty="0" smtClean="0">
                          <a:solidFill>
                            <a:srgbClr val="000000"/>
                          </a:solidFill>
                          <a:latin typeface="Tahoma"/>
                          <a:ea typeface="Calibri"/>
                          <a:cs typeface="B Titr" pitchFamily="2" charset="-78"/>
                        </a:rPr>
                        <a:t>می</a:t>
                      </a:r>
                      <a:r>
                        <a:rPr lang="fa-IR" sz="2400" dirty="0" smtClean="0">
                          <a:solidFill>
                            <a:srgbClr val="000000"/>
                          </a:solidFill>
                          <a:latin typeface="Tahoma"/>
                          <a:ea typeface="Calibri"/>
                          <a:cs typeface="B Titr" pitchFamily="2" charset="-78"/>
                        </a:rPr>
                        <a:t> </a:t>
                      </a:r>
                      <a:r>
                        <a:rPr lang="ar-SA" sz="2400" dirty="0" smtClean="0">
                          <a:solidFill>
                            <a:srgbClr val="000000"/>
                          </a:solidFill>
                          <a:latin typeface="Tahoma"/>
                          <a:ea typeface="Calibri"/>
                          <a:cs typeface="B Titr" pitchFamily="2" charset="-78"/>
                        </a:rPr>
                        <a:t>زنند</a:t>
                      </a:r>
                      <a:r>
                        <a:rPr lang="ar-SA" sz="2400" dirty="0">
                          <a:solidFill>
                            <a:srgbClr val="000000"/>
                          </a:solidFill>
                          <a:latin typeface="Tahoma"/>
                          <a:ea typeface="Calibri"/>
                          <a:cs typeface="B Titr" pitchFamily="2" charset="-78"/>
                        </a:rPr>
                        <a:t>. [مثلا] بازرسی‌ها، گفتیم که اجازه </a:t>
                      </a:r>
                      <a:r>
                        <a:rPr lang="ar-SA" sz="2400" dirty="0" smtClean="0">
                          <a:solidFill>
                            <a:srgbClr val="000000"/>
                          </a:solidFill>
                          <a:latin typeface="Tahoma"/>
                          <a:ea typeface="Calibri"/>
                          <a:cs typeface="B Titr" pitchFamily="2" charset="-78"/>
                        </a:rPr>
                        <a:t>نمی</a:t>
                      </a:r>
                      <a:r>
                        <a:rPr lang="fa-IR" sz="2400" dirty="0" smtClean="0">
                          <a:solidFill>
                            <a:srgbClr val="000000"/>
                          </a:solidFill>
                          <a:latin typeface="Tahoma"/>
                          <a:ea typeface="Calibri"/>
                          <a:cs typeface="B Titr" pitchFamily="2" charset="-78"/>
                        </a:rPr>
                        <a:t> </a:t>
                      </a:r>
                      <a:r>
                        <a:rPr lang="ar-SA" sz="2400" dirty="0" smtClean="0">
                          <a:solidFill>
                            <a:srgbClr val="000000"/>
                          </a:solidFill>
                          <a:latin typeface="Tahoma"/>
                          <a:ea typeface="Calibri"/>
                          <a:cs typeface="B Titr" pitchFamily="2" charset="-78"/>
                        </a:rPr>
                        <a:t>دهیم </a:t>
                      </a:r>
                      <a:r>
                        <a:rPr lang="ar-SA" sz="2400" dirty="0">
                          <a:solidFill>
                            <a:srgbClr val="000000"/>
                          </a:solidFill>
                          <a:latin typeface="Tahoma"/>
                          <a:ea typeface="Calibri"/>
                          <a:cs typeface="B Titr" pitchFamily="2" charset="-78"/>
                        </a:rPr>
                        <a:t>از هیچ‌یک از مراکز نظامی هیچ بازرسی‌ای از سوی بیگانگان صورت بگیرد.</a:t>
                      </a:r>
                      <a:endParaRPr lang="en-US" sz="2000" dirty="0">
                        <a:latin typeface="Calibri"/>
                        <a:ea typeface="Calibri"/>
                        <a:cs typeface="B Titr" pitchFamily="2" charset="-78"/>
                      </a:endParaRPr>
                    </a:p>
                    <a:p>
                      <a:pPr marL="342900" lvl="0" indent="-342900" algn="justLow" rtl="1">
                        <a:lnSpc>
                          <a:spcPct val="115000"/>
                        </a:lnSpc>
                        <a:spcAft>
                          <a:spcPts val="0"/>
                        </a:spcAft>
                        <a:buClr>
                          <a:srgbClr val="BCA100"/>
                        </a:buClr>
                        <a:buFont typeface="Symbol"/>
                        <a:buChar char=""/>
                      </a:pPr>
                      <a:r>
                        <a:rPr lang="ar-SA" sz="2400" dirty="0">
                          <a:solidFill>
                            <a:srgbClr val="000000"/>
                          </a:solidFill>
                          <a:latin typeface="Tahoma"/>
                          <a:ea typeface="Calibri"/>
                          <a:cs typeface="B Titr" pitchFamily="2" charset="-78"/>
                        </a:rPr>
                        <a:t>ما اجازه </a:t>
                      </a:r>
                      <a:r>
                        <a:rPr lang="ar-SA" sz="2400" dirty="0" smtClean="0">
                          <a:solidFill>
                            <a:srgbClr val="000000"/>
                          </a:solidFill>
                          <a:latin typeface="Tahoma"/>
                          <a:ea typeface="Calibri"/>
                          <a:cs typeface="B Titr" pitchFamily="2" charset="-78"/>
                        </a:rPr>
                        <a:t>نمی</a:t>
                      </a:r>
                      <a:r>
                        <a:rPr lang="fa-IR" sz="2400" dirty="0" smtClean="0">
                          <a:solidFill>
                            <a:srgbClr val="000000"/>
                          </a:solidFill>
                          <a:latin typeface="Tahoma"/>
                          <a:ea typeface="Calibri"/>
                          <a:cs typeface="B Titr" pitchFamily="2" charset="-78"/>
                        </a:rPr>
                        <a:t> </a:t>
                      </a:r>
                      <a:r>
                        <a:rPr lang="ar-SA" sz="2400" dirty="0" smtClean="0">
                          <a:solidFill>
                            <a:srgbClr val="000000"/>
                          </a:solidFill>
                          <a:latin typeface="Tahoma"/>
                          <a:ea typeface="Calibri"/>
                          <a:cs typeface="B Titr" pitchFamily="2" charset="-78"/>
                        </a:rPr>
                        <a:t>دهیم </a:t>
                      </a:r>
                      <a:r>
                        <a:rPr lang="ar-SA" sz="2400" dirty="0">
                          <a:solidFill>
                            <a:srgbClr val="000000"/>
                          </a:solidFill>
                          <a:latin typeface="Tahoma"/>
                          <a:ea typeface="Calibri"/>
                          <a:cs typeface="B Titr" pitchFamily="2" charset="-78"/>
                        </a:rPr>
                        <a:t>به حریم دانشمندان هسته‌ای ما و دانشمندان در هر رشته‌ی حسّاس و مهمّی، اندک‌اهانتی بشود.</a:t>
                      </a:r>
                      <a:endParaRPr lang="en-US" sz="2000" dirty="0">
                        <a:latin typeface="Calibri"/>
                        <a:ea typeface="Calibri"/>
                        <a:cs typeface="B Titr" pitchFamily="2" charset="-78"/>
                      </a:endParaRPr>
                    </a:p>
                    <a:p>
                      <a:pPr marL="342900" lvl="0" indent="-342900" algn="justLow" rtl="1">
                        <a:lnSpc>
                          <a:spcPct val="115000"/>
                        </a:lnSpc>
                        <a:spcAft>
                          <a:spcPts val="0"/>
                        </a:spcAft>
                        <a:buClr>
                          <a:srgbClr val="BCA100"/>
                        </a:buClr>
                        <a:buFont typeface="Symbol"/>
                        <a:buChar char=""/>
                      </a:pPr>
                      <a:r>
                        <a:rPr lang="ar-SA" sz="2400" dirty="0">
                          <a:solidFill>
                            <a:srgbClr val="000000"/>
                          </a:solidFill>
                          <a:latin typeface="Tahoma"/>
                          <a:ea typeface="Calibri"/>
                          <a:cs typeface="B Titr" pitchFamily="2" charset="-78"/>
                        </a:rPr>
                        <a:t>مسئولین عزیز ما که در این میدان با شجاعت حرکت میکنند، بدانند تنها راه </a:t>
                      </a:r>
                      <a:r>
                        <a:rPr lang="ar-SA" sz="2400" dirty="0" smtClean="0">
                          <a:solidFill>
                            <a:srgbClr val="000000"/>
                          </a:solidFill>
                          <a:latin typeface="Tahoma"/>
                          <a:ea typeface="Calibri"/>
                          <a:cs typeface="B Titr" pitchFamily="2" charset="-78"/>
                        </a:rPr>
                        <a:t>مقابله‌ </a:t>
                      </a:r>
                      <a:r>
                        <a:rPr lang="ar-SA" sz="2400" dirty="0">
                          <a:solidFill>
                            <a:srgbClr val="000000"/>
                          </a:solidFill>
                          <a:latin typeface="Tahoma"/>
                          <a:ea typeface="Calibri"/>
                          <a:cs typeface="B Titr" pitchFamily="2" charset="-78"/>
                        </a:rPr>
                        <a:t>با دشمن وقیح، عزم راسخ و عدم انفعال است؛ اینها باید بتوانند پیام ملّت ایران و عظمت ملّت ایران را در مذاکرات نشان بدهند.</a:t>
                      </a:r>
                      <a:endParaRPr lang="en-US" sz="2000" dirty="0">
                        <a:latin typeface="Calibri"/>
                        <a:ea typeface="Calibri"/>
                        <a:cs typeface="B Titr" pitchFamily="2" charset="-78"/>
                      </a:endParaRPr>
                    </a:p>
                  </a:txBody>
                  <a:tcPr marL="114300" marR="114300" marT="0" marB="0">
                    <a:lnL>
                      <a:noFill/>
                    </a:lnL>
                    <a:lnR>
                      <a:noFill/>
                    </a:lnR>
                    <a:lnT>
                      <a:noFill/>
                    </a:lnT>
                    <a:lnB>
                      <a:noFill/>
                    </a:lnB>
                    <a:solidFill>
                      <a:schemeClr val="accent3">
                        <a:lumMod val="40000"/>
                        <a:lumOff val="60000"/>
                      </a:schemeClr>
                    </a:solidFill>
                  </a:tcPr>
                </a:tc>
              </a:tr>
            </a:tbl>
          </a:graphicData>
        </a:graphic>
      </p:graphicFrame>
    </p:spTree>
    <p:extLst>
      <p:ext uri="{BB962C8B-B14F-4D97-AF65-F5344CB8AC3E}">
        <p14:creationId xmlns:p14="http://schemas.microsoft.com/office/powerpoint/2010/main" val="1875580104"/>
      </p:ext>
    </p:extLst>
  </p:cSld>
  <p:clrMapOvr>
    <a:masterClrMapping/>
  </p:clrMapOvr>
  <mc:AlternateContent xmlns:mc="http://schemas.openxmlformats.org/markup-compatibility/2006" xmlns:p14="http://schemas.microsoft.com/office/powerpoint/2010/main">
    <mc:Choice Requires="p14">
      <p:transition spd="slow" p14:dur="2250">
        <p14:doors dir="vert"/>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pPr algn="ctr"/>
            <a:r>
              <a:rPr lang="fa-IR" sz="3600" dirty="0" smtClean="0">
                <a:solidFill>
                  <a:srgbClr val="C00000"/>
                </a:solidFill>
                <a:cs typeface="2  Titr" pitchFamily="2" charset="-78"/>
              </a:rPr>
              <a:t>نداشتن بصیرت؛بازی در زمین دشمن</a:t>
            </a:r>
            <a:endParaRPr lang="en-US" sz="3600" dirty="0">
              <a:solidFill>
                <a:srgbClr val="C00000"/>
              </a:solidFill>
              <a:cs typeface="2  Titr" pitchFamily="2" charset="-78"/>
            </a:endParaRPr>
          </a:p>
        </p:txBody>
      </p:sp>
      <p:sp>
        <p:nvSpPr>
          <p:cNvPr id="4" name="Text Placeholder 3"/>
          <p:cNvSpPr>
            <a:spLocks noGrp="1"/>
          </p:cNvSpPr>
          <p:nvPr>
            <p:ph type="body" sz="half" idx="2"/>
          </p:nvPr>
        </p:nvSpPr>
        <p:spPr/>
        <p:txBody>
          <a:bodyPr/>
          <a:lstStyle/>
          <a:p>
            <a:pPr algn="ctr"/>
            <a:r>
              <a:rPr lang="fa-IR" dirty="0" smtClean="0">
                <a:solidFill>
                  <a:srgbClr val="C00000"/>
                </a:solidFill>
                <a:cs typeface="B Titr" pitchFamily="2" charset="-78"/>
              </a:rPr>
              <a:t>در در دیدار اعضای مجمع جهانی اهل بیت علیهم‌السلام و اتحادیه‌ی رادیو و تلویزیون‌های اسلامی ‏1394/05/2</a:t>
            </a:r>
            <a:endParaRPr lang="en-US" dirty="0"/>
          </a:p>
        </p:txBody>
      </p:sp>
      <p:sp>
        <p:nvSpPr>
          <p:cNvPr id="5" name="Slide Number Placeholder 4"/>
          <p:cNvSpPr>
            <a:spLocks noGrp="1"/>
          </p:cNvSpPr>
          <p:nvPr>
            <p:ph type="sldNum" sz="quarter" idx="12"/>
          </p:nvPr>
        </p:nvSpPr>
        <p:spPr/>
        <p:txBody>
          <a:bodyPr/>
          <a:lstStyle/>
          <a:p>
            <a:r>
              <a:rPr lang="fa-IR" dirty="0" smtClean="0">
                <a:solidFill>
                  <a:srgbClr val="7E0000"/>
                </a:solidFill>
                <a:cs typeface="B Titr" pitchFamily="2" charset="-78"/>
              </a:rPr>
              <a:t>114</a:t>
            </a:r>
            <a:endParaRPr lang="fa-IR" dirty="0">
              <a:solidFill>
                <a:srgbClr val="7E0000"/>
              </a:solidFill>
              <a:cs typeface="B Titr" pitchFamily="2" charset="-78"/>
            </a:endParaRPr>
          </a:p>
        </p:txBody>
      </p:sp>
      <p:graphicFrame>
        <p:nvGraphicFramePr>
          <p:cNvPr id="6" name="Table 5"/>
          <p:cNvGraphicFramePr>
            <a:graphicFrameLocks noGrp="1"/>
          </p:cNvGraphicFramePr>
          <p:nvPr>
            <p:extLst>
              <p:ext uri="{D42A27DB-BD31-4B8C-83A1-F6EECF244321}">
                <p14:modId xmlns:p14="http://schemas.microsoft.com/office/powerpoint/2010/main" val="1938621037"/>
              </p:ext>
            </p:extLst>
          </p:nvPr>
        </p:nvGraphicFramePr>
        <p:xfrm>
          <a:off x="1928794" y="2000240"/>
          <a:ext cx="7000924" cy="4680585"/>
        </p:xfrm>
        <a:graphic>
          <a:graphicData uri="http://schemas.openxmlformats.org/drawingml/2006/table">
            <a:tbl>
              <a:tblPr/>
              <a:tblGrid>
                <a:gridCol w="7000924"/>
              </a:tblGrid>
              <a:tr h="4643470">
                <a:tc>
                  <a:txBody>
                    <a:bodyPr/>
                    <a:lstStyle/>
                    <a:p>
                      <a:pPr marL="342900" lvl="0" indent="-342900" algn="justLow" rtl="1">
                        <a:lnSpc>
                          <a:spcPct val="150000"/>
                        </a:lnSpc>
                        <a:spcAft>
                          <a:spcPts val="0"/>
                        </a:spcAft>
                        <a:buClr>
                          <a:srgbClr val="BCA100"/>
                        </a:buClr>
                        <a:buFont typeface="Symbol"/>
                        <a:buChar char=""/>
                      </a:pPr>
                      <a:r>
                        <a:rPr lang="ar-SA" sz="2400" dirty="0">
                          <a:solidFill>
                            <a:srgbClr val="000000"/>
                          </a:solidFill>
                          <a:latin typeface="Tahoma"/>
                          <a:ea typeface="Calibri"/>
                          <a:cs typeface="B Titr" pitchFamily="2" charset="-78"/>
                        </a:rPr>
                        <a:t>امروز خود آمریکایی‌ها اعتراف </a:t>
                      </a:r>
                      <a:r>
                        <a:rPr lang="ar-SA" sz="2400" dirty="0" smtClean="0">
                          <a:solidFill>
                            <a:srgbClr val="000000"/>
                          </a:solidFill>
                          <a:latin typeface="Tahoma"/>
                          <a:ea typeface="Calibri"/>
                          <a:cs typeface="B Titr" pitchFamily="2" charset="-78"/>
                        </a:rPr>
                        <a:t>می</a:t>
                      </a:r>
                      <a:r>
                        <a:rPr lang="fa-IR" sz="2400" dirty="0" smtClean="0">
                          <a:solidFill>
                            <a:srgbClr val="000000"/>
                          </a:solidFill>
                          <a:latin typeface="Tahoma"/>
                          <a:ea typeface="Calibri"/>
                          <a:cs typeface="B Titr" pitchFamily="2" charset="-78"/>
                        </a:rPr>
                        <a:t> </a:t>
                      </a:r>
                      <a:r>
                        <a:rPr lang="ar-SA" sz="2400" dirty="0" smtClean="0">
                          <a:solidFill>
                            <a:srgbClr val="000000"/>
                          </a:solidFill>
                          <a:latin typeface="Tahoma"/>
                          <a:ea typeface="Calibri"/>
                          <a:cs typeface="B Titr" pitchFamily="2" charset="-78"/>
                        </a:rPr>
                        <a:t>کنند </a:t>
                      </a:r>
                      <a:r>
                        <a:rPr lang="ar-SA" sz="2400" dirty="0">
                          <a:solidFill>
                            <a:srgbClr val="000000"/>
                          </a:solidFill>
                          <a:latin typeface="Tahoma"/>
                          <a:ea typeface="Calibri"/>
                          <a:cs typeface="B Titr" pitchFamily="2" charset="-78"/>
                        </a:rPr>
                        <a:t>که داعش و جبهةالنّصره را آنها به‌وجود آوردند، تکفیری‌ها را آنها به‌وجود آوردند؛ خودشان درست کردند و یک عدّه مسلمان ساده‌لوح اگرچه صادق، گول اینها را خوردند</a:t>
                      </a:r>
                      <a:r>
                        <a:rPr lang="ar-SA" sz="2400" dirty="0" smtClean="0">
                          <a:solidFill>
                            <a:srgbClr val="000000"/>
                          </a:solidFill>
                          <a:latin typeface="Tahoma"/>
                          <a:ea typeface="Calibri"/>
                          <a:cs typeface="B Titr" pitchFamily="2" charset="-78"/>
                        </a:rPr>
                        <a:t>.</a:t>
                      </a:r>
                      <a:endParaRPr lang="fa-IR" sz="2400" dirty="0" smtClean="0">
                        <a:solidFill>
                          <a:srgbClr val="000000"/>
                        </a:solidFill>
                        <a:latin typeface="Tahoma"/>
                        <a:ea typeface="Calibri"/>
                        <a:cs typeface="B Titr" pitchFamily="2" charset="-78"/>
                      </a:endParaRPr>
                    </a:p>
                    <a:p>
                      <a:pPr marL="342900" marR="0" lvl="0" indent="-342900" algn="justLow" defTabSz="914400" rtl="1" eaLnBrk="1" fontAlgn="auto" latinLnBrk="0" hangingPunct="1">
                        <a:lnSpc>
                          <a:spcPct val="150000"/>
                        </a:lnSpc>
                        <a:spcBef>
                          <a:spcPts val="0"/>
                        </a:spcBef>
                        <a:spcAft>
                          <a:spcPts val="0"/>
                        </a:spcAft>
                        <a:buClr>
                          <a:srgbClr val="BCA100"/>
                        </a:buClr>
                        <a:buSzTx/>
                        <a:buFont typeface="Symbol"/>
                        <a:buChar char=""/>
                        <a:tabLst/>
                        <a:defRPr/>
                      </a:pPr>
                      <a:r>
                        <a:rPr kumimoji="0" lang="ar-SA" sz="2000" b="0" i="0" u="none" strike="noStrike" cap="none" normalizeH="0" baseline="0" dirty="0" smtClean="0">
                          <a:ln>
                            <a:noFill/>
                          </a:ln>
                          <a:solidFill>
                            <a:srgbClr val="000000"/>
                          </a:solidFill>
                          <a:effectLst/>
                          <a:latin typeface="Tahoma" pitchFamily="34" charset="0"/>
                          <a:ea typeface="Calibri" pitchFamily="34" charset="0"/>
                          <a:cs typeface="B Titr" pitchFamily="2" charset="-78"/>
                        </a:rPr>
                        <a:t>چیزی که برای ما خیلی عبرت‌آموز است، این است که گاهی انسان صادق‌النّیّه به‌خاطر عدم بصیرت، داخل نقشه‌ دشمن کار می</a:t>
                      </a:r>
                      <a:r>
                        <a:rPr kumimoji="0" lang="fa-IR" sz="2000" b="0" i="0" u="none" strike="noStrike" cap="none" normalizeH="0" baseline="0" dirty="0" smtClean="0">
                          <a:ln>
                            <a:noFill/>
                          </a:ln>
                          <a:solidFill>
                            <a:srgbClr val="000000"/>
                          </a:solidFill>
                          <a:effectLst/>
                          <a:latin typeface="Tahoma" pitchFamily="34" charset="0"/>
                          <a:ea typeface="Calibri" pitchFamily="34" charset="0"/>
                          <a:cs typeface="B Titr" pitchFamily="2" charset="-78"/>
                        </a:rPr>
                        <a:t> </a:t>
                      </a:r>
                      <a:r>
                        <a:rPr kumimoji="0" lang="ar-SA" sz="2000" b="0" i="0" u="none" strike="noStrike" cap="none" normalizeH="0" baseline="0" dirty="0" smtClean="0">
                          <a:ln>
                            <a:noFill/>
                          </a:ln>
                          <a:solidFill>
                            <a:srgbClr val="000000"/>
                          </a:solidFill>
                          <a:effectLst/>
                          <a:latin typeface="Tahoma" pitchFamily="34" charset="0"/>
                          <a:ea typeface="Calibri" pitchFamily="34" charset="0"/>
                          <a:cs typeface="B Titr" pitchFamily="2" charset="-78"/>
                        </a:rPr>
                        <a:t>کند</a:t>
                      </a:r>
                      <a:r>
                        <a:rPr kumimoji="0" lang="en-US" sz="2000" b="0" i="0" u="none" strike="noStrike" cap="none" normalizeH="0" baseline="0" dirty="0" smtClean="0">
                          <a:ln>
                            <a:noFill/>
                          </a:ln>
                          <a:solidFill>
                            <a:srgbClr val="000000"/>
                          </a:solidFill>
                          <a:effectLst/>
                          <a:latin typeface="Tahoma" pitchFamily="34" charset="0"/>
                          <a:ea typeface="Calibri" pitchFamily="34" charset="0"/>
                          <a:cs typeface="B Titr" pitchFamily="2" charset="-78"/>
                        </a:rPr>
                        <a:t>.</a:t>
                      </a:r>
                      <a:r>
                        <a:rPr kumimoji="0" lang="en-US" sz="1200" b="0" i="0" u="none" strike="noStrike" cap="none" normalizeH="0" baseline="0" dirty="0" smtClean="0">
                          <a:ln>
                            <a:noFill/>
                          </a:ln>
                          <a:solidFill>
                            <a:schemeClr val="tx1"/>
                          </a:solidFill>
                          <a:effectLst/>
                          <a:latin typeface="Arial" pitchFamily="34" charset="0"/>
                          <a:cs typeface="B Titr" pitchFamily="2" charset="-78"/>
                        </a:rPr>
                        <a:t> </a:t>
                      </a:r>
                      <a:endParaRPr kumimoji="0" lang="fa-IR" sz="2000" b="0" i="0" u="none" strike="noStrike" kern="1200" cap="none" normalizeH="0" baseline="0" dirty="0" smtClean="0">
                        <a:ln>
                          <a:noFill/>
                        </a:ln>
                        <a:solidFill>
                          <a:srgbClr val="000000"/>
                        </a:solidFill>
                        <a:effectLst/>
                        <a:latin typeface="Tahoma" pitchFamily="34" charset="0"/>
                        <a:ea typeface="Calibri" pitchFamily="34" charset="0"/>
                        <a:cs typeface="B Titr" pitchFamily="2" charset="-78"/>
                      </a:endParaRPr>
                    </a:p>
                    <a:p>
                      <a:pPr marL="342900" marR="0" lvl="0" indent="-342900" algn="justLow" defTabSz="914400" rtl="1" eaLnBrk="1" fontAlgn="auto" latinLnBrk="0" hangingPunct="1">
                        <a:lnSpc>
                          <a:spcPct val="150000"/>
                        </a:lnSpc>
                        <a:spcBef>
                          <a:spcPts val="0"/>
                        </a:spcBef>
                        <a:spcAft>
                          <a:spcPts val="0"/>
                        </a:spcAft>
                        <a:buClr>
                          <a:srgbClr val="BCA100"/>
                        </a:buClr>
                        <a:buSzTx/>
                        <a:buFont typeface="Symbol"/>
                        <a:buChar char=""/>
                        <a:tabLst/>
                        <a:defRPr/>
                      </a:pPr>
                      <a:r>
                        <a:rPr kumimoji="0" lang="ar-SA" sz="2000" b="0" i="0" u="none" strike="noStrike" kern="1200" cap="none" normalizeH="0" baseline="0" dirty="0" smtClean="0">
                          <a:ln>
                            <a:noFill/>
                          </a:ln>
                          <a:solidFill>
                            <a:srgbClr val="000000"/>
                          </a:solidFill>
                          <a:effectLst/>
                          <a:latin typeface="Tahoma" pitchFamily="34" charset="0"/>
                          <a:ea typeface="Calibri" pitchFamily="34" charset="0"/>
                          <a:cs typeface="B Titr" pitchFamily="2" charset="-78"/>
                        </a:rPr>
                        <a:t>اعتقاد ما پایبندی به اصول و مبانی است. امام بزرگوار ما به برکت پایبندی به اصول بود که توانست انقلاب را پیروز و حفظ کند.</a:t>
                      </a:r>
                      <a:endParaRPr kumimoji="0" lang="fa-IR" sz="2000" b="0" i="0" u="none" strike="noStrike" kern="1200" cap="none" normalizeH="0" baseline="0" dirty="0" smtClean="0">
                        <a:ln>
                          <a:noFill/>
                        </a:ln>
                        <a:solidFill>
                          <a:srgbClr val="000000"/>
                        </a:solidFill>
                        <a:effectLst/>
                        <a:latin typeface="Tahoma" pitchFamily="34" charset="0"/>
                        <a:ea typeface="Calibri" pitchFamily="34" charset="0"/>
                        <a:cs typeface="B Titr" pitchFamily="2" charset="-78"/>
                      </a:endParaRPr>
                    </a:p>
                    <a:p>
                      <a:pPr marL="342900" marR="0" lvl="0" indent="-342900" algn="justLow" defTabSz="914400" rtl="1" eaLnBrk="1" fontAlgn="auto" latinLnBrk="0" hangingPunct="1">
                        <a:lnSpc>
                          <a:spcPct val="115000"/>
                        </a:lnSpc>
                        <a:spcBef>
                          <a:spcPts val="0"/>
                        </a:spcBef>
                        <a:spcAft>
                          <a:spcPts val="0"/>
                        </a:spcAft>
                        <a:buClr>
                          <a:srgbClr val="BCA100"/>
                        </a:buClr>
                        <a:buSzTx/>
                        <a:buFont typeface="Symbol"/>
                        <a:buChar char=""/>
                        <a:tabLst/>
                        <a:defRPr/>
                      </a:pPr>
                      <a:endParaRPr kumimoji="0" lang="fa-IR" sz="1050" b="0" i="0" u="none" strike="noStrike" cap="none" normalizeH="0" baseline="0" dirty="0" smtClean="0">
                        <a:ln>
                          <a:noFill/>
                        </a:ln>
                        <a:solidFill>
                          <a:schemeClr val="tx1"/>
                        </a:solidFill>
                        <a:effectLst/>
                        <a:latin typeface="Arial" pitchFamily="34" charset="0"/>
                        <a:cs typeface="B Titr" pitchFamily="2" charset="-78"/>
                      </a:endParaRPr>
                    </a:p>
                    <a:p>
                      <a:pPr marL="342900" marR="0" lvl="0" indent="-342900" algn="justLow" defTabSz="914400" rtl="1" eaLnBrk="1" fontAlgn="auto" latinLnBrk="0" hangingPunct="1">
                        <a:lnSpc>
                          <a:spcPct val="115000"/>
                        </a:lnSpc>
                        <a:spcBef>
                          <a:spcPts val="0"/>
                        </a:spcBef>
                        <a:spcAft>
                          <a:spcPts val="0"/>
                        </a:spcAft>
                        <a:buClr>
                          <a:srgbClr val="BCA100"/>
                        </a:buClr>
                        <a:buSzTx/>
                        <a:buFont typeface="Symbol"/>
                        <a:buChar char=""/>
                        <a:tabLst/>
                        <a:defRPr/>
                      </a:pP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342900" lvl="0" indent="-342900" algn="justLow" rtl="1">
                        <a:lnSpc>
                          <a:spcPct val="115000"/>
                        </a:lnSpc>
                        <a:spcAft>
                          <a:spcPts val="0"/>
                        </a:spcAft>
                        <a:buClr>
                          <a:srgbClr val="BCA100"/>
                        </a:buClr>
                        <a:buFont typeface="Symbol"/>
                        <a:buChar char=""/>
                      </a:pPr>
                      <a:endParaRPr lang="en-US" sz="1100" dirty="0">
                        <a:latin typeface="Calibri"/>
                        <a:ea typeface="Calibri"/>
                        <a:cs typeface="Arial"/>
                      </a:endParaRPr>
                    </a:p>
                  </a:txBody>
                  <a:tcPr marL="114300" marR="114300" marT="0" marB="0">
                    <a:lnL>
                      <a:noFill/>
                    </a:lnL>
                    <a:lnR>
                      <a:noFill/>
                    </a:lnR>
                    <a:lnT>
                      <a:noFill/>
                    </a:lnT>
                    <a:lnB>
                      <a:noFill/>
                    </a:lnB>
                    <a:solidFill>
                      <a:schemeClr val="bg2">
                        <a:lumMod val="90000"/>
                      </a:schemeClr>
                    </a:solidFill>
                  </a:tcPr>
                </a:tc>
              </a:tr>
            </a:tbl>
          </a:graphicData>
        </a:graphic>
      </p:graphicFrame>
    </p:spTree>
    <p:extLst>
      <p:ext uri="{BB962C8B-B14F-4D97-AF65-F5344CB8AC3E}">
        <p14:creationId xmlns:p14="http://schemas.microsoft.com/office/powerpoint/2010/main" val="3893072297"/>
      </p:ext>
    </p:extLst>
  </p:cSld>
  <p:clrMapOvr>
    <a:masterClrMapping/>
  </p:clrMapOvr>
  <mc:AlternateContent xmlns:mc="http://schemas.openxmlformats.org/markup-compatibility/2006" xmlns:p14="http://schemas.microsoft.com/office/powerpoint/2010/main">
    <mc:Choice Requires="p14">
      <p:transition spd="slow" p14:dur="800">
        <p14:flythrough/>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8860" y="142852"/>
            <a:ext cx="6245352" cy="1000148"/>
          </a:xfrm>
        </p:spPr>
        <p:txBody>
          <a:bodyPr anchor="ctr">
            <a:noAutofit/>
          </a:bodyPr>
          <a:lstStyle/>
          <a:p>
            <a:pPr algn="ctr"/>
            <a:r>
              <a:rPr lang="fa-IR" sz="2800" b="1" dirty="0" smtClean="0">
                <a:cs typeface="B Titr" pitchFamily="2" charset="-78"/>
              </a:rPr>
              <a:t>چشم انداز روشن برای جوامع اسلامی</a:t>
            </a:r>
            <a:endParaRPr lang="en-US" sz="2800" dirty="0">
              <a:cs typeface="B Titr" pitchFamily="2" charset="-78"/>
            </a:endParaRPr>
          </a:p>
        </p:txBody>
      </p:sp>
      <p:sp>
        <p:nvSpPr>
          <p:cNvPr id="4" name="Text Placeholder 3"/>
          <p:cNvSpPr>
            <a:spLocks noGrp="1"/>
          </p:cNvSpPr>
          <p:nvPr>
            <p:ph type="body" sz="half" idx="2"/>
          </p:nvPr>
        </p:nvSpPr>
        <p:spPr/>
        <p:txBody>
          <a:bodyPr/>
          <a:lstStyle/>
          <a:p>
            <a:pPr algn="ctr"/>
            <a:r>
              <a:rPr lang="fa-IR" dirty="0" smtClean="0">
                <a:solidFill>
                  <a:srgbClr val="C00000"/>
                </a:solidFill>
                <a:cs typeface="B Titr" pitchFamily="2" charset="-78"/>
              </a:rPr>
              <a:t>در در دیدار اعضای مجمع جهانی اهل بیت علیهم‌السلام و اتحادیه‌ی رادیو و تلویزیون‌های اسلامی ‏1394/05/2</a:t>
            </a:r>
            <a:endParaRPr lang="en-US" dirty="0" smtClean="0"/>
          </a:p>
          <a:p>
            <a:endParaRPr lang="en-US" dirty="0"/>
          </a:p>
        </p:txBody>
      </p:sp>
      <p:sp>
        <p:nvSpPr>
          <p:cNvPr id="5" name="Slide Number Placeholder 4"/>
          <p:cNvSpPr>
            <a:spLocks noGrp="1"/>
          </p:cNvSpPr>
          <p:nvPr>
            <p:ph type="sldNum" sz="quarter" idx="12"/>
          </p:nvPr>
        </p:nvSpPr>
        <p:spPr/>
        <p:txBody>
          <a:bodyPr/>
          <a:lstStyle/>
          <a:p>
            <a:r>
              <a:rPr lang="fa-IR" dirty="0" smtClean="0">
                <a:solidFill>
                  <a:srgbClr val="7E0000"/>
                </a:solidFill>
                <a:cs typeface="B Titr" pitchFamily="2" charset="-78"/>
              </a:rPr>
              <a:t>115</a:t>
            </a:r>
            <a:endParaRPr lang="fa-IR" dirty="0">
              <a:solidFill>
                <a:srgbClr val="7E0000"/>
              </a:solidFill>
              <a:cs typeface="B Titr" pitchFamily="2" charset="-78"/>
            </a:endParaRPr>
          </a:p>
        </p:txBody>
      </p:sp>
      <p:graphicFrame>
        <p:nvGraphicFramePr>
          <p:cNvPr id="6" name="Table 5"/>
          <p:cNvGraphicFramePr>
            <a:graphicFrameLocks noGrp="1"/>
          </p:cNvGraphicFramePr>
          <p:nvPr>
            <p:extLst>
              <p:ext uri="{D42A27DB-BD31-4B8C-83A1-F6EECF244321}">
                <p14:modId xmlns:p14="http://schemas.microsoft.com/office/powerpoint/2010/main" val="3924320712"/>
              </p:ext>
            </p:extLst>
          </p:nvPr>
        </p:nvGraphicFramePr>
        <p:xfrm>
          <a:off x="2000232" y="1714488"/>
          <a:ext cx="6929486" cy="5081016"/>
        </p:xfrm>
        <a:graphic>
          <a:graphicData uri="http://schemas.openxmlformats.org/drawingml/2006/table">
            <a:tbl>
              <a:tblPr/>
              <a:tblGrid>
                <a:gridCol w="6929486"/>
              </a:tblGrid>
              <a:tr h="4786346">
                <a:tc>
                  <a:txBody>
                    <a:bodyPr/>
                    <a:lstStyle/>
                    <a:p>
                      <a:pPr marL="342900" lvl="0" indent="-342900" algn="justLow" rtl="1">
                        <a:lnSpc>
                          <a:spcPct val="150000"/>
                        </a:lnSpc>
                        <a:spcAft>
                          <a:spcPts val="0"/>
                        </a:spcAft>
                        <a:buClr>
                          <a:srgbClr val="BCA100"/>
                        </a:buClr>
                        <a:buFont typeface="Symbol"/>
                        <a:buChar char=""/>
                      </a:pPr>
                      <a:r>
                        <a:rPr lang="ar-SA" sz="1800" dirty="0">
                          <a:solidFill>
                            <a:srgbClr val="000000"/>
                          </a:solidFill>
                          <a:latin typeface="Tahoma"/>
                          <a:ea typeface="Calibri"/>
                          <a:cs typeface="B Titr" pitchFamily="2" charset="-78"/>
                        </a:rPr>
                        <a:t>هفتاد هشتاد درصد مردم</a:t>
                      </a:r>
                      <a:r>
                        <a:rPr lang="ar-SA" sz="1800" dirty="0">
                          <a:solidFill>
                            <a:srgbClr val="000000"/>
                          </a:solidFill>
                          <a:latin typeface="Calibri"/>
                          <a:ea typeface="Calibri"/>
                          <a:cs typeface="B Titr" pitchFamily="2" charset="-78"/>
                        </a:rPr>
                        <a:t>[</a:t>
                      </a:r>
                      <a:r>
                        <a:rPr lang="ar-SA" sz="1800" dirty="0">
                          <a:solidFill>
                            <a:srgbClr val="000000"/>
                          </a:solidFill>
                          <a:latin typeface="Tahoma"/>
                          <a:ea typeface="Calibri"/>
                          <a:cs typeface="B Titr" pitchFamily="2" charset="-78"/>
                        </a:rPr>
                        <a:t>در کشورهای مسلمان</a:t>
                      </a:r>
                      <a:r>
                        <a:rPr lang="ar-SA" sz="1800" dirty="0">
                          <a:solidFill>
                            <a:srgbClr val="000000"/>
                          </a:solidFill>
                          <a:latin typeface="Calibri"/>
                          <a:ea typeface="Calibri"/>
                          <a:cs typeface="B Titr" pitchFamily="2" charset="-78"/>
                        </a:rPr>
                        <a:t>]</a:t>
                      </a:r>
                      <a:r>
                        <a:rPr lang="ar-SA" sz="1800" dirty="0">
                          <a:solidFill>
                            <a:srgbClr val="000000"/>
                          </a:solidFill>
                          <a:latin typeface="Tahoma"/>
                          <a:ea typeface="Calibri"/>
                          <a:cs typeface="B Titr" pitchFamily="2" charset="-78"/>
                        </a:rPr>
                        <a:t> گرایش دینی دارند، آن‌وقت در همان کشورها رادیوها و تلویزیون‌ها در جهت دینی حرکت </a:t>
                      </a:r>
                      <a:r>
                        <a:rPr lang="ar-SA" sz="1800" dirty="0" smtClean="0">
                          <a:solidFill>
                            <a:srgbClr val="000000"/>
                          </a:solidFill>
                          <a:latin typeface="Tahoma"/>
                          <a:ea typeface="Calibri"/>
                          <a:cs typeface="B Titr" pitchFamily="2" charset="-78"/>
                        </a:rPr>
                        <a:t>نمی</a:t>
                      </a:r>
                      <a:r>
                        <a:rPr lang="fa-IR" sz="1800" dirty="0" smtClean="0">
                          <a:solidFill>
                            <a:srgbClr val="000000"/>
                          </a:solidFill>
                          <a:latin typeface="Tahoma"/>
                          <a:ea typeface="Calibri"/>
                          <a:cs typeface="B Titr" pitchFamily="2" charset="-78"/>
                        </a:rPr>
                        <a:t> </a:t>
                      </a:r>
                      <a:r>
                        <a:rPr lang="ar-SA" sz="1800" dirty="0" smtClean="0">
                          <a:solidFill>
                            <a:srgbClr val="000000"/>
                          </a:solidFill>
                          <a:latin typeface="Tahoma"/>
                          <a:ea typeface="Calibri"/>
                          <a:cs typeface="B Titr" pitchFamily="2" charset="-78"/>
                        </a:rPr>
                        <a:t>کنند</a:t>
                      </a:r>
                      <a:r>
                        <a:rPr lang="ar-SA" sz="1800" dirty="0">
                          <a:solidFill>
                            <a:srgbClr val="000000"/>
                          </a:solidFill>
                          <a:latin typeface="Tahoma"/>
                          <a:ea typeface="Calibri"/>
                          <a:cs typeface="B Titr" pitchFamily="2" charset="-78"/>
                        </a:rPr>
                        <a:t>.</a:t>
                      </a:r>
                      <a:endParaRPr lang="en-US" sz="1600" dirty="0">
                        <a:latin typeface="Calibri"/>
                        <a:ea typeface="Calibri"/>
                        <a:cs typeface="B Titr" pitchFamily="2" charset="-78"/>
                      </a:endParaRPr>
                    </a:p>
                    <a:p>
                      <a:pPr marL="342900" lvl="0" indent="-342900" algn="justLow" rtl="1">
                        <a:lnSpc>
                          <a:spcPct val="150000"/>
                        </a:lnSpc>
                        <a:spcAft>
                          <a:spcPts val="0"/>
                        </a:spcAft>
                        <a:buClr>
                          <a:srgbClr val="BCA100"/>
                        </a:buClr>
                        <a:buFont typeface="Symbol"/>
                        <a:buChar char=""/>
                      </a:pPr>
                      <a:r>
                        <a:rPr lang="ar-SA" sz="1800" dirty="0">
                          <a:solidFill>
                            <a:srgbClr val="000000"/>
                          </a:solidFill>
                          <a:latin typeface="Tahoma"/>
                          <a:ea typeface="Calibri"/>
                          <a:cs typeface="B Titr" pitchFamily="2" charset="-78"/>
                        </a:rPr>
                        <a:t>امروز استکبار یک امپراتوری عظیم رسانه‌ای درست کرده؛ اخبار را به میل خودشان تحریف </a:t>
                      </a:r>
                      <a:r>
                        <a:rPr lang="ar-SA" sz="1800" dirty="0" smtClean="0">
                          <a:solidFill>
                            <a:srgbClr val="000000"/>
                          </a:solidFill>
                          <a:latin typeface="Tahoma"/>
                          <a:ea typeface="Calibri"/>
                          <a:cs typeface="B Titr" pitchFamily="2" charset="-78"/>
                        </a:rPr>
                        <a:t>می</a:t>
                      </a:r>
                      <a:r>
                        <a:rPr lang="fa-IR" sz="1800" dirty="0" smtClean="0">
                          <a:solidFill>
                            <a:srgbClr val="000000"/>
                          </a:solidFill>
                          <a:latin typeface="Tahoma"/>
                          <a:ea typeface="Calibri"/>
                          <a:cs typeface="B Titr" pitchFamily="2" charset="-78"/>
                        </a:rPr>
                        <a:t> </a:t>
                      </a:r>
                      <a:r>
                        <a:rPr lang="ar-SA" sz="1800" dirty="0" smtClean="0">
                          <a:solidFill>
                            <a:srgbClr val="000000"/>
                          </a:solidFill>
                          <a:latin typeface="Tahoma"/>
                          <a:ea typeface="Calibri"/>
                          <a:cs typeface="B Titr" pitchFamily="2" charset="-78"/>
                        </a:rPr>
                        <a:t>کنند</a:t>
                      </a:r>
                      <a:r>
                        <a:rPr lang="ar-SA" sz="1800" dirty="0">
                          <a:solidFill>
                            <a:srgbClr val="000000"/>
                          </a:solidFill>
                          <a:latin typeface="Tahoma"/>
                          <a:ea typeface="Calibri"/>
                          <a:cs typeface="B Titr" pitchFamily="2" charset="-78"/>
                        </a:rPr>
                        <a:t>، پنهان </a:t>
                      </a:r>
                      <a:r>
                        <a:rPr lang="ar-SA" sz="1800" dirty="0" smtClean="0">
                          <a:solidFill>
                            <a:srgbClr val="000000"/>
                          </a:solidFill>
                          <a:latin typeface="Tahoma"/>
                          <a:ea typeface="Calibri"/>
                          <a:cs typeface="B Titr" pitchFamily="2" charset="-78"/>
                        </a:rPr>
                        <a:t>می</a:t>
                      </a:r>
                      <a:r>
                        <a:rPr lang="fa-IR" sz="1800" dirty="0" smtClean="0">
                          <a:solidFill>
                            <a:srgbClr val="000000"/>
                          </a:solidFill>
                          <a:latin typeface="Tahoma"/>
                          <a:ea typeface="Calibri"/>
                          <a:cs typeface="B Titr" pitchFamily="2" charset="-78"/>
                        </a:rPr>
                        <a:t> </a:t>
                      </a:r>
                      <a:r>
                        <a:rPr lang="ar-SA" sz="1800" dirty="0" smtClean="0">
                          <a:solidFill>
                            <a:srgbClr val="000000"/>
                          </a:solidFill>
                          <a:latin typeface="Tahoma"/>
                          <a:ea typeface="Calibri"/>
                          <a:cs typeface="B Titr" pitchFamily="2" charset="-78"/>
                        </a:rPr>
                        <a:t>کنند</a:t>
                      </a:r>
                      <a:r>
                        <a:rPr lang="ar-SA" sz="1800" dirty="0">
                          <a:solidFill>
                            <a:srgbClr val="000000"/>
                          </a:solidFill>
                          <a:latin typeface="Tahoma"/>
                          <a:ea typeface="Calibri"/>
                          <a:cs typeface="B Titr" pitchFamily="2" charset="-78"/>
                        </a:rPr>
                        <a:t>، دروغهایی را بیان </a:t>
                      </a:r>
                      <a:r>
                        <a:rPr lang="ar-SA" sz="1800" dirty="0" smtClean="0">
                          <a:solidFill>
                            <a:srgbClr val="000000"/>
                          </a:solidFill>
                          <a:latin typeface="Tahoma"/>
                          <a:ea typeface="Calibri"/>
                          <a:cs typeface="B Titr" pitchFamily="2" charset="-78"/>
                        </a:rPr>
                        <a:t>می</a:t>
                      </a:r>
                      <a:r>
                        <a:rPr lang="fa-IR" sz="1800" dirty="0" smtClean="0">
                          <a:solidFill>
                            <a:srgbClr val="000000"/>
                          </a:solidFill>
                          <a:latin typeface="Tahoma"/>
                          <a:ea typeface="Calibri"/>
                          <a:cs typeface="B Titr" pitchFamily="2" charset="-78"/>
                        </a:rPr>
                        <a:t> </a:t>
                      </a:r>
                      <a:r>
                        <a:rPr lang="ar-SA" sz="1800" dirty="0" smtClean="0">
                          <a:solidFill>
                            <a:srgbClr val="000000"/>
                          </a:solidFill>
                          <a:latin typeface="Tahoma"/>
                          <a:ea typeface="Calibri"/>
                          <a:cs typeface="B Titr" pitchFamily="2" charset="-78"/>
                        </a:rPr>
                        <a:t>کنند</a:t>
                      </a:r>
                      <a:r>
                        <a:rPr lang="ar-SA" sz="1800" dirty="0">
                          <a:solidFill>
                            <a:srgbClr val="000000"/>
                          </a:solidFill>
                          <a:latin typeface="Tahoma"/>
                          <a:ea typeface="Calibri"/>
                          <a:cs typeface="B Titr" pitchFamily="2" charset="-78"/>
                        </a:rPr>
                        <a:t>، سیاستها را از این طریق القا </a:t>
                      </a:r>
                      <a:r>
                        <a:rPr lang="ar-SA" sz="1800" dirty="0" smtClean="0">
                          <a:solidFill>
                            <a:srgbClr val="000000"/>
                          </a:solidFill>
                          <a:latin typeface="Tahoma"/>
                          <a:ea typeface="Calibri"/>
                          <a:cs typeface="B Titr" pitchFamily="2" charset="-78"/>
                        </a:rPr>
                        <a:t>می</a:t>
                      </a:r>
                      <a:r>
                        <a:rPr lang="fa-IR" sz="1800" dirty="0" smtClean="0">
                          <a:solidFill>
                            <a:srgbClr val="000000"/>
                          </a:solidFill>
                          <a:latin typeface="Tahoma"/>
                          <a:ea typeface="Calibri"/>
                          <a:cs typeface="B Titr" pitchFamily="2" charset="-78"/>
                        </a:rPr>
                        <a:t> </a:t>
                      </a:r>
                      <a:r>
                        <a:rPr lang="ar-SA" sz="1800" dirty="0" smtClean="0">
                          <a:solidFill>
                            <a:srgbClr val="000000"/>
                          </a:solidFill>
                          <a:latin typeface="Tahoma"/>
                          <a:ea typeface="Calibri"/>
                          <a:cs typeface="B Titr" pitchFamily="2" charset="-78"/>
                        </a:rPr>
                        <a:t>کنند</a:t>
                      </a:r>
                      <a:r>
                        <a:rPr lang="ar-SA" sz="1800" dirty="0">
                          <a:solidFill>
                            <a:srgbClr val="000000"/>
                          </a:solidFill>
                          <a:latin typeface="Tahoma"/>
                          <a:ea typeface="Calibri"/>
                          <a:cs typeface="B Titr" pitchFamily="2" charset="-78"/>
                        </a:rPr>
                        <a:t>؛ آن‌وقت مدام هم </a:t>
                      </a:r>
                      <a:r>
                        <a:rPr lang="ar-SA" sz="1800" dirty="0" smtClean="0">
                          <a:solidFill>
                            <a:srgbClr val="000000"/>
                          </a:solidFill>
                          <a:latin typeface="Tahoma"/>
                          <a:ea typeface="Calibri"/>
                          <a:cs typeface="B Titr" pitchFamily="2" charset="-78"/>
                        </a:rPr>
                        <a:t>می</a:t>
                      </a:r>
                      <a:r>
                        <a:rPr lang="fa-IR" sz="1800" dirty="0" smtClean="0">
                          <a:solidFill>
                            <a:srgbClr val="000000"/>
                          </a:solidFill>
                          <a:latin typeface="Tahoma"/>
                          <a:ea typeface="Calibri"/>
                          <a:cs typeface="B Titr" pitchFamily="2" charset="-78"/>
                        </a:rPr>
                        <a:t> </a:t>
                      </a:r>
                      <a:r>
                        <a:rPr lang="ar-SA" sz="1800" dirty="0" smtClean="0">
                          <a:solidFill>
                            <a:srgbClr val="000000"/>
                          </a:solidFill>
                          <a:latin typeface="Tahoma"/>
                          <a:ea typeface="Calibri"/>
                          <a:cs typeface="B Titr" pitchFamily="2" charset="-78"/>
                        </a:rPr>
                        <a:t>گویند </a:t>
                      </a:r>
                      <a:r>
                        <a:rPr lang="ar-SA" sz="1800" dirty="0">
                          <a:solidFill>
                            <a:srgbClr val="000000"/>
                          </a:solidFill>
                          <a:latin typeface="Tahoma"/>
                          <a:ea typeface="Calibri"/>
                          <a:cs typeface="B Titr" pitchFamily="2" charset="-78"/>
                        </a:rPr>
                        <a:t>که ما [بی‌طرفیم‌]!</a:t>
                      </a:r>
                      <a:endParaRPr lang="en-US" sz="1600" dirty="0">
                        <a:latin typeface="Calibri"/>
                        <a:ea typeface="Calibri"/>
                        <a:cs typeface="B Titr" pitchFamily="2" charset="-78"/>
                      </a:endParaRPr>
                    </a:p>
                    <a:p>
                      <a:pPr marL="342900" lvl="0" indent="-342900" algn="justLow" rtl="1">
                        <a:lnSpc>
                          <a:spcPct val="150000"/>
                        </a:lnSpc>
                        <a:spcAft>
                          <a:spcPts val="0"/>
                        </a:spcAft>
                        <a:buClr>
                          <a:srgbClr val="BCA100"/>
                        </a:buClr>
                        <a:buFont typeface="Symbol"/>
                        <a:buChar char=""/>
                      </a:pPr>
                      <a:r>
                        <a:rPr lang="ar-SA" sz="1800" dirty="0">
                          <a:solidFill>
                            <a:srgbClr val="000000"/>
                          </a:solidFill>
                          <a:latin typeface="Tahoma"/>
                          <a:ea typeface="Calibri"/>
                          <a:cs typeface="B Titr" pitchFamily="2" charset="-78"/>
                        </a:rPr>
                        <a:t>در مقابله‌ی با این امپراتوری خطرناک و این مافیای عظیم رسانه‌ای که امروز در اختیار سرمایه‌داران و کمپانی‌های آمریکایی و صهیونیستی است، یک کاری باید انجام داد. این کاری که شما دارید </a:t>
                      </a:r>
                      <a:r>
                        <a:rPr lang="ar-SA" sz="1800" dirty="0" smtClean="0">
                          <a:solidFill>
                            <a:srgbClr val="000000"/>
                          </a:solidFill>
                          <a:latin typeface="Tahoma"/>
                          <a:ea typeface="Calibri"/>
                          <a:cs typeface="B Titr" pitchFamily="2" charset="-78"/>
                        </a:rPr>
                        <a:t>می</a:t>
                      </a:r>
                      <a:r>
                        <a:rPr lang="fa-IR" sz="1800" dirty="0" smtClean="0">
                          <a:solidFill>
                            <a:srgbClr val="000000"/>
                          </a:solidFill>
                          <a:latin typeface="Tahoma"/>
                          <a:ea typeface="Calibri"/>
                          <a:cs typeface="B Titr" pitchFamily="2" charset="-78"/>
                        </a:rPr>
                        <a:t> </a:t>
                      </a:r>
                      <a:r>
                        <a:rPr lang="ar-SA" sz="1800" dirty="0" smtClean="0">
                          <a:solidFill>
                            <a:srgbClr val="000000"/>
                          </a:solidFill>
                          <a:latin typeface="Tahoma"/>
                          <a:ea typeface="Calibri"/>
                          <a:cs typeface="B Titr" pitchFamily="2" charset="-78"/>
                        </a:rPr>
                        <a:t>کنید</a:t>
                      </a:r>
                      <a:r>
                        <a:rPr lang="ar-SA" sz="1800" dirty="0">
                          <a:solidFill>
                            <a:srgbClr val="000000"/>
                          </a:solidFill>
                          <a:latin typeface="Tahoma"/>
                          <a:ea typeface="Calibri"/>
                          <a:cs typeface="B Titr" pitchFamily="2" charset="-78"/>
                        </a:rPr>
                        <a:t>، شروع یک حرکت است؛ این حرکت را بایستی دنبال و تقویت کرد</a:t>
                      </a:r>
                      <a:r>
                        <a:rPr lang="ar-SA" sz="1800" dirty="0" smtClean="0">
                          <a:solidFill>
                            <a:srgbClr val="000000"/>
                          </a:solidFill>
                          <a:latin typeface="Tahoma"/>
                          <a:ea typeface="Calibri"/>
                          <a:cs typeface="B Titr" pitchFamily="2" charset="-78"/>
                        </a:rPr>
                        <a:t>.</a:t>
                      </a:r>
                      <a:endParaRPr lang="fa-IR" sz="1800" dirty="0" smtClean="0">
                        <a:solidFill>
                          <a:srgbClr val="000000"/>
                        </a:solidFill>
                        <a:latin typeface="Tahoma"/>
                        <a:ea typeface="Calibri"/>
                        <a:cs typeface="B Titr" pitchFamily="2" charset="-78"/>
                      </a:endParaRPr>
                    </a:p>
                    <a:p>
                      <a:pPr marL="342900" marR="0" lvl="0" indent="-342900" algn="justLow" defTabSz="914400" rtl="1" eaLnBrk="1" fontAlgn="auto" latinLnBrk="0" hangingPunct="1">
                        <a:lnSpc>
                          <a:spcPct val="150000"/>
                        </a:lnSpc>
                        <a:spcBef>
                          <a:spcPts val="0"/>
                        </a:spcBef>
                        <a:spcAft>
                          <a:spcPts val="0"/>
                        </a:spcAft>
                        <a:buClr>
                          <a:srgbClr val="BCA100"/>
                        </a:buClr>
                        <a:buSzTx/>
                        <a:buFont typeface="Symbol"/>
                        <a:buChar char=""/>
                        <a:tabLst/>
                        <a:defRPr/>
                      </a:pPr>
                      <a:r>
                        <a:rPr kumimoji="0" lang="ar-SA" sz="1600" b="0" i="0" u="none" strike="noStrike" cap="none" normalizeH="0" baseline="0" dirty="0" smtClean="0">
                          <a:ln>
                            <a:noFill/>
                          </a:ln>
                          <a:solidFill>
                            <a:srgbClr val="000000"/>
                          </a:solidFill>
                          <a:effectLst/>
                          <a:latin typeface="Tahoma" pitchFamily="34" charset="0"/>
                          <a:ea typeface="Calibri" pitchFamily="34" charset="0"/>
                          <a:cs typeface="B Titr" pitchFamily="2" charset="-78"/>
                        </a:rPr>
                        <a:t>علی‌رغم رجزخوانی‌هایی که استکبار می</a:t>
                      </a:r>
                      <a:r>
                        <a:rPr kumimoji="0" lang="fa-IR" sz="1600" b="0" i="0" u="none" strike="noStrike" cap="none" normalizeH="0" baseline="0" dirty="0" smtClean="0">
                          <a:ln>
                            <a:noFill/>
                          </a:ln>
                          <a:solidFill>
                            <a:srgbClr val="000000"/>
                          </a:solidFill>
                          <a:effectLst/>
                          <a:latin typeface="Tahoma" pitchFamily="34" charset="0"/>
                          <a:ea typeface="Calibri" pitchFamily="34" charset="0"/>
                          <a:cs typeface="B Titr" pitchFamily="2" charset="-78"/>
                        </a:rPr>
                        <a:t> </a:t>
                      </a:r>
                      <a:r>
                        <a:rPr kumimoji="0" lang="ar-SA" sz="1600" b="0" i="0" u="none" strike="noStrike" cap="none" normalizeH="0" baseline="0" dirty="0" smtClean="0">
                          <a:ln>
                            <a:noFill/>
                          </a:ln>
                          <a:solidFill>
                            <a:srgbClr val="000000"/>
                          </a:solidFill>
                          <a:effectLst/>
                          <a:latin typeface="Tahoma" pitchFamily="34" charset="0"/>
                          <a:ea typeface="Calibri" pitchFamily="34" charset="0"/>
                          <a:cs typeface="B Titr" pitchFamily="2" charset="-78"/>
                        </a:rPr>
                        <a:t>کند و تلاش فراوانی که از لحاظ مالی و نظامی و سیاسی و امنیّتی، استکبار و همراهان استکبار و دنباله‌های استکبار انجام می</a:t>
                      </a:r>
                      <a:r>
                        <a:rPr kumimoji="0" lang="fa-IR" sz="1600" b="0" i="0" u="none" strike="noStrike" cap="none" normalizeH="0" baseline="0" dirty="0" smtClean="0">
                          <a:ln>
                            <a:noFill/>
                          </a:ln>
                          <a:solidFill>
                            <a:srgbClr val="000000"/>
                          </a:solidFill>
                          <a:effectLst/>
                          <a:latin typeface="Tahoma" pitchFamily="34" charset="0"/>
                          <a:ea typeface="Calibri" pitchFamily="34" charset="0"/>
                          <a:cs typeface="B Titr" pitchFamily="2" charset="-78"/>
                        </a:rPr>
                        <a:t> </a:t>
                      </a:r>
                      <a:r>
                        <a:rPr kumimoji="0" lang="ar-SA" sz="1600" b="0" i="0" u="none" strike="noStrike" cap="none" normalizeH="0" baseline="0" dirty="0" smtClean="0">
                          <a:ln>
                            <a:noFill/>
                          </a:ln>
                          <a:solidFill>
                            <a:srgbClr val="000000"/>
                          </a:solidFill>
                          <a:effectLst/>
                          <a:latin typeface="Tahoma" pitchFamily="34" charset="0"/>
                          <a:ea typeface="Calibri" pitchFamily="34" charset="0"/>
                          <a:cs typeface="B Titr" pitchFamily="2" charset="-78"/>
                        </a:rPr>
                        <a:t>دهند، در این منطقه و در کلّ دنیای اسلام، آینده قطعاً متعلّق به اسلام است</a:t>
                      </a:r>
                      <a:r>
                        <a:rPr kumimoji="0" lang="en-US" sz="1600" b="0" i="0" u="none" strike="noStrike" cap="none" normalizeH="0" baseline="0" dirty="0" smtClean="0">
                          <a:ln>
                            <a:noFill/>
                          </a:ln>
                          <a:solidFill>
                            <a:srgbClr val="000000"/>
                          </a:solidFill>
                          <a:effectLst/>
                          <a:latin typeface="Tahoma" pitchFamily="34" charset="0"/>
                          <a:ea typeface="Calibri" pitchFamily="34" charset="0"/>
                          <a:cs typeface="B Titr" pitchFamily="2" charset="-78"/>
                        </a:rPr>
                        <a:t>.</a:t>
                      </a:r>
                      <a:r>
                        <a:rPr kumimoji="0" lang="en-US" sz="1050" b="0" i="0" u="none" strike="noStrike" cap="none" normalizeH="0" baseline="0" dirty="0" smtClean="0">
                          <a:ln>
                            <a:noFill/>
                          </a:ln>
                          <a:solidFill>
                            <a:schemeClr val="tx1"/>
                          </a:solidFill>
                          <a:effectLst/>
                          <a:latin typeface="Arial" pitchFamily="34" charset="0"/>
                          <a:cs typeface="B Titr" pitchFamily="2" charset="-78"/>
                        </a:rPr>
                        <a:t> </a:t>
                      </a:r>
                      <a:endParaRPr kumimoji="0" lang="en-US" sz="2400" b="0" i="0" u="none" strike="noStrike" cap="none" normalizeH="0" baseline="0" dirty="0" smtClean="0">
                        <a:ln>
                          <a:noFill/>
                        </a:ln>
                        <a:solidFill>
                          <a:schemeClr val="tx1"/>
                        </a:solidFill>
                        <a:effectLst/>
                        <a:latin typeface="Arial" pitchFamily="34" charset="0"/>
                        <a:cs typeface="B Titr" pitchFamily="2" charset="-78"/>
                      </a:endParaRPr>
                    </a:p>
                    <a:p>
                      <a:pPr marL="342900" lvl="0" indent="-342900" algn="justLow" rtl="1">
                        <a:lnSpc>
                          <a:spcPct val="115000"/>
                        </a:lnSpc>
                        <a:spcAft>
                          <a:spcPts val="0"/>
                        </a:spcAft>
                        <a:buClr>
                          <a:srgbClr val="BCA100"/>
                        </a:buClr>
                        <a:buFont typeface="Symbol"/>
                        <a:buChar char=""/>
                      </a:pPr>
                      <a:endParaRPr lang="en-US" sz="1600" dirty="0">
                        <a:latin typeface="Calibri"/>
                        <a:ea typeface="Calibri"/>
                        <a:cs typeface="Arial"/>
                      </a:endParaRPr>
                    </a:p>
                  </a:txBody>
                  <a:tcPr marL="114300" marR="114300" marT="0" marB="0">
                    <a:lnL>
                      <a:noFill/>
                    </a:lnL>
                    <a:lnR>
                      <a:noFill/>
                    </a:lnR>
                    <a:lnT>
                      <a:noFill/>
                    </a:lnT>
                    <a:lnB>
                      <a:noFill/>
                    </a:lnB>
                    <a:solidFill>
                      <a:schemeClr val="bg2">
                        <a:lumMod val="90000"/>
                      </a:schemeClr>
                    </a:solidFill>
                  </a:tcPr>
                </a:tc>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1200">
        <p14:prism dir="r"/>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8860" y="142852"/>
            <a:ext cx="6245352" cy="1000148"/>
          </a:xfrm>
        </p:spPr>
        <p:txBody>
          <a:bodyPr anchor="ctr">
            <a:noAutofit/>
          </a:bodyPr>
          <a:lstStyle/>
          <a:p>
            <a:pPr algn="ctr"/>
            <a:r>
              <a:rPr lang="fa-IR" sz="2800" b="1" dirty="0" smtClean="0">
                <a:cs typeface="B Titr" pitchFamily="2" charset="-78"/>
              </a:rPr>
              <a:t>طراحی تمدن نوین اسلامی</a:t>
            </a:r>
            <a:endParaRPr lang="en-US" sz="2800" dirty="0">
              <a:cs typeface="B Titr" pitchFamily="2" charset="-78"/>
            </a:endParaRPr>
          </a:p>
        </p:txBody>
      </p:sp>
      <p:sp>
        <p:nvSpPr>
          <p:cNvPr id="4" name="Text Placeholder 3"/>
          <p:cNvSpPr>
            <a:spLocks noGrp="1"/>
          </p:cNvSpPr>
          <p:nvPr>
            <p:ph type="body" sz="half" idx="2"/>
          </p:nvPr>
        </p:nvSpPr>
        <p:spPr/>
        <p:txBody>
          <a:bodyPr/>
          <a:lstStyle/>
          <a:p>
            <a:pPr algn="ctr"/>
            <a:r>
              <a:rPr lang="fa-IR" dirty="0" smtClean="0">
                <a:solidFill>
                  <a:srgbClr val="990000"/>
                </a:solidFill>
                <a:cs typeface="B Titr" pitchFamily="2" charset="-78"/>
              </a:rPr>
              <a:t>بیانات در دیدار مسئولان نظام و میهمانان کنفرانس وحدت اسلامى ‌ ‏1394/۱۰/8</a:t>
            </a:r>
          </a:p>
          <a:p>
            <a:endParaRPr lang="en-US" dirty="0"/>
          </a:p>
        </p:txBody>
      </p:sp>
      <p:sp>
        <p:nvSpPr>
          <p:cNvPr id="5" name="Slide Number Placeholder 4"/>
          <p:cNvSpPr>
            <a:spLocks noGrp="1"/>
          </p:cNvSpPr>
          <p:nvPr>
            <p:ph type="sldNum" sz="quarter" idx="12"/>
          </p:nvPr>
        </p:nvSpPr>
        <p:spPr/>
        <p:txBody>
          <a:bodyPr/>
          <a:lstStyle/>
          <a:p>
            <a:r>
              <a:rPr lang="fa-IR" dirty="0" smtClean="0">
                <a:solidFill>
                  <a:srgbClr val="7E0000"/>
                </a:solidFill>
                <a:cs typeface="B Titr" pitchFamily="2" charset="-78"/>
              </a:rPr>
              <a:t>116</a:t>
            </a:r>
            <a:endParaRPr lang="fa-IR" dirty="0">
              <a:solidFill>
                <a:srgbClr val="7E0000"/>
              </a:solidFill>
              <a:cs typeface="B Titr" pitchFamily="2" charset="-78"/>
            </a:endParaRPr>
          </a:p>
        </p:txBody>
      </p:sp>
      <p:graphicFrame>
        <p:nvGraphicFramePr>
          <p:cNvPr id="6" name="Table 5"/>
          <p:cNvGraphicFramePr>
            <a:graphicFrameLocks noGrp="1"/>
          </p:cNvGraphicFramePr>
          <p:nvPr>
            <p:extLst>
              <p:ext uri="{D42A27DB-BD31-4B8C-83A1-F6EECF244321}">
                <p14:modId xmlns:p14="http://schemas.microsoft.com/office/powerpoint/2010/main" val="3924320712"/>
              </p:ext>
            </p:extLst>
          </p:nvPr>
        </p:nvGraphicFramePr>
        <p:xfrm>
          <a:off x="2000232" y="1714488"/>
          <a:ext cx="6929486" cy="4786346"/>
        </p:xfrm>
        <a:graphic>
          <a:graphicData uri="http://schemas.openxmlformats.org/drawingml/2006/table">
            <a:tbl>
              <a:tblPr/>
              <a:tblGrid>
                <a:gridCol w="6929486"/>
              </a:tblGrid>
              <a:tr h="4786346">
                <a:tc>
                  <a:txBody>
                    <a:bodyPr/>
                    <a:lstStyle/>
                    <a:p>
                      <a:pPr marL="342900" lvl="0" indent="-342900" algn="justLow" rtl="1">
                        <a:lnSpc>
                          <a:spcPct val="200000"/>
                        </a:lnSpc>
                        <a:spcAft>
                          <a:spcPts val="0"/>
                        </a:spcAft>
                        <a:buClr>
                          <a:srgbClr val="BCA100"/>
                        </a:buClr>
                        <a:buFont typeface="Symbol"/>
                        <a:buChar char=""/>
                      </a:pPr>
                      <a:r>
                        <a:rPr lang="ar-SA" sz="1800" dirty="0">
                          <a:solidFill>
                            <a:srgbClr val="000000"/>
                          </a:solidFill>
                          <a:latin typeface="Tahoma"/>
                          <a:ea typeface="Calibri"/>
                          <a:cs typeface="B Titr" pitchFamily="2" charset="-78"/>
                        </a:rPr>
                        <a:t>ما باید دنبال تمدّن نوین اسلامی باشیم... این به‌معنای عرضه کردن </a:t>
                      </a:r>
                      <a:r>
                        <a:rPr lang="ar-SA" sz="1800" dirty="0" smtClean="0">
                          <a:solidFill>
                            <a:srgbClr val="000000"/>
                          </a:solidFill>
                          <a:latin typeface="Tahoma"/>
                          <a:ea typeface="Calibri"/>
                          <a:cs typeface="B Titr" pitchFamily="2" charset="-78"/>
                        </a:rPr>
                        <a:t>هدیّه‌ </a:t>
                      </a:r>
                      <a:r>
                        <a:rPr lang="ar-SA" sz="1800" dirty="0">
                          <a:solidFill>
                            <a:srgbClr val="000000"/>
                          </a:solidFill>
                          <a:latin typeface="Tahoma"/>
                          <a:ea typeface="Calibri"/>
                          <a:cs typeface="B Titr" pitchFamily="2" charset="-78"/>
                        </a:rPr>
                        <a:t>الهی به ملّتها است، تا با تشخیص خود راه درست را انتخاب کنند.</a:t>
                      </a:r>
                      <a:endParaRPr lang="en-US" sz="1600" dirty="0">
                        <a:latin typeface="Calibri"/>
                        <a:ea typeface="Calibri"/>
                        <a:cs typeface="B Titr" pitchFamily="2" charset="-78"/>
                      </a:endParaRPr>
                    </a:p>
                    <a:p>
                      <a:pPr marL="342900" lvl="0" indent="-342900" algn="justLow" rtl="1">
                        <a:lnSpc>
                          <a:spcPct val="200000"/>
                        </a:lnSpc>
                        <a:spcAft>
                          <a:spcPts val="0"/>
                        </a:spcAft>
                        <a:buClr>
                          <a:srgbClr val="BCA100"/>
                        </a:buClr>
                        <a:buFont typeface="Symbol"/>
                        <a:buChar char=""/>
                      </a:pPr>
                      <a:r>
                        <a:rPr lang="ar-SA" sz="1800" dirty="0">
                          <a:solidFill>
                            <a:srgbClr val="000000"/>
                          </a:solidFill>
                          <a:latin typeface="Tahoma"/>
                          <a:ea typeface="Calibri"/>
                          <a:cs typeface="B Titr" pitchFamily="2" charset="-78"/>
                        </a:rPr>
                        <a:t>یک روزی مردم اروپا با استفاده از دانش مسلمین و </a:t>
                      </a:r>
                      <a:r>
                        <a:rPr lang="ar-SA" sz="1800" dirty="0" smtClean="0">
                          <a:solidFill>
                            <a:srgbClr val="000000"/>
                          </a:solidFill>
                          <a:latin typeface="Tahoma"/>
                          <a:ea typeface="Calibri"/>
                          <a:cs typeface="B Titr" pitchFamily="2" charset="-78"/>
                        </a:rPr>
                        <a:t>فلسفه‌ </a:t>
                      </a:r>
                      <a:r>
                        <a:rPr lang="ar-SA" sz="1800" dirty="0">
                          <a:solidFill>
                            <a:srgbClr val="000000"/>
                          </a:solidFill>
                          <a:latin typeface="Tahoma"/>
                          <a:ea typeface="Calibri"/>
                          <a:cs typeface="B Titr" pitchFamily="2" charset="-78"/>
                        </a:rPr>
                        <a:t>مسلمین توانستند یک تمدّنی را برای خودشان شالوده‌ریزی کنند.</a:t>
                      </a:r>
                      <a:endParaRPr lang="en-US" sz="1600" dirty="0">
                        <a:latin typeface="Calibri"/>
                        <a:ea typeface="Calibri"/>
                        <a:cs typeface="B Titr" pitchFamily="2" charset="-78"/>
                      </a:endParaRPr>
                    </a:p>
                    <a:p>
                      <a:pPr marL="342900" lvl="0" indent="-342900" algn="justLow" rtl="1">
                        <a:lnSpc>
                          <a:spcPct val="200000"/>
                        </a:lnSpc>
                        <a:spcAft>
                          <a:spcPts val="0"/>
                        </a:spcAft>
                        <a:buClr>
                          <a:srgbClr val="BCA100"/>
                        </a:buClr>
                        <a:buFont typeface="Symbol"/>
                        <a:buChar char=""/>
                      </a:pPr>
                      <a:r>
                        <a:rPr lang="ar-SA" sz="1800" dirty="0">
                          <a:solidFill>
                            <a:srgbClr val="000000"/>
                          </a:solidFill>
                          <a:latin typeface="Tahoma"/>
                          <a:ea typeface="Calibri"/>
                          <a:cs typeface="B Titr" pitchFamily="2" charset="-78"/>
                        </a:rPr>
                        <a:t>امروز نوبت مسلمین است که با همّت خود، تمدّن نوین اسلامی را شالوده‌ریزی کنند... ما امروز از دانش جهان استفاده </a:t>
                      </a:r>
                      <a:r>
                        <a:rPr lang="ar-SA" sz="1800" dirty="0" smtClean="0">
                          <a:solidFill>
                            <a:srgbClr val="000000"/>
                          </a:solidFill>
                          <a:latin typeface="Tahoma"/>
                          <a:ea typeface="Calibri"/>
                          <a:cs typeface="B Titr" pitchFamily="2" charset="-78"/>
                        </a:rPr>
                        <a:t>می</a:t>
                      </a:r>
                      <a:r>
                        <a:rPr lang="fa-IR" sz="1800" dirty="0" smtClean="0">
                          <a:solidFill>
                            <a:srgbClr val="000000"/>
                          </a:solidFill>
                          <a:latin typeface="Tahoma"/>
                          <a:ea typeface="Calibri"/>
                          <a:cs typeface="B Titr" pitchFamily="2" charset="-78"/>
                        </a:rPr>
                        <a:t> </a:t>
                      </a:r>
                      <a:r>
                        <a:rPr lang="ar-SA" sz="1800" dirty="0" smtClean="0">
                          <a:solidFill>
                            <a:srgbClr val="000000"/>
                          </a:solidFill>
                          <a:latin typeface="Tahoma"/>
                          <a:ea typeface="Calibri"/>
                          <a:cs typeface="B Titr" pitchFamily="2" charset="-78"/>
                        </a:rPr>
                        <a:t>کنیم</a:t>
                      </a:r>
                      <a:r>
                        <a:rPr lang="ar-SA" sz="1800" dirty="0">
                          <a:solidFill>
                            <a:srgbClr val="000000"/>
                          </a:solidFill>
                          <a:latin typeface="Tahoma"/>
                          <a:ea typeface="Calibri"/>
                          <a:cs typeface="B Titr" pitchFamily="2" charset="-78"/>
                        </a:rPr>
                        <a:t>، برای برپا کردن تمدّن اسلامی، منتها با روح اسلامی و با روح معنویّت.</a:t>
                      </a:r>
                      <a:endParaRPr lang="en-US" sz="1600" dirty="0">
                        <a:latin typeface="Calibri"/>
                        <a:ea typeface="Calibri"/>
                        <a:cs typeface="B Titr" pitchFamily="2" charset="-78"/>
                      </a:endParaRPr>
                    </a:p>
                  </a:txBody>
                  <a:tcPr marL="114300" marR="114300" marT="0" marB="0">
                    <a:lnL>
                      <a:noFill/>
                    </a:lnL>
                    <a:lnR>
                      <a:noFill/>
                    </a:lnR>
                    <a:lnT>
                      <a:noFill/>
                    </a:lnT>
                    <a:lnB>
                      <a:noFill/>
                    </a:lnB>
                    <a:solidFill>
                      <a:schemeClr val="bg2">
                        <a:lumMod val="90000"/>
                      </a:schemeClr>
                    </a:solidFill>
                  </a:tcPr>
                </a:tc>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900">
        <p14:warp dir="in"/>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8860" y="142852"/>
            <a:ext cx="6245352" cy="1000148"/>
          </a:xfrm>
        </p:spPr>
        <p:txBody>
          <a:bodyPr anchor="ctr">
            <a:noAutofit/>
          </a:bodyPr>
          <a:lstStyle/>
          <a:p>
            <a:pPr algn="ctr"/>
            <a:r>
              <a:rPr lang="fa-IR" sz="2800" b="1" dirty="0" smtClean="0">
                <a:cs typeface="B Titr" pitchFamily="2" charset="-78"/>
              </a:rPr>
              <a:t>طراحی تمدن نوین اسلامی</a:t>
            </a:r>
            <a:endParaRPr lang="en-US" sz="2800" dirty="0">
              <a:cs typeface="B Titr" pitchFamily="2" charset="-78"/>
            </a:endParaRPr>
          </a:p>
        </p:txBody>
      </p:sp>
      <p:sp>
        <p:nvSpPr>
          <p:cNvPr id="4" name="Text Placeholder 3"/>
          <p:cNvSpPr>
            <a:spLocks noGrp="1"/>
          </p:cNvSpPr>
          <p:nvPr>
            <p:ph type="body" sz="half" idx="2"/>
          </p:nvPr>
        </p:nvSpPr>
        <p:spPr/>
        <p:txBody>
          <a:bodyPr/>
          <a:lstStyle/>
          <a:p>
            <a:pPr algn="ctr"/>
            <a:r>
              <a:rPr lang="fa-IR" sz="1300" dirty="0" smtClean="0">
                <a:solidFill>
                  <a:srgbClr val="990000"/>
                </a:solidFill>
                <a:cs typeface="B Titr" pitchFamily="2" charset="-78"/>
              </a:rPr>
              <a:t>بیانات در دیدار مسئولان نظام و میهمانان کنفرانس وحدت اسلامى ‌ ‏1394/۱۰/8</a:t>
            </a:r>
          </a:p>
          <a:p>
            <a:endParaRPr lang="en-US" dirty="0"/>
          </a:p>
        </p:txBody>
      </p:sp>
      <p:sp>
        <p:nvSpPr>
          <p:cNvPr id="5" name="Slide Number Placeholder 4"/>
          <p:cNvSpPr>
            <a:spLocks noGrp="1"/>
          </p:cNvSpPr>
          <p:nvPr>
            <p:ph type="sldNum" sz="quarter" idx="12"/>
          </p:nvPr>
        </p:nvSpPr>
        <p:spPr/>
        <p:txBody>
          <a:bodyPr/>
          <a:lstStyle/>
          <a:p>
            <a:r>
              <a:rPr lang="fa-IR" dirty="0" smtClean="0">
                <a:solidFill>
                  <a:srgbClr val="7E0000"/>
                </a:solidFill>
                <a:cs typeface="B Titr" pitchFamily="2" charset="-78"/>
              </a:rPr>
              <a:t>117</a:t>
            </a:r>
            <a:endParaRPr lang="fa-IR" dirty="0">
              <a:solidFill>
                <a:srgbClr val="7E0000"/>
              </a:solidFill>
              <a:cs typeface="B Titr" pitchFamily="2" charset="-78"/>
            </a:endParaRPr>
          </a:p>
        </p:txBody>
      </p:sp>
      <p:graphicFrame>
        <p:nvGraphicFramePr>
          <p:cNvPr id="6" name="Table 5"/>
          <p:cNvGraphicFramePr>
            <a:graphicFrameLocks noGrp="1"/>
          </p:cNvGraphicFramePr>
          <p:nvPr>
            <p:extLst>
              <p:ext uri="{D42A27DB-BD31-4B8C-83A1-F6EECF244321}">
                <p14:modId xmlns:p14="http://schemas.microsoft.com/office/powerpoint/2010/main" val="3924320712"/>
              </p:ext>
            </p:extLst>
          </p:nvPr>
        </p:nvGraphicFramePr>
        <p:xfrm>
          <a:off x="2000232" y="1714488"/>
          <a:ext cx="6929486" cy="4786346"/>
        </p:xfrm>
        <a:graphic>
          <a:graphicData uri="http://schemas.openxmlformats.org/drawingml/2006/table">
            <a:tbl>
              <a:tblPr/>
              <a:tblGrid>
                <a:gridCol w="6929486"/>
              </a:tblGrid>
              <a:tr h="4786346">
                <a:tc>
                  <a:txBody>
                    <a:bodyPr/>
                    <a:lstStyle/>
                    <a:p>
                      <a:pPr marL="342900" lvl="0" indent="-342900" algn="justLow" rtl="1">
                        <a:lnSpc>
                          <a:spcPct val="200000"/>
                        </a:lnSpc>
                        <a:spcAft>
                          <a:spcPts val="0"/>
                        </a:spcAft>
                        <a:buClr>
                          <a:srgbClr val="BCA100"/>
                        </a:buClr>
                        <a:buFont typeface="Symbol"/>
                        <a:buChar char=""/>
                      </a:pPr>
                      <a:r>
                        <a:rPr lang="ar-SA" sz="1800" dirty="0">
                          <a:solidFill>
                            <a:srgbClr val="000000"/>
                          </a:solidFill>
                          <a:latin typeface="Tahoma"/>
                          <a:ea typeface="Calibri"/>
                          <a:cs typeface="B Titr" pitchFamily="2" charset="-78"/>
                        </a:rPr>
                        <a:t>این عمدتاً خطاب به علمای دین و روشنفکران راستین است. بنده دیگر چندان امیدی به سیاستمدارهای دنیای اسلام ندارم.</a:t>
                      </a:r>
                      <a:endParaRPr lang="en-US" sz="1600" dirty="0">
                        <a:latin typeface="Calibri"/>
                        <a:ea typeface="Calibri"/>
                        <a:cs typeface="B Titr" pitchFamily="2" charset="-78"/>
                      </a:endParaRPr>
                    </a:p>
                    <a:p>
                      <a:pPr marL="342900" lvl="0" indent="-342900" algn="justLow" rtl="1">
                        <a:lnSpc>
                          <a:spcPct val="200000"/>
                        </a:lnSpc>
                        <a:spcAft>
                          <a:spcPts val="0"/>
                        </a:spcAft>
                        <a:buClr>
                          <a:srgbClr val="BCA100"/>
                        </a:buClr>
                        <a:buFont typeface="Symbol"/>
                        <a:buChar char=""/>
                      </a:pPr>
                      <a:r>
                        <a:rPr lang="ar-SA" sz="1800" dirty="0">
                          <a:solidFill>
                            <a:srgbClr val="000000"/>
                          </a:solidFill>
                          <a:latin typeface="Tahoma"/>
                          <a:ea typeface="Calibri"/>
                          <a:cs typeface="B Titr" pitchFamily="2" charset="-78"/>
                        </a:rPr>
                        <a:t>دنیای اسلام ابزارهای فراوانی دارد ... که اگر اینها را با تعالیم اسلام مستقل باربیاوریم، </a:t>
                      </a:r>
                      <a:r>
                        <a:rPr lang="ar-SA" sz="1800" dirty="0" smtClean="0">
                          <a:solidFill>
                            <a:srgbClr val="000000"/>
                          </a:solidFill>
                          <a:latin typeface="Tahoma"/>
                          <a:ea typeface="Calibri"/>
                          <a:cs typeface="B Titr" pitchFamily="2" charset="-78"/>
                        </a:rPr>
                        <a:t>می</a:t>
                      </a:r>
                      <a:r>
                        <a:rPr lang="fa-IR" sz="1800" dirty="0" smtClean="0">
                          <a:solidFill>
                            <a:srgbClr val="000000"/>
                          </a:solidFill>
                          <a:latin typeface="Tahoma"/>
                          <a:ea typeface="Calibri"/>
                          <a:cs typeface="B Titr" pitchFamily="2" charset="-78"/>
                        </a:rPr>
                        <a:t> </a:t>
                      </a:r>
                      <a:r>
                        <a:rPr lang="ar-SA" sz="1800" dirty="0" smtClean="0">
                          <a:solidFill>
                            <a:srgbClr val="000000"/>
                          </a:solidFill>
                          <a:latin typeface="Tahoma"/>
                          <a:ea typeface="Calibri"/>
                          <a:cs typeface="B Titr" pitchFamily="2" charset="-78"/>
                        </a:rPr>
                        <a:t>توانند </a:t>
                      </a:r>
                      <a:r>
                        <a:rPr lang="ar-SA" sz="1800" dirty="0">
                          <a:solidFill>
                            <a:srgbClr val="000000"/>
                          </a:solidFill>
                          <a:latin typeface="Tahoma"/>
                          <a:ea typeface="Calibri"/>
                          <a:cs typeface="B Titr" pitchFamily="2" charset="-78"/>
                        </a:rPr>
                        <a:t>آفرینش‌های هنرمندانه‌ی خودشان را در عرصه‌های گوناگون اجتماعی نشان بدهند و ارائه بدهند.</a:t>
                      </a:r>
                      <a:endParaRPr lang="en-US" sz="1600" dirty="0">
                        <a:latin typeface="Calibri"/>
                        <a:ea typeface="Calibri"/>
                        <a:cs typeface="B Titr" pitchFamily="2" charset="-78"/>
                      </a:endParaRPr>
                    </a:p>
                  </a:txBody>
                  <a:tcPr marL="114300" marR="114300" marT="0" marB="0">
                    <a:lnL>
                      <a:noFill/>
                    </a:lnL>
                    <a:lnR>
                      <a:noFill/>
                    </a:lnR>
                    <a:lnT>
                      <a:noFill/>
                    </a:lnT>
                    <a:lnB>
                      <a:noFill/>
                    </a:lnB>
                    <a:solidFill>
                      <a:schemeClr val="bg2">
                        <a:lumMod val="90000"/>
                      </a:schemeClr>
                    </a:solidFill>
                  </a:tcPr>
                </a:tc>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3000">
        <p14:shred/>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fa-IR" sz="2400" b="1" dirty="0" smtClean="0">
                <a:cs typeface="2  Titr" pitchFamily="2" charset="-78"/>
              </a:rPr>
              <a:t>سیاستهای استکبار در منطقه و وظایف مسلمانان درمقابل آن</a:t>
            </a:r>
            <a:endParaRPr lang="en-US" sz="2400" dirty="0"/>
          </a:p>
        </p:txBody>
      </p:sp>
      <p:sp>
        <p:nvSpPr>
          <p:cNvPr id="4" name="Text Placeholder 3"/>
          <p:cNvSpPr>
            <a:spLocks noGrp="1"/>
          </p:cNvSpPr>
          <p:nvPr>
            <p:ph type="body" sz="half" idx="2"/>
          </p:nvPr>
        </p:nvSpPr>
        <p:spPr/>
        <p:txBody>
          <a:bodyPr/>
          <a:lstStyle/>
          <a:p>
            <a:pPr algn="ctr"/>
            <a:r>
              <a:rPr lang="fa-IR" dirty="0" smtClean="0">
                <a:solidFill>
                  <a:srgbClr val="C00000"/>
                </a:solidFill>
                <a:cs typeface="2  Titr" pitchFamily="2" charset="-78"/>
              </a:rPr>
              <a:t>در دیدار مسئولان نظام و سفراى کشورهاى اسلامى ‏1394/2/26</a:t>
            </a:r>
            <a:endParaRPr lang="en-US" dirty="0" smtClean="0">
              <a:solidFill>
                <a:srgbClr val="C00000"/>
              </a:solidFill>
              <a:cs typeface="2  Titr" pitchFamily="2" charset="-78"/>
            </a:endParaRPr>
          </a:p>
          <a:p>
            <a:endParaRPr lang="en-US" dirty="0"/>
          </a:p>
        </p:txBody>
      </p:sp>
      <p:sp>
        <p:nvSpPr>
          <p:cNvPr id="5" name="Slide Number Placeholder 4"/>
          <p:cNvSpPr>
            <a:spLocks noGrp="1"/>
          </p:cNvSpPr>
          <p:nvPr>
            <p:ph type="sldNum" sz="quarter" idx="12"/>
          </p:nvPr>
        </p:nvSpPr>
        <p:spPr/>
        <p:txBody>
          <a:bodyPr/>
          <a:lstStyle/>
          <a:p>
            <a:r>
              <a:rPr lang="fa-IR" dirty="0" smtClean="0">
                <a:solidFill>
                  <a:srgbClr val="7E0000"/>
                </a:solidFill>
                <a:cs typeface="B Titr" pitchFamily="2" charset="-78"/>
              </a:rPr>
              <a:t>118</a:t>
            </a:r>
            <a:endParaRPr lang="fa-IR" dirty="0">
              <a:solidFill>
                <a:srgbClr val="7E0000"/>
              </a:solidFill>
              <a:cs typeface="B Titr" pitchFamily="2" charset="-78"/>
            </a:endParaRPr>
          </a:p>
        </p:txBody>
      </p:sp>
      <p:graphicFrame>
        <p:nvGraphicFramePr>
          <p:cNvPr id="6" name="Table 5"/>
          <p:cNvGraphicFramePr>
            <a:graphicFrameLocks noGrp="1"/>
          </p:cNvGraphicFramePr>
          <p:nvPr>
            <p:extLst>
              <p:ext uri="{D42A27DB-BD31-4B8C-83A1-F6EECF244321}">
                <p14:modId xmlns:p14="http://schemas.microsoft.com/office/powerpoint/2010/main" val="2540858032"/>
              </p:ext>
            </p:extLst>
          </p:nvPr>
        </p:nvGraphicFramePr>
        <p:xfrm>
          <a:off x="1979712" y="2204864"/>
          <a:ext cx="6840760" cy="4392488"/>
        </p:xfrm>
        <a:graphic>
          <a:graphicData uri="http://schemas.openxmlformats.org/drawingml/2006/table">
            <a:tbl>
              <a:tblPr/>
              <a:tblGrid>
                <a:gridCol w="6840760"/>
              </a:tblGrid>
              <a:tr h="4392488">
                <a:tc>
                  <a:txBody>
                    <a:bodyPr/>
                    <a:lstStyle/>
                    <a:p>
                      <a:pPr marL="342900" lvl="0" indent="-342900" algn="just" rtl="1">
                        <a:lnSpc>
                          <a:spcPct val="150000"/>
                        </a:lnSpc>
                        <a:spcAft>
                          <a:spcPts val="0"/>
                        </a:spcAft>
                        <a:buClr>
                          <a:srgbClr val="BCA100"/>
                        </a:buClr>
                        <a:buFont typeface="Symbol"/>
                        <a:buChar char=""/>
                      </a:pPr>
                      <a:r>
                        <a:rPr lang="ar-SA" sz="2000" dirty="0">
                          <a:solidFill>
                            <a:srgbClr val="000000"/>
                          </a:solidFill>
                          <a:latin typeface="Tahoma"/>
                          <a:ea typeface="Calibri"/>
                          <a:cs typeface="2  Titr" pitchFamily="2" charset="-78"/>
                        </a:rPr>
                        <a:t>سیاست دشمنان این منطقه و دشمنان این مجموعه‌ى اسلامى، ترساندن این کشورها از همدیگر است، دشمنِ موهوم </a:t>
                      </a:r>
                      <a:r>
                        <a:rPr lang="ar-SA" sz="2000" dirty="0" smtClean="0">
                          <a:solidFill>
                            <a:srgbClr val="000000"/>
                          </a:solidFill>
                          <a:latin typeface="Tahoma"/>
                          <a:ea typeface="Calibri"/>
                          <a:cs typeface="2  Titr" pitchFamily="2" charset="-78"/>
                        </a:rPr>
                        <a:t>درست </a:t>
                      </a:r>
                      <a:r>
                        <a:rPr lang="ar-SA" sz="2000" dirty="0">
                          <a:solidFill>
                            <a:srgbClr val="000000"/>
                          </a:solidFill>
                          <a:latin typeface="Tahoma"/>
                          <a:ea typeface="Calibri"/>
                          <a:cs typeface="2  Titr" pitchFamily="2" charset="-78"/>
                        </a:rPr>
                        <a:t>کنند و دشمن اصلى را که استکبار است، کمپانى‌هاى متجاوز و متعدّى و وابستگان آنها هستند، صهیونیست است در حاشیه نگه دارند.</a:t>
                      </a:r>
                      <a:endParaRPr lang="en-US" sz="1800" dirty="0">
                        <a:latin typeface="Calibri"/>
                        <a:ea typeface="Calibri"/>
                        <a:cs typeface="2  Titr" pitchFamily="2" charset="-78"/>
                      </a:endParaRPr>
                    </a:p>
                    <a:p>
                      <a:pPr marL="342900" lvl="0" indent="-342900" algn="just" rtl="1">
                        <a:lnSpc>
                          <a:spcPct val="150000"/>
                        </a:lnSpc>
                        <a:spcAft>
                          <a:spcPts val="0"/>
                        </a:spcAft>
                        <a:buClr>
                          <a:srgbClr val="BCA100"/>
                        </a:buClr>
                        <a:buFont typeface="Symbol"/>
                        <a:buChar char=""/>
                      </a:pPr>
                      <a:r>
                        <a:rPr lang="ar-SA" sz="2000" dirty="0">
                          <a:solidFill>
                            <a:srgbClr val="000000"/>
                          </a:solidFill>
                          <a:latin typeface="Tahoma"/>
                          <a:ea typeface="Calibri"/>
                          <a:cs typeface="2  Titr" pitchFamily="2" charset="-78"/>
                        </a:rPr>
                        <a:t>ایران در مقابل عرب، فلان قومیّت در مقابل فلان قومیّت دیگر، شیعه در مقابل سنّی؛ اینها سیاستهای دشمنان است؛ باید با این مقابله کرد</a:t>
                      </a:r>
                      <a:r>
                        <a:rPr lang="ar-SA" sz="2000" dirty="0" smtClean="0">
                          <a:solidFill>
                            <a:srgbClr val="000000"/>
                          </a:solidFill>
                          <a:latin typeface="Tahoma"/>
                          <a:ea typeface="Calibri"/>
                          <a:cs typeface="2  Titr" pitchFamily="2" charset="-78"/>
                        </a:rPr>
                        <a:t>.</a:t>
                      </a:r>
                      <a:endParaRPr lang="fa-IR" sz="2000" dirty="0" smtClean="0">
                        <a:solidFill>
                          <a:srgbClr val="000000"/>
                        </a:solidFill>
                        <a:latin typeface="Tahoma"/>
                        <a:ea typeface="Calibri"/>
                        <a:cs typeface="2  Titr" pitchFamily="2" charset="-78"/>
                      </a:endParaRPr>
                    </a:p>
                    <a:p>
                      <a:pPr marL="342900" marR="0" lvl="0" indent="-342900" algn="just" defTabSz="914400" rtl="1" eaLnBrk="1" fontAlgn="auto" latinLnBrk="0" hangingPunct="1">
                        <a:lnSpc>
                          <a:spcPct val="150000"/>
                        </a:lnSpc>
                        <a:spcBef>
                          <a:spcPts val="0"/>
                        </a:spcBef>
                        <a:spcAft>
                          <a:spcPts val="0"/>
                        </a:spcAft>
                        <a:buClr>
                          <a:srgbClr val="BCA100"/>
                        </a:buClr>
                        <a:buSzTx/>
                        <a:buFont typeface="Symbol"/>
                        <a:buChar char=""/>
                        <a:tabLst/>
                        <a:defRPr/>
                      </a:pPr>
                      <a:r>
                        <a:rPr kumimoji="0" lang="ar-SA" sz="1800" b="0" i="0" u="none" strike="noStrike" cap="none" normalizeH="0" baseline="0" dirty="0" smtClean="0">
                          <a:ln>
                            <a:noFill/>
                          </a:ln>
                          <a:solidFill>
                            <a:srgbClr val="000000"/>
                          </a:solidFill>
                          <a:effectLst/>
                          <a:latin typeface="Tahoma" pitchFamily="34" charset="0"/>
                          <a:ea typeface="Calibri" pitchFamily="34" charset="0"/>
                          <a:cs typeface="2  Titr" pitchFamily="2" charset="-78"/>
                        </a:rPr>
                        <a:t>بیدارى اسلامى را موقّتاً سرکوب کردند لکن بیدارى، سرکوب‌شدنى نیست؛ بصیرت، سرکوب‌شدنى نیست</a:t>
                      </a:r>
                      <a:r>
                        <a:rPr kumimoji="0" lang="en-US" sz="1100" b="0" i="0" u="none" strike="noStrike" cap="none" normalizeH="0" baseline="0" dirty="0" smtClean="0">
                          <a:ln>
                            <a:noFill/>
                          </a:ln>
                          <a:solidFill>
                            <a:schemeClr val="tx1"/>
                          </a:solidFill>
                          <a:effectLst/>
                          <a:latin typeface="Arial" pitchFamily="34" charset="0"/>
                          <a:cs typeface="2  Titr" pitchFamily="2" charset="-78"/>
                        </a:rPr>
                        <a:t> </a:t>
                      </a:r>
                      <a:endParaRPr kumimoji="0" lang="en-US" sz="2800" b="0" i="0" u="none" strike="noStrike" cap="none" normalizeH="0" baseline="0" dirty="0" smtClean="0">
                        <a:ln>
                          <a:noFill/>
                        </a:ln>
                        <a:solidFill>
                          <a:schemeClr val="tx1"/>
                        </a:solidFill>
                        <a:effectLst/>
                        <a:latin typeface="Arial" pitchFamily="34" charset="0"/>
                        <a:cs typeface="2  Titr" pitchFamily="2" charset="-78"/>
                      </a:endParaRPr>
                    </a:p>
                    <a:p>
                      <a:pPr marL="342900" lvl="0" indent="-342900" algn="justLow" rtl="1">
                        <a:lnSpc>
                          <a:spcPct val="115000"/>
                        </a:lnSpc>
                        <a:spcAft>
                          <a:spcPts val="0"/>
                        </a:spcAft>
                        <a:buClr>
                          <a:srgbClr val="BCA100"/>
                        </a:buClr>
                        <a:buFont typeface="Symbol"/>
                        <a:buChar char=""/>
                      </a:pPr>
                      <a:endParaRPr lang="en-US" sz="1100" dirty="0">
                        <a:latin typeface="Calibri"/>
                        <a:ea typeface="Calibri"/>
                        <a:cs typeface="Arial"/>
                      </a:endParaRPr>
                    </a:p>
                  </a:txBody>
                  <a:tcPr marL="114300" marR="114300" marT="0" marB="0">
                    <a:lnL>
                      <a:noFill/>
                    </a:lnL>
                    <a:lnR>
                      <a:noFill/>
                    </a:lnR>
                    <a:lnT>
                      <a:noFill/>
                    </a:lnT>
                    <a:lnB>
                      <a:noFill/>
                    </a:lnB>
                    <a:solidFill>
                      <a:schemeClr val="bg2"/>
                    </a:solidFill>
                  </a:tcPr>
                </a:tc>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1100">
        <p14:switch dir="l"/>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C000"/>
          </a:solidFill>
        </p:spPr>
        <p:txBody>
          <a:bodyPr/>
          <a:lstStyle/>
          <a:p>
            <a:pPr algn="ctr"/>
            <a:r>
              <a:rPr lang="fa-IR" sz="3600" dirty="0">
                <a:solidFill>
                  <a:prstClr val="black"/>
                </a:solidFill>
                <a:cs typeface="2  Titr" pitchFamily="2" charset="-78"/>
              </a:rPr>
              <a:t>2-1-آموزش و پرورش</a:t>
            </a:r>
            <a:endParaRPr lang="fa-IR" dirty="0"/>
          </a:p>
        </p:txBody>
      </p:sp>
      <p:sp>
        <p:nvSpPr>
          <p:cNvPr id="4" name="Text Placeholder 3"/>
          <p:cNvSpPr>
            <a:spLocks noGrp="1"/>
          </p:cNvSpPr>
          <p:nvPr>
            <p:ph type="body" sz="half" idx="2"/>
          </p:nvPr>
        </p:nvSpPr>
        <p:spPr/>
        <p:txBody>
          <a:bodyPr/>
          <a:lstStyle/>
          <a:p>
            <a:pPr lvl="0" algn="ctr">
              <a:buClr>
                <a:srgbClr val="8FCB17"/>
              </a:buClr>
            </a:pPr>
            <a:r>
              <a:rPr lang="fa-IR" dirty="0">
                <a:solidFill>
                  <a:srgbClr val="C00000"/>
                </a:solidFill>
                <a:cs typeface="B Titr" pitchFamily="2" charset="-78"/>
              </a:rPr>
              <a:t>در دیدار شرکت‌کنندگان در نهمین همایش ملی «نخبگان فردا»‌‏ 1394/07/22</a:t>
            </a:r>
            <a:endParaRPr lang="en-US" dirty="0">
              <a:solidFill>
                <a:srgbClr val="C00000"/>
              </a:solidFill>
              <a:cs typeface="B Titr" pitchFamily="2" charset="-78"/>
            </a:endParaRPr>
          </a:p>
          <a:p>
            <a:endParaRPr lang="fa-IR" dirty="0"/>
          </a:p>
        </p:txBody>
      </p:sp>
      <p:sp>
        <p:nvSpPr>
          <p:cNvPr id="5" name="Slide Number Placeholder 4"/>
          <p:cNvSpPr>
            <a:spLocks noGrp="1"/>
          </p:cNvSpPr>
          <p:nvPr>
            <p:ph type="sldNum" sz="quarter" idx="12"/>
          </p:nvPr>
        </p:nvSpPr>
        <p:spPr/>
        <p:txBody>
          <a:bodyPr/>
          <a:lstStyle/>
          <a:p>
            <a:r>
              <a:rPr lang="fa-IR" sz="2000" dirty="0" smtClean="0">
                <a:solidFill>
                  <a:srgbClr val="7E0000"/>
                </a:solidFill>
                <a:cs typeface="B Titr" pitchFamily="2" charset="-78"/>
              </a:rPr>
              <a:t>11</a:t>
            </a:r>
            <a:endParaRPr lang="fa-IR" dirty="0">
              <a:solidFill>
                <a:srgbClr val="7E0000"/>
              </a:solidFill>
              <a:cs typeface="B Titr" pitchFamily="2" charset="-78"/>
            </a:endParaRPr>
          </a:p>
        </p:txBody>
      </p:sp>
      <p:sp>
        <p:nvSpPr>
          <p:cNvPr id="6" name="Rectangle 5"/>
          <p:cNvSpPr/>
          <p:nvPr/>
        </p:nvSpPr>
        <p:spPr>
          <a:xfrm>
            <a:off x="2286000" y="2710342"/>
            <a:ext cx="6030416" cy="2400657"/>
          </a:xfrm>
          <a:prstGeom prst="rect">
            <a:avLst/>
          </a:prstGeom>
          <a:solidFill>
            <a:schemeClr val="bg2">
              <a:lumMod val="90000"/>
            </a:schemeClr>
          </a:solidFill>
        </p:spPr>
        <p:txBody>
          <a:bodyPr wrap="square">
            <a:spAutoFit/>
          </a:bodyPr>
          <a:lstStyle/>
          <a:p>
            <a:pPr marL="342900" lvl="0" indent="-342900" algn="justLow">
              <a:lnSpc>
                <a:spcPct val="150000"/>
              </a:lnSpc>
              <a:buClr>
                <a:srgbClr val="BCA100"/>
              </a:buClr>
              <a:buFont typeface="Symbol"/>
              <a:buChar char=""/>
            </a:pPr>
            <a:r>
              <a:rPr lang="fa-IR" sz="2400" dirty="0">
                <a:solidFill>
                  <a:srgbClr val="0070C0"/>
                </a:solidFill>
                <a:latin typeface="Tahoma"/>
                <a:ea typeface="Calibri"/>
                <a:cs typeface="B Titr" pitchFamily="2" charset="-78"/>
              </a:rPr>
              <a:t>5-2-1- شناسایی </a:t>
            </a:r>
            <a:r>
              <a:rPr lang="fa-IR" sz="2400" dirty="0" smtClean="0">
                <a:solidFill>
                  <a:srgbClr val="0070C0"/>
                </a:solidFill>
                <a:latin typeface="Tahoma"/>
                <a:ea typeface="Calibri"/>
                <a:cs typeface="B Titr" pitchFamily="2" charset="-78"/>
              </a:rPr>
              <a:t>و پرورش استعداد های برتر؛</a:t>
            </a:r>
            <a:r>
              <a:rPr lang="fa-IR" sz="2400" dirty="0" smtClean="0">
                <a:solidFill>
                  <a:srgbClr val="000000"/>
                </a:solidFill>
                <a:latin typeface="Tahoma"/>
                <a:ea typeface="Calibri"/>
                <a:cs typeface="B Titr" pitchFamily="2" charset="-78"/>
              </a:rPr>
              <a:t> </a:t>
            </a:r>
            <a:r>
              <a:rPr lang="ar-SA" sz="2000" dirty="0" smtClean="0">
                <a:solidFill>
                  <a:srgbClr val="000000"/>
                </a:solidFill>
                <a:latin typeface="Tahoma"/>
                <a:ea typeface="Calibri"/>
                <a:cs typeface="B Titr" pitchFamily="2" charset="-78"/>
              </a:rPr>
              <a:t>نکته‌ </a:t>
            </a:r>
            <a:r>
              <a:rPr lang="ar-SA" sz="2000" dirty="0">
                <a:solidFill>
                  <a:srgbClr val="000000"/>
                </a:solidFill>
                <a:latin typeface="Tahoma"/>
                <a:ea typeface="Calibri"/>
                <a:cs typeface="B Titr" pitchFamily="2" charset="-78"/>
              </a:rPr>
              <a:t>دیگر مسئله‌ى شناسایى و پرورش استعدادهاى برتر در آموزش‌وپرورش [است‌].</a:t>
            </a:r>
            <a:endParaRPr lang="fa-IR" sz="2000" dirty="0">
              <a:solidFill>
                <a:srgbClr val="000000"/>
              </a:solidFill>
              <a:latin typeface="Tahoma"/>
              <a:ea typeface="Calibri"/>
              <a:cs typeface="B Titr" pitchFamily="2" charset="-78"/>
            </a:endParaRPr>
          </a:p>
          <a:p>
            <a:pPr marL="342900" lvl="0" indent="-342900" algn="justLow">
              <a:lnSpc>
                <a:spcPct val="150000"/>
              </a:lnSpc>
              <a:buClr>
                <a:srgbClr val="BCA100"/>
              </a:buClr>
              <a:buFont typeface="Symbol"/>
              <a:buChar char=""/>
              <a:defRPr/>
            </a:pPr>
            <a:r>
              <a:rPr lang="ar-SA" dirty="0">
                <a:solidFill>
                  <a:srgbClr val="000000"/>
                </a:solidFill>
                <a:latin typeface="Tahoma" pitchFamily="34" charset="0"/>
                <a:ea typeface="Calibri" pitchFamily="34" charset="0"/>
                <a:cs typeface="B Titr" pitchFamily="2" charset="-78"/>
              </a:rPr>
              <a:t>شناسایى استعدادهاى برتر در دوران تحصیلات ابتدائى و تحصیلات متوسّطه بسیار مهم است</a:t>
            </a:r>
            <a:r>
              <a:rPr lang="en-US" dirty="0">
                <a:solidFill>
                  <a:srgbClr val="000000"/>
                </a:solidFill>
                <a:latin typeface="Tahoma" pitchFamily="34" charset="0"/>
                <a:ea typeface="Calibri" pitchFamily="34" charset="0"/>
                <a:cs typeface="B Titr" pitchFamily="2" charset="-78"/>
              </a:rPr>
              <a:t>.</a:t>
            </a:r>
            <a:r>
              <a:rPr lang="en-US" sz="1100" dirty="0">
                <a:solidFill>
                  <a:prstClr val="black"/>
                </a:solidFill>
                <a:latin typeface="Arial" pitchFamily="34" charset="0"/>
                <a:cs typeface="B Titr" pitchFamily="2" charset="-78"/>
              </a:rPr>
              <a:t> </a:t>
            </a:r>
            <a:endParaRPr lang="en-US" sz="2800" dirty="0">
              <a:solidFill>
                <a:prstClr val="black"/>
              </a:solidFill>
              <a:latin typeface="Arial" pitchFamily="34" charset="0"/>
              <a:cs typeface="B Titr" pitchFamily="2" charset="-78"/>
            </a:endParaRPr>
          </a:p>
        </p:txBody>
      </p:sp>
    </p:spTree>
    <p:extLst>
      <p:ext uri="{BB962C8B-B14F-4D97-AF65-F5344CB8AC3E}">
        <p14:creationId xmlns:p14="http://schemas.microsoft.com/office/powerpoint/2010/main" val="1381204943"/>
      </p:ext>
    </p:extLst>
  </p:cSld>
  <p:clrMapOvr>
    <a:masterClrMapping/>
  </p:clrMapOvr>
  <p:transition spd="slow">
    <p:wedge/>
    <p:sndAc>
      <p:stSnd>
        <p:snd r:embed="rId2" name="chimes.wav"/>
      </p:stSnd>
    </p:sndAc>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fa-IR" sz="2800" b="1" dirty="0">
                <a:solidFill>
                  <a:prstClr val="black"/>
                </a:solidFill>
                <a:cs typeface="2  Titr" pitchFamily="2" charset="-78"/>
              </a:rPr>
              <a:t>سیاستهای استکبار در منطقه و وظایف مسلمانان درمقابل آن</a:t>
            </a:r>
            <a:endParaRPr lang="en-US" sz="3200" dirty="0">
              <a:cs typeface="B Titr" pitchFamily="2" charset="-78"/>
            </a:endParaRPr>
          </a:p>
        </p:txBody>
      </p:sp>
      <p:sp>
        <p:nvSpPr>
          <p:cNvPr id="4" name="Text Placeholder 3"/>
          <p:cNvSpPr>
            <a:spLocks noGrp="1"/>
          </p:cNvSpPr>
          <p:nvPr>
            <p:ph type="body" sz="half" idx="2"/>
          </p:nvPr>
        </p:nvSpPr>
        <p:spPr/>
        <p:txBody>
          <a:bodyPr/>
          <a:lstStyle/>
          <a:p>
            <a:pPr algn="ctr"/>
            <a:r>
              <a:rPr lang="fa-IR" dirty="0" smtClean="0">
                <a:solidFill>
                  <a:srgbClr val="C00000"/>
                </a:solidFill>
                <a:cs typeface="B Titr" pitchFamily="2" charset="-78"/>
              </a:rPr>
              <a:t>در دیدار با نیروی دریایی</a:t>
            </a:r>
          </a:p>
          <a:p>
            <a:pPr algn="ctr"/>
            <a:r>
              <a:rPr lang="fa-IR" dirty="0" smtClean="0">
                <a:solidFill>
                  <a:srgbClr val="C00000"/>
                </a:solidFill>
                <a:cs typeface="B Titr" pitchFamily="2" charset="-78"/>
              </a:rPr>
              <a:t> ‌‏1394/7/15</a:t>
            </a:r>
          </a:p>
          <a:p>
            <a:endParaRPr lang="en-US" dirty="0"/>
          </a:p>
        </p:txBody>
      </p:sp>
      <p:sp>
        <p:nvSpPr>
          <p:cNvPr id="5" name="Slide Number Placeholder 4"/>
          <p:cNvSpPr>
            <a:spLocks noGrp="1"/>
          </p:cNvSpPr>
          <p:nvPr>
            <p:ph type="sldNum" sz="quarter" idx="12"/>
          </p:nvPr>
        </p:nvSpPr>
        <p:spPr/>
        <p:txBody>
          <a:bodyPr/>
          <a:lstStyle/>
          <a:p>
            <a:r>
              <a:rPr lang="fa-IR" dirty="0" smtClean="0">
                <a:solidFill>
                  <a:srgbClr val="7E0000"/>
                </a:solidFill>
                <a:cs typeface="B Titr" pitchFamily="2" charset="-78"/>
              </a:rPr>
              <a:t>119</a:t>
            </a:r>
            <a:endParaRPr lang="fa-IR" dirty="0">
              <a:solidFill>
                <a:srgbClr val="7E0000"/>
              </a:solidFill>
              <a:cs typeface="B Titr" pitchFamily="2" charset="-78"/>
            </a:endParaRPr>
          </a:p>
        </p:txBody>
      </p:sp>
      <p:graphicFrame>
        <p:nvGraphicFramePr>
          <p:cNvPr id="6" name="Table 5"/>
          <p:cNvGraphicFramePr>
            <a:graphicFrameLocks noGrp="1"/>
          </p:cNvGraphicFramePr>
          <p:nvPr>
            <p:extLst>
              <p:ext uri="{D42A27DB-BD31-4B8C-83A1-F6EECF244321}">
                <p14:modId xmlns:p14="http://schemas.microsoft.com/office/powerpoint/2010/main" val="788326945"/>
              </p:ext>
            </p:extLst>
          </p:nvPr>
        </p:nvGraphicFramePr>
        <p:xfrm>
          <a:off x="2143108" y="2000240"/>
          <a:ext cx="6810380" cy="4679442"/>
        </p:xfrm>
        <a:graphic>
          <a:graphicData uri="http://schemas.openxmlformats.org/drawingml/2006/table">
            <a:tbl>
              <a:tblPr/>
              <a:tblGrid>
                <a:gridCol w="6810380"/>
              </a:tblGrid>
              <a:tr h="4286280">
                <a:tc>
                  <a:txBody>
                    <a:bodyPr/>
                    <a:lstStyle/>
                    <a:p>
                      <a:pPr marL="342900" lvl="0" indent="-342900" algn="justLow" rtl="1">
                        <a:lnSpc>
                          <a:spcPct val="115000"/>
                        </a:lnSpc>
                        <a:spcAft>
                          <a:spcPts val="0"/>
                        </a:spcAft>
                        <a:buClr>
                          <a:srgbClr val="BCA100"/>
                        </a:buClr>
                        <a:buFont typeface="Symbol"/>
                        <a:buChar char=""/>
                      </a:pPr>
                      <a:r>
                        <a:rPr lang="ar-SA" sz="2400" dirty="0">
                          <a:solidFill>
                            <a:srgbClr val="000000"/>
                          </a:solidFill>
                          <a:latin typeface="Tahoma"/>
                          <a:ea typeface="Calibri"/>
                          <a:cs typeface="B Titr" pitchFamily="2" charset="-78"/>
                        </a:rPr>
                        <a:t>امروز دستگاه‌هاى استکبارى در این منطقه هدفهاى خطرناکى را براى خودشان تعریف کرده‌اند؛ که با سرنوشت ملّتها سروکار پیدا </a:t>
                      </a:r>
                      <a:r>
                        <a:rPr lang="ar-SA" sz="2400" dirty="0" smtClean="0">
                          <a:solidFill>
                            <a:srgbClr val="000000"/>
                          </a:solidFill>
                          <a:latin typeface="Tahoma"/>
                          <a:ea typeface="Calibri"/>
                          <a:cs typeface="B Titr" pitchFamily="2" charset="-78"/>
                        </a:rPr>
                        <a:t>می</a:t>
                      </a:r>
                      <a:r>
                        <a:rPr lang="fa-IR" sz="2400" dirty="0" smtClean="0">
                          <a:solidFill>
                            <a:srgbClr val="000000"/>
                          </a:solidFill>
                          <a:latin typeface="Tahoma"/>
                          <a:ea typeface="Calibri"/>
                          <a:cs typeface="B Titr" pitchFamily="2" charset="-78"/>
                        </a:rPr>
                        <a:t> </a:t>
                      </a:r>
                      <a:r>
                        <a:rPr lang="ar-SA" sz="2400" dirty="0" smtClean="0">
                          <a:solidFill>
                            <a:srgbClr val="000000"/>
                          </a:solidFill>
                          <a:latin typeface="Tahoma"/>
                          <a:ea typeface="Calibri"/>
                          <a:cs typeface="B Titr" pitchFamily="2" charset="-78"/>
                        </a:rPr>
                        <a:t>کند</a:t>
                      </a:r>
                      <a:r>
                        <a:rPr lang="ar-SA" sz="2400" dirty="0">
                          <a:solidFill>
                            <a:srgbClr val="000000"/>
                          </a:solidFill>
                          <a:latin typeface="Tahoma"/>
                          <a:ea typeface="Calibri"/>
                          <a:cs typeface="B Titr" pitchFamily="2" charset="-78"/>
                        </a:rPr>
                        <a:t>. </a:t>
                      </a:r>
                      <a:endParaRPr lang="en-US" sz="2000" dirty="0">
                        <a:latin typeface="Calibri"/>
                        <a:ea typeface="Calibri"/>
                        <a:cs typeface="B Titr" pitchFamily="2" charset="-78"/>
                      </a:endParaRPr>
                    </a:p>
                    <a:p>
                      <a:pPr marL="342900" lvl="0" indent="-342900" algn="justLow" rtl="1">
                        <a:lnSpc>
                          <a:spcPct val="115000"/>
                        </a:lnSpc>
                        <a:spcAft>
                          <a:spcPts val="0"/>
                        </a:spcAft>
                        <a:buClr>
                          <a:srgbClr val="BCA100"/>
                        </a:buClr>
                        <a:buFont typeface="Symbol"/>
                        <a:buChar char=""/>
                      </a:pPr>
                      <a:r>
                        <a:rPr lang="ar-SA" sz="2400" dirty="0">
                          <a:solidFill>
                            <a:srgbClr val="000000"/>
                          </a:solidFill>
                          <a:latin typeface="Tahoma"/>
                          <a:ea typeface="Calibri"/>
                          <a:cs typeface="B Titr" pitchFamily="2" charset="-78"/>
                        </a:rPr>
                        <a:t>به بیمارستان حمله </a:t>
                      </a:r>
                      <a:r>
                        <a:rPr lang="ar-SA" sz="2400" dirty="0" smtClean="0">
                          <a:solidFill>
                            <a:srgbClr val="000000"/>
                          </a:solidFill>
                          <a:latin typeface="Tahoma"/>
                          <a:ea typeface="Calibri"/>
                          <a:cs typeface="B Titr" pitchFamily="2" charset="-78"/>
                        </a:rPr>
                        <a:t>می</a:t>
                      </a:r>
                      <a:r>
                        <a:rPr lang="fa-IR" sz="2400" dirty="0" smtClean="0">
                          <a:solidFill>
                            <a:srgbClr val="000000"/>
                          </a:solidFill>
                          <a:latin typeface="Tahoma"/>
                          <a:ea typeface="Calibri"/>
                          <a:cs typeface="B Titr" pitchFamily="2" charset="-78"/>
                        </a:rPr>
                        <a:t> </a:t>
                      </a:r>
                      <a:r>
                        <a:rPr lang="ar-SA" sz="2400" dirty="0" smtClean="0">
                          <a:solidFill>
                            <a:srgbClr val="000000"/>
                          </a:solidFill>
                          <a:latin typeface="Tahoma"/>
                          <a:ea typeface="Calibri"/>
                          <a:cs typeface="B Titr" pitchFamily="2" charset="-78"/>
                        </a:rPr>
                        <a:t>کنند</a:t>
                      </a:r>
                      <a:r>
                        <a:rPr lang="ar-SA" sz="2400" dirty="0">
                          <a:solidFill>
                            <a:srgbClr val="000000"/>
                          </a:solidFill>
                          <a:latin typeface="Tahoma"/>
                          <a:ea typeface="Calibri"/>
                          <a:cs typeface="B Titr" pitchFamily="2" charset="-78"/>
                        </a:rPr>
                        <a:t>، ده‌ها نفر بیمار را با بمباران به قتل میرسانند، بعد </a:t>
                      </a:r>
                      <a:r>
                        <a:rPr lang="ar-SA" sz="2400" dirty="0" smtClean="0">
                          <a:solidFill>
                            <a:srgbClr val="000000"/>
                          </a:solidFill>
                          <a:latin typeface="Tahoma"/>
                          <a:ea typeface="Calibri"/>
                          <a:cs typeface="B Titr" pitchFamily="2" charset="-78"/>
                        </a:rPr>
                        <a:t>می</a:t>
                      </a:r>
                      <a:r>
                        <a:rPr lang="fa-IR" sz="2400" dirty="0" smtClean="0">
                          <a:solidFill>
                            <a:srgbClr val="000000"/>
                          </a:solidFill>
                          <a:latin typeface="Tahoma"/>
                          <a:ea typeface="Calibri"/>
                          <a:cs typeface="B Titr" pitchFamily="2" charset="-78"/>
                        </a:rPr>
                        <a:t> </a:t>
                      </a:r>
                      <a:r>
                        <a:rPr lang="ar-SA" sz="2400" dirty="0" smtClean="0">
                          <a:solidFill>
                            <a:srgbClr val="000000"/>
                          </a:solidFill>
                          <a:latin typeface="Tahoma"/>
                          <a:ea typeface="Calibri"/>
                          <a:cs typeface="B Titr" pitchFamily="2" charset="-78"/>
                        </a:rPr>
                        <a:t>گویند </a:t>
                      </a:r>
                      <a:r>
                        <a:rPr lang="ar-SA" sz="2400" dirty="0">
                          <a:solidFill>
                            <a:srgbClr val="000000"/>
                          </a:solidFill>
                          <a:latin typeface="Tahoma"/>
                          <a:ea typeface="Calibri"/>
                          <a:cs typeface="B Titr" pitchFamily="2" charset="-78"/>
                        </a:rPr>
                        <a:t>ببخشید اشتباه شد! گاهى همین ببخشید را هم </a:t>
                      </a:r>
                      <a:r>
                        <a:rPr lang="ar-SA" sz="2400" dirty="0" smtClean="0">
                          <a:solidFill>
                            <a:srgbClr val="000000"/>
                          </a:solidFill>
                          <a:latin typeface="Tahoma"/>
                          <a:ea typeface="Calibri"/>
                          <a:cs typeface="B Titr" pitchFamily="2" charset="-78"/>
                        </a:rPr>
                        <a:t>نمی</a:t>
                      </a:r>
                      <a:r>
                        <a:rPr lang="fa-IR" sz="2400" dirty="0" smtClean="0">
                          <a:solidFill>
                            <a:srgbClr val="000000"/>
                          </a:solidFill>
                          <a:latin typeface="Tahoma"/>
                          <a:ea typeface="Calibri"/>
                          <a:cs typeface="B Titr" pitchFamily="2" charset="-78"/>
                        </a:rPr>
                        <a:t> </a:t>
                      </a:r>
                      <a:r>
                        <a:rPr lang="ar-SA" sz="2400" dirty="0" smtClean="0">
                          <a:solidFill>
                            <a:srgbClr val="000000"/>
                          </a:solidFill>
                          <a:latin typeface="Tahoma"/>
                          <a:ea typeface="Calibri"/>
                          <a:cs typeface="B Titr" pitchFamily="2" charset="-78"/>
                        </a:rPr>
                        <a:t>گویند</a:t>
                      </a:r>
                      <a:r>
                        <a:rPr lang="ar-SA" sz="2400" dirty="0">
                          <a:solidFill>
                            <a:srgbClr val="000000"/>
                          </a:solidFill>
                          <a:latin typeface="Tahoma"/>
                          <a:ea typeface="Calibri"/>
                          <a:cs typeface="B Titr" pitchFamily="2" charset="-78"/>
                        </a:rPr>
                        <a:t>. </a:t>
                      </a:r>
                      <a:endParaRPr lang="en-US" sz="2000" dirty="0">
                        <a:latin typeface="Calibri"/>
                        <a:ea typeface="Calibri"/>
                        <a:cs typeface="B Titr" pitchFamily="2" charset="-78"/>
                      </a:endParaRPr>
                    </a:p>
                    <a:p>
                      <a:pPr marL="342900" lvl="0" indent="-342900" algn="justLow" rtl="1">
                        <a:lnSpc>
                          <a:spcPct val="115000"/>
                        </a:lnSpc>
                        <a:spcAft>
                          <a:spcPts val="0"/>
                        </a:spcAft>
                        <a:buClr>
                          <a:srgbClr val="BCA100"/>
                        </a:buClr>
                        <a:buFont typeface="Symbol"/>
                        <a:buChar char=""/>
                      </a:pPr>
                      <a:r>
                        <a:rPr lang="ar-SA" sz="2400" dirty="0">
                          <a:solidFill>
                            <a:srgbClr val="000000"/>
                          </a:solidFill>
                          <a:latin typeface="Tahoma"/>
                          <a:ea typeface="Calibri"/>
                          <a:cs typeface="B Titr" pitchFamily="2" charset="-78"/>
                        </a:rPr>
                        <a:t>جمهورى اسلامى نه فقط مانع نفوذ دشمن در درون خود </a:t>
                      </a:r>
                      <a:r>
                        <a:rPr lang="ar-SA" sz="2400" dirty="0" smtClean="0">
                          <a:solidFill>
                            <a:srgbClr val="000000"/>
                          </a:solidFill>
                          <a:latin typeface="Tahoma"/>
                          <a:ea typeface="Calibri"/>
                          <a:cs typeface="B Titr" pitchFamily="2" charset="-78"/>
                        </a:rPr>
                        <a:t>می</a:t>
                      </a:r>
                      <a:r>
                        <a:rPr lang="fa-IR" sz="2400" dirty="0" smtClean="0">
                          <a:solidFill>
                            <a:srgbClr val="000000"/>
                          </a:solidFill>
                          <a:latin typeface="Tahoma"/>
                          <a:ea typeface="Calibri"/>
                          <a:cs typeface="B Titr" pitchFamily="2" charset="-78"/>
                        </a:rPr>
                        <a:t> </a:t>
                      </a:r>
                      <a:r>
                        <a:rPr lang="ar-SA" sz="2400" dirty="0" smtClean="0">
                          <a:solidFill>
                            <a:srgbClr val="000000"/>
                          </a:solidFill>
                          <a:latin typeface="Tahoma"/>
                          <a:ea typeface="Calibri"/>
                          <a:cs typeface="B Titr" pitchFamily="2" charset="-78"/>
                        </a:rPr>
                        <a:t>شود</a:t>
                      </a:r>
                      <a:r>
                        <a:rPr lang="ar-SA" sz="2400" dirty="0">
                          <a:solidFill>
                            <a:srgbClr val="000000"/>
                          </a:solidFill>
                          <a:latin typeface="Tahoma"/>
                          <a:ea typeface="Calibri"/>
                          <a:cs typeface="B Titr" pitchFamily="2" charset="-78"/>
                        </a:rPr>
                        <a:t>، [بلکه‌] تا حدود زیادى مانع پیاده کردن نقشه‌هاى دشمن در منطقه هم شده است</a:t>
                      </a:r>
                      <a:r>
                        <a:rPr lang="ar-SA" sz="2400" dirty="0" smtClean="0">
                          <a:solidFill>
                            <a:srgbClr val="000000"/>
                          </a:solidFill>
                          <a:latin typeface="Tahoma"/>
                          <a:ea typeface="Calibri"/>
                          <a:cs typeface="B Titr" pitchFamily="2" charset="-78"/>
                        </a:rPr>
                        <a:t>.</a:t>
                      </a:r>
                      <a:endParaRPr lang="fa-IR" sz="2400" dirty="0" smtClean="0">
                        <a:solidFill>
                          <a:srgbClr val="000000"/>
                        </a:solidFill>
                        <a:latin typeface="Tahoma"/>
                        <a:ea typeface="Calibri"/>
                        <a:cs typeface="B Titr" pitchFamily="2" charset="-78"/>
                      </a:endParaRPr>
                    </a:p>
                    <a:p>
                      <a:pPr marL="342900" marR="0" lvl="0" indent="-342900" algn="justLow" defTabSz="914400" rtl="1" eaLnBrk="1" fontAlgn="auto" latinLnBrk="0" hangingPunct="1">
                        <a:lnSpc>
                          <a:spcPct val="115000"/>
                        </a:lnSpc>
                        <a:spcBef>
                          <a:spcPts val="0"/>
                        </a:spcBef>
                        <a:spcAft>
                          <a:spcPts val="0"/>
                        </a:spcAft>
                        <a:buClr>
                          <a:srgbClr val="BCA100"/>
                        </a:buClr>
                        <a:buSzTx/>
                        <a:buFont typeface="Symbol"/>
                        <a:buChar char=""/>
                        <a:tabLst/>
                        <a:defRPr/>
                      </a:pPr>
                      <a:r>
                        <a:rPr kumimoji="0" lang="ar-SA" sz="2000" b="0" i="0" u="none" strike="noStrike" cap="none" normalizeH="0" baseline="0" dirty="0" smtClean="0">
                          <a:ln>
                            <a:noFill/>
                          </a:ln>
                          <a:solidFill>
                            <a:srgbClr val="000000"/>
                          </a:solidFill>
                          <a:effectLst/>
                          <a:latin typeface="Tahoma" pitchFamily="34" charset="0"/>
                          <a:ea typeface="Calibri" pitchFamily="34" charset="0"/>
                          <a:cs typeface="B Titr" pitchFamily="2" charset="-78"/>
                        </a:rPr>
                        <a:t>خیلى از نقشه‌هاى اینها به‌خاطر اقتدار و حضور و ورود جمهورى اسلامى در آن جاهایى که باید وارد می</a:t>
                      </a:r>
                      <a:r>
                        <a:rPr kumimoji="0" lang="fa-IR" sz="2000" b="0" i="0" u="none" strike="noStrike" cap="none" normalizeH="0" baseline="0" dirty="0" smtClean="0">
                          <a:ln>
                            <a:noFill/>
                          </a:ln>
                          <a:solidFill>
                            <a:srgbClr val="000000"/>
                          </a:solidFill>
                          <a:effectLst/>
                          <a:latin typeface="Tahoma" pitchFamily="34" charset="0"/>
                          <a:ea typeface="Calibri" pitchFamily="34" charset="0"/>
                          <a:cs typeface="B Titr" pitchFamily="2" charset="-78"/>
                        </a:rPr>
                        <a:t> </a:t>
                      </a:r>
                      <a:r>
                        <a:rPr kumimoji="0" lang="ar-SA" sz="2000" b="0" i="0" u="none" strike="noStrike" cap="none" normalizeH="0" baseline="0" dirty="0" smtClean="0">
                          <a:ln>
                            <a:noFill/>
                          </a:ln>
                          <a:solidFill>
                            <a:srgbClr val="000000"/>
                          </a:solidFill>
                          <a:effectLst/>
                          <a:latin typeface="Tahoma" pitchFamily="34" charset="0"/>
                          <a:ea typeface="Calibri" pitchFamily="34" charset="0"/>
                          <a:cs typeface="B Titr" pitchFamily="2" charset="-78"/>
                        </a:rPr>
                        <a:t>شده، ناکام مانده، خنثى شده است</a:t>
                      </a:r>
                      <a:r>
                        <a:rPr kumimoji="0" lang="en-US" sz="2000" b="0" i="0" u="none" strike="noStrike" cap="none" normalizeH="0" baseline="0" dirty="0" smtClean="0">
                          <a:ln>
                            <a:noFill/>
                          </a:ln>
                          <a:solidFill>
                            <a:srgbClr val="000000"/>
                          </a:solidFill>
                          <a:effectLst/>
                          <a:latin typeface="Tahoma" pitchFamily="34" charset="0"/>
                          <a:ea typeface="Calibri" pitchFamily="34" charset="0"/>
                          <a:cs typeface="B Titr" pitchFamily="2" charset="-78"/>
                        </a:rPr>
                        <a:t>.</a:t>
                      </a:r>
                      <a:r>
                        <a:rPr kumimoji="0" lang="en-US" sz="1200" b="0" i="0" u="none" strike="noStrike" cap="none" normalizeH="0" baseline="0" dirty="0" smtClean="0">
                          <a:ln>
                            <a:noFill/>
                          </a:ln>
                          <a:solidFill>
                            <a:schemeClr val="tx1"/>
                          </a:solidFill>
                          <a:effectLst/>
                          <a:latin typeface="Arial" pitchFamily="34" charset="0"/>
                          <a:cs typeface="B Titr" pitchFamily="2" charset="-78"/>
                        </a:rPr>
                        <a:t> </a:t>
                      </a:r>
                      <a:endParaRPr kumimoji="0" lang="en-US" sz="3200" b="0" i="0" u="none" strike="noStrike" cap="none" normalizeH="0" baseline="0" dirty="0" smtClean="0">
                        <a:ln>
                          <a:noFill/>
                        </a:ln>
                        <a:solidFill>
                          <a:schemeClr val="tx1"/>
                        </a:solidFill>
                        <a:effectLst/>
                        <a:latin typeface="Arial" pitchFamily="34" charset="0"/>
                        <a:cs typeface="B Titr" pitchFamily="2" charset="-78"/>
                      </a:endParaRPr>
                    </a:p>
                    <a:p>
                      <a:pPr marL="342900" lvl="0" indent="-342900" algn="justLow" rtl="1">
                        <a:lnSpc>
                          <a:spcPct val="115000"/>
                        </a:lnSpc>
                        <a:spcAft>
                          <a:spcPts val="0"/>
                        </a:spcAft>
                        <a:buClr>
                          <a:srgbClr val="BCA100"/>
                        </a:buClr>
                        <a:buFont typeface="Symbol"/>
                        <a:buChar char=""/>
                      </a:pPr>
                      <a:endParaRPr lang="en-US" sz="1100" dirty="0">
                        <a:latin typeface="Calibri"/>
                        <a:ea typeface="Calibri"/>
                        <a:cs typeface="Arial"/>
                      </a:endParaRPr>
                    </a:p>
                  </a:txBody>
                  <a:tcPr marL="114300" marR="114300" marT="0" marB="0">
                    <a:lnL>
                      <a:noFill/>
                    </a:lnL>
                    <a:lnR>
                      <a:noFill/>
                    </a:lnR>
                    <a:lnT>
                      <a:noFill/>
                    </a:lnT>
                    <a:lnB>
                      <a:noFill/>
                    </a:lnB>
                    <a:solidFill>
                      <a:schemeClr val="bg2">
                        <a:lumMod val="90000"/>
                      </a:schemeClr>
                    </a:solidFill>
                  </a:tcPr>
                </a:tc>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2500">
        <p:checker/>
        <p:sndAc>
          <p:stSnd>
            <p:snd r:embed="rId2" name="chimes.wav"/>
          </p:stSnd>
        </p:sndAc>
      </p:transition>
    </mc:Choice>
    <mc:Fallback xmlns="">
      <p:transition spd="slow">
        <p:checker/>
        <p:sndAc>
          <p:stSnd>
            <p:snd r:embed="rId3" name="chimes.wav"/>
          </p:stSnd>
        </p:sndAc>
      </p:transition>
    </mc:Fallback>
  </mc:AlternateContent>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40000"/>
              <a:lumOff val="60000"/>
            </a:schemeClr>
          </a:solidFill>
          <a:ln>
            <a:solidFill>
              <a:srgbClr val="FFC000"/>
            </a:solidFill>
          </a:ln>
        </p:spPr>
        <p:txBody>
          <a:bodyPr>
            <a:noAutofit/>
          </a:bodyPr>
          <a:lstStyle/>
          <a:p>
            <a:pPr algn="ctr" rtl="1"/>
            <a:r>
              <a:rPr lang="fa-IR" sz="2800" b="1" dirty="0" smtClean="0">
                <a:cs typeface="2  Titr" pitchFamily="2" charset="-78"/>
              </a:rPr>
              <a:t>سیاستهای استکبار در منطقه و وظایف مسلمانان درمقابل آن</a:t>
            </a:r>
            <a:endParaRPr lang="en-US" sz="2800" dirty="0">
              <a:cs typeface="2  Titr" pitchFamily="2" charset="-78"/>
            </a:endParaRPr>
          </a:p>
        </p:txBody>
      </p:sp>
      <p:sp>
        <p:nvSpPr>
          <p:cNvPr id="4" name="Text Placeholder 3"/>
          <p:cNvSpPr>
            <a:spLocks noGrp="1"/>
          </p:cNvSpPr>
          <p:nvPr>
            <p:ph type="body" sz="half" idx="2"/>
          </p:nvPr>
        </p:nvSpPr>
        <p:spPr/>
        <p:txBody>
          <a:bodyPr/>
          <a:lstStyle/>
          <a:p>
            <a:pPr algn="ctr"/>
            <a:r>
              <a:rPr lang="fa-IR" dirty="0" smtClean="0">
                <a:solidFill>
                  <a:srgbClr val="C00000"/>
                </a:solidFill>
                <a:cs typeface="2  Titr" pitchFamily="2" charset="-78"/>
              </a:rPr>
              <a:t>در دیدار مسئولان نظام و سفراى کشورهاى اسلامى ‏1394/2/26</a:t>
            </a:r>
            <a:endParaRPr lang="en-US" dirty="0" smtClean="0">
              <a:solidFill>
                <a:srgbClr val="C00000"/>
              </a:solidFill>
              <a:cs typeface="2  Titr" pitchFamily="2" charset="-78"/>
            </a:endParaRPr>
          </a:p>
          <a:p>
            <a:endParaRPr lang="en-US" dirty="0"/>
          </a:p>
        </p:txBody>
      </p:sp>
      <p:sp>
        <p:nvSpPr>
          <p:cNvPr id="5" name="Slide Number Placeholder 4"/>
          <p:cNvSpPr>
            <a:spLocks noGrp="1"/>
          </p:cNvSpPr>
          <p:nvPr>
            <p:ph type="sldNum" sz="quarter" idx="12"/>
          </p:nvPr>
        </p:nvSpPr>
        <p:spPr>
          <a:ln>
            <a:solidFill>
              <a:srgbClr val="FF6600"/>
            </a:solidFill>
          </a:ln>
        </p:spPr>
        <p:txBody>
          <a:bodyPr/>
          <a:lstStyle/>
          <a:p>
            <a:r>
              <a:rPr lang="fa-IR" dirty="0" smtClean="0">
                <a:solidFill>
                  <a:srgbClr val="7E0000"/>
                </a:solidFill>
                <a:cs typeface="B Titr" pitchFamily="2" charset="-78"/>
              </a:rPr>
              <a:t>120</a:t>
            </a:r>
            <a:endParaRPr lang="fa-IR" dirty="0">
              <a:solidFill>
                <a:srgbClr val="7E0000"/>
              </a:solidFill>
              <a:cs typeface="B Titr" pitchFamily="2" charset="-78"/>
            </a:endParaRPr>
          </a:p>
        </p:txBody>
      </p:sp>
      <p:graphicFrame>
        <p:nvGraphicFramePr>
          <p:cNvPr id="6" name="Table 5"/>
          <p:cNvGraphicFramePr>
            <a:graphicFrameLocks noGrp="1"/>
          </p:cNvGraphicFramePr>
          <p:nvPr>
            <p:extLst>
              <p:ext uri="{D42A27DB-BD31-4B8C-83A1-F6EECF244321}">
                <p14:modId xmlns:p14="http://schemas.microsoft.com/office/powerpoint/2010/main" val="756787530"/>
              </p:ext>
            </p:extLst>
          </p:nvPr>
        </p:nvGraphicFramePr>
        <p:xfrm>
          <a:off x="2214546" y="2000240"/>
          <a:ext cx="6453190" cy="4581906"/>
        </p:xfrm>
        <a:graphic>
          <a:graphicData uri="http://schemas.openxmlformats.org/drawingml/2006/table">
            <a:tbl>
              <a:tblPr/>
              <a:tblGrid>
                <a:gridCol w="6453190"/>
              </a:tblGrid>
              <a:tr h="3286148">
                <a:tc>
                  <a:txBody>
                    <a:bodyPr/>
                    <a:lstStyle/>
                    <a:p>
                      <a:pPr marL="342900" lvl="0" indent="-342900" algn="justLow" rtl="1">
                        <a:lnSpc>
                          <a:spcPct val="150000"/>
                        </a:lnSpc>
                        <a:spcAft>
                          <a:spcPts val="0"/>
                        </a:spcAft>
                        <a:buClr>
                          <a:srgbClr val="BCA100"/>
                        </a:buClr>
                        <a:buFont typeface="Symbol"/>
                        <a:buChar char=""/>
                      </a:pPr>
                      <a:r>
                        <a:rPr lang="ar-SA" sz="2400" dirty="0">
                          <a:solidFill>
                            <a:srgbClr val="000000"/>
                          </a:solidFill>
                          <a:latin typeface="Tahoma"/>
                          <a:ea typeface="Calibri"/>
                          <a:cs typeface="2  Titr" pitchFamily="2" charset="-78"/>
                        </a:rPr>
                        <a:t>امروز آمریکایى‌ها ادّعا </a:t>
                      </a:r>
                      <a:r>
                        <a:rPr lang="ar-SA" sz="2400" dirty="0" smtClean="0">
                          <a:solidFill>
                            <a:srgbClr val="000000"/>
                          </a:solidFill>
                          <a:latin typeface="Tahoma"/>
                          <a:ea typeface="Calibri"/>
                          <a:cs typeface="2  Titr" pitchFamily="2" charset="-78"/>
                        </a:rPr>
                        <a:t>می</a:t>
                      </a:r>
                      <a:r>
                        <a:rPr lang="fa-IR" sz="2400" dirty="0" smtClean="0">
                          <a:solidFill>
                            <a:srgbClr val="000000"/>
                          </a:solidFill>
                          <a:latin typeface="Tahoma"/>
                          <a:ea typeface="Calibri"/>
                          <a:cs typeface="2  Titr" pitchFamily="2" charset="-78"/>
                        </a:rPr>
                        <a:t> </a:t>
                      </a:r>
                      <a:r>
                        <a:rPr lang="ar-SA" sz="2400" dirty="0" smtClean="0">
                          <a:solidFill>
                            <a:srgbClr val="000000"/>
                          </a:solidFill>
                          <a:latin typeface="Tahoma"/>
                          <a:ea typeface="Calibri"/>
                          <a:cs typeface="2  Titr" pitchFamily="2" charset="-78"/>
                        </a:rPr>
                        <a:t>کنند می</a:t>
                      </a:r>
                      <a:r>
                        <a:rPr lang="fa-IR" sz="2400" dirty="0" smtClean="0">
                          <a:solidFill>
                            <a:srgbClr val="000000"/>
                          </a:solidFill>
                          <a:latin typeface="Tahoma"/>
                          <a:ea typeface="Calibri"/>
                          <a:cs typeface="2  Titr" pitchFamily="2" charset="-78"/>
                        </a:rPr>
                        <a:t> </a:t>
                      </a:r>
                      <a:r>
                        <a:rPr lang="ar-SA" sz="2400" dirty="0" smtClean="0">
                          <a:solidFill>
                            <a:srgbClr val="000000"/>
                          </a:solidFill>
                          <a:latin typeface="Tahoma"/>
                          <a:ea typeface="Calibri"/>
                          <a:cs typeface="2  Titr" pitchFamily="2" charset="-78"/>
                        </a:rPr>
                        <a:t>خواهند </a:t>
                      </a:r>
                      <a:r>
                        <a:rPr lang="ar-SA" sz="2400" dirty="0">
                          <a:solidFill>
                            <a:srgbClr val="000000"/>
                          </a:solidFill>
                          <a:latin typeface="Tahoma"/>
                          <a:ea typeface="Calibri"/>
                          <a:cs typeface="2  Titr" pitchFamily="2" charset="-78"/>
                        </a:rPr>
                        <a:t>با تروریسم مبارزه کنند، درحالى‌که خطرناک‌ترین گروه‌هاى جرّار </a:t>
                      </a:r>
                      <a:r>
                        <a:rPr lang="ar-SA" sz="2400" kern="1200" dirty="0">
                          <a:solidFill>
                            <a:srgbClr val="000000"/>
                          </a:solidFill>
                          <a:latin typeface="Tahoma"/>
                          <a:ea typeface="Calibri"/>
                          <a:cs typeface="2  Titr" pitchFamily="2" charset="-78"/>
                        </a:rPr>
                        <a:t>تروریستى را خود اینها به‌وجود آوردند</a:t>
                      </a:r>
                      <a:r>
                        <a:rPr lang="ar-SA" sz="2400" kern="1200" dirty="0" smtClean="0">
                          <a:solidFill>
                            <a:srgbClr val="000000"/>
                          </a:solidFill>
                          <a:latin typeface="Tahoma"/>
                          <a:ea typeface="Calibri"/>
                          <a:cs typeface="2  Titr" pitchFamily="2" charset="-78"/>
                        </a:rPr>
                        <a:t>.</a:t>
                      </a:r>
                      <a:endParaRPr lang="fa-IR" sz="2400" kern="1200" dirty="0" smtClean="0">
                        <a:solidFill>
                          <a:srgbClr val="000000"/>
                        </a:solidFill>
                        <a:latin typeface="Tahoma"/>
                        <a:ea typeface="Calibri"/>
                        <a:cs typeface="2  Titr" pitchFamily="2" charset="-78"/>
                      </a:endParaRPr>
                    </a:p>
                    <a:p>
                      <a:pPr marL="342900" marR="0" lvl="0" indent="-342900" algn="justLow" defTabSz="914400" rtl="1" eaLnBrk="1" fontAlgn="auto" latinLnBrk="0" hangingPunct="1">
                        <a:lnSpc>
                          <a:spcPct val="150000"/>
                        </a:lnSpc>
                        <a:spcBef>
                          <a:spcPts val="0"/>
                        </a:spcBef>
                        <a:spcAft>
                          <a:spcPts val="0"/>
                        </a:spcAft>
                        <a:buClr>
                          <a:srgbClr val="BCA100"/>
                        </a:buClr>
                        <a:buSzTx/>
                        <a:buFont typeface="Symbol"/>
                        <a:buChar char=""/>
                        <a:tabLst/>
                        <a:defRPr/>
                      </a:pPr>
                      <a:r>
                        <a:rPr lang="ar-SA" sz="2400" kern="1200" dirty="0" smtClean="0">
                          <a:solidFill>
                            <a:srgbClr val="000000"/>
                          </a:solidFill>
                          <a:latin typeface="Tahoma"/>
                          <a:ea typeface="Calibri"/>
                          <a:cs typeface="2  Titr" pitchFamily="2" charset="-78"/>
                        </a:rPr>
                        <a:t>امروز سیاستهاى خباثت‌آلود استکبار در منطقه‌</a:t>
                      </a:r>
                      <a:r>
                        <a:rPr lang="fa-IR" sz="2400" kern="1200" dirty="0" smtClean="0">
                          <a:solidFill>
                            <a:srgbClr val="000000"/>
                          </a:solidFill>
                          <a:latin typeface="Tahoma"/>
                          <a:ea typeface="Calibri"/>
                          <a:cs typeface="2  Titr" pitchFamily="2" charset="-78"/>
                        </a:rPr>
                        <a:t> </a:t>
                      </a:r>
                      <a:r>
                        <a:rPr lang="ar-SA" sz="2400" kern="1200" dirty="0" smtClean="0">
                          <a:solidFill>
                            <a:srgbClr val="000000"/>
                          </a:solidFill>
                          <a:latin typeface="Tahoma"/>
                          <a:ea typeface="Calibri"/>
                          <a:cs typeface="2  Titr" pitchFamily="2" charset="-78"/>
                        </a:rPr>
                        <a:t>ما ایجاد جنگهاى نیابتى است؛ براى منافع خودشان، کشورهاى منطقه را یا گروه‌هایى در داخل کشورها را تحریک کنند و وادار کنند که به جان هم بیفتند و آنها منافع خودشان را دنبال کنند</a:t>
                      </a:r>
                      <a:r>
                        <a:rPr lang="en-US" sz="2400" kern="1200" dirty="0" smtClean="0">
                          <a:solidFill>
                            <a:srgbClr val="000000"/>
                          </a:solidFill>
                          <a:latin typeface="Tahoma"/>
                          <a:ea typeface="Calibri"/>
                          <a:cs typeface="2  Titr" pitchFamily="2" charset="-78"/>
                        </a:rPr>
                        <a:t> </a:t>
                      </a:r>
                    </a:p>
                    <a:p>
                      <a:pPr marL="342900" lvl="0" indent="-342900" algn="justLow" rtl="1">
                        <a:lnSpc>
                          <a:spcPct val="115000"/>
                        </a:lnSpc>
                        <a:spcAft>
                          <a:spcPts val="0"/>
                        </a:spcAft>
                        <a:buClr>
                          <a:srgbClr val="BCA100"/>
                        </a:buClr>
                        <a:buFont typeface="Symbol"/>
                        <a:buChar char=""/>
                      </a:pPr>
                      <a:endParaRPr lang="en-US" sz="1100" dirty="0">
                        <a:latin typeface="Calibri"/>
                        <a:ea typeface="Calibri"/>
                        <a:cs typeface="Arial"/>
                      </a:endParaRPr>
                    </a:p>
                  </a:txBody>
                  <a:tcPr marL="114300" marR="114300" marT="0" marB="0">
                    <a:lnL>
                      <a:noFill/>
                    </a:lnL>
                    <a:lnR>
                      <a:noFill/>
                    </a:lnR>
                    <a:lnT>
                      <a:noFill/>
                    </a:lnT>
                    <a:lnB>
                      <a:noFill/>
                    </a:lnB>
                    <a:solidFill>
                      <a:schemeClr val="bg2">
                        <a:lumMod val="90000"/>
                      </a:schemeClr>
                    </a:solidFill>
                  </a:tcPr>
                </a:tc>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2000">
        <p14:flip dir="l"/>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fa-IR" sz="2800" b="1" dirty="0" smtClean="0">
                <a:cs typeface="2  Titr" pitchFamily="2" charset="-78"/>
              </a:rPr>
              <a:t>سیاستهای استکبار در منطقه و وظایف مسلمانان درمقابل آن</a:t>
            </a:r>
            <a:endParaRPr lang="en-US" sz="2800" dirty="0"/>
          </a:p>
        </p:txBody>
      </p:sp>
      <p:sp>
        <p:nvSpPr>
          <p:cNvPr id="4" name="Text Placeholder 3"/>
          <p:cNvSpPr>
            <a:spLocks noGrp="1"/>
          </p:cNvSpPr>
          <p:nvPr>
            <p:ph type="body" sz="half" idx="2"/>
          </p:nvPr>
        </p:nvSpPr>
        <p:spPr/>
        <p:txBody>
          <a:bodyPr/>
          <a:lstStyle/>
          <a:p>
            <a:pPr algn="ctr"/>
            <a:r>
              <a:rPr lang="fa-IR" dirty="0" smtClean="0">
                <a:solidFill>
                  <a:srgbClr val="C00000"/>
                </a:solidFill>
                <a:cs typeface="2  Titr" pitchFamily="2" charset="-78"/>
              </a:rPr>
              <a:t>در دیدار مسئولان نظام و سفراى کشورهاى اسلامى ‏1394/2/26</a:t>
            </a:r>
            <a:endParaRPr lang="en-US" dirty="0" smtClean="0">
              <a:solidFill>
                <a:srgbClr val="C00000"/>
              </a:solidFill>
              <a:cs typeface="2  Titr" pitchFamily="2" charset="-78"/>
            </a:endParaRPr>
          </a:p>
          <a:p>
            <a:endParaRPr lang="en-US" dirty="0"/>
          </a:p>
        </p:txBody>
      </p:sp>
      <p:sp>
        <p:nvSpPr>
          <p:cNvPr id="5" name="Slide Number Placeholder 4"/>
          <p:cNvSpPr>
            <a:spLocks noGrp="1"/>
          </p:cNvSpPr>
          <p:nvPr>
            <p:ph type="sldNum" sz="quarter" idx="12"/>
          </p:nvPr>
        </p:nvSpPr>
        <p:spPr/>
        <p:txBody>
          <a:bodyPr/>
          <a:lstStyle/>
          <a:p>
            <a:r>
              <a:rPr lang="fa-IR" dirty="0" smtClean="0">
                <a:solidFill>
                  <a:srgbClr val="7E0000"/>
                </a:solidFill>
                <a:cs typeface="B Titr" pitchFamily="2" charset="-78"/>
              </a:rPr>
              <a:t>121</a:t>
            </a:r>
            <a:endParaRPr lang="fa-IR" dirty="0">
              <a:solidFill>
                <a:srgbClr val="7E0000"/>
              </a:solidFill>
              <a:cs typeface="B Titr" pitchFamily="2" charset="-78"/>
            </a:endParaRPr>
          </a:p>
        </p:txBody>
      </p:sp>
      <p:graphicFrame>
        <p:nvGraphicFramePr>
          <p:cNvPr id="6" name="Table 5"/>
          <p:cNvGraphicFramePr>
            <a:graphicFrameLocks noGrp="1"/>
          </p:cNvGraphicFramePr>
          <p:nvPr>
            <p:extLst>
              <p:ext uri="{D42A27DB-BD31-4B8C-83A1-F6EECF244321}">
                <p14:modId xmlns:p14="http://schemas.microsoft.com/office/powerpoint/2010/main" val="2550327077"/>
              </p:ext>
            </p:extLst>
          </p:nvPr>
        </p:nvGraphicFramePr>
        <p:xfrm>
          <a:off x="1979712" y="2204864"/>
          <a:ext cx="6912768" cy="4380518"/>
        </p:xfrm>
        <a:graphic>
          <a:graphicData uri="http://schemas.openxmlformats.org/drawingml/2006/table">
            <a:tbl>
              <a:tblPr/>
              <a:tblGrid>
                <a:gridCol w="6912768"/>
              </a:tblGrid>
              <a:tr h="4380518">
                <a:tc>
                  <a:txBody>
                    <a:bodyPr/>
                    <a:lstStyle/>
                    <a:p>
                      <a:pPr marL="342900" lvl="0" indent="-342900" algn="just" rtl="1">
                        <a:lnSpc>
                          <a:spcPct val="150000"/>
                        </a:lnSpc>
                        <a:spcAft>
                          <a:spcPts val="0"/>
                        </a:spcAft>
                        <a:buClr>
                          <a:srgbClr val="BCA100"/>
                        </a:buClr>
                        <a:buFont typeface="Symbol"/>
                        <a:buChar char=""/>
                      </a:pPr>
                      <a:r>
                        <a:rPr lang="ar-SA" sz="2000" dirty="0">
                          <a:solidFill>
                            <a:srgbClr val="000000"/>
                          </a:solidFill>
                          <a:latin typeface="Tahoma"/>
                          <a:ea typeface="Calibri"/>
                          <a:cs typeface="2  Titr" pitchFamily="2" charset="-78"/>
                        </a:rPr>
                        <a:t>یمن میدان کشتار کودکان و زنان شد، این ناامنى نیست؟ چه کسى این ناامنى را دارد پشتیبانى </a:t>
                      </a:r>
                      <a:r>
                        <a:rPr lang="ar-SA" sz="2000" dirty="0" smtClean="0">
                          <a:solidFill>
                            <a:srgbClr val="000000"/>
                          </a:solidFill>
                          <a:latin typeface="Tahoma"/>
                          <a:ea typeface="Calibri"/>
                          <a:cs typeface="2  Titr" pitchFamily="2" charset="-78"/>
                        </a:rPr>
                        <a:t>می</a:t>
                      </a:r>
                      <a:r>
                        <a:rPr lang="fa-IR" sz="2000" dirty="0" smtClean="0">
                          <a:solidFill>
                            <a:srgbClr val="000000"/>
                          </a:solidFill>
                          <a:latin typeface="Tahoma"/>
                          <a:ea typeface="Calibri"/>
                          <a:cs typeface="2  Titr" pitchFamily="2" charset="-78"/>
                        </a:rPr>
                        <a:t> </a:t>
                      </a:r>
                      <a:r>
                        <a:rPr lang="ar-SA" sz="2000" dirty="0" smtClean="0">
                          <a:solidFill>
                            <a:srgbClr val="000000"/>
                          </a:solidFill>
                          <a:latin typeface="Tahoma"/>
                          <a:ea typeface="Calibri"/>
                          <a:cs typeface="2  Titr" pitchFamily="2" charset="-78"/>
                        </a:rPr>
                        <a:t>کند</a:t>
                      </a:r>
                      <a:r>
                        <a:rPr lang="ar-SA" sz="2000" dirty="0">
                          <a:solidFill>
                            <a:srgbClr val="000000"/>
                          </a:solidFill>
                          <a:latin typeface="Tahoma"/>
                          <a:ea typeface="Calibri"/>
                          <a:cs typeface="2  Titr" pitchFamily="2" charset="-78"/>
                        </a:rPr>
                        <a:t>؟ آمریکا. متأسّفانه عامل، کشورهاى مسمّاى به مسلمانى‌اند، کشورهاى منطقه‌اند امّا اینها فریب خورده‌اند؛ پشتیبان و طرّاح او است.</a:t>
                      </a:r>
                      <a:endParaRPr lang="en-US" sz="1800" dirty="0">
                        <a:latin typeface="Calibri"/>
                        <a:ea typeface="Calibri"/>
                        <a:cs typeface="2  Titr" pitchFamily="2" charset="-78"/>
                      </a:endParaRPr>
                    </a:p>
                    <a:p>
                      <a:pPr marL="342900" lvl="0" indent="-342900" algn="just" rtl="1">
                        <a:lnSpc>
                          <a:spcPct val="150000"/>
                        </a:lnSpc>
                        <a:spcAft>
                          <a:spcPts val="0"/>
                        </a:spcAft>
                        <a:buClr>
                          <a:srgbClr val="BCA100"/>
                        </a:buClr>
                        <a:buFont typeface="Symbol"/>
                        <a:buChar char=""/>
                      </a:pPr>
                      <a:r>
                        <a:rPr lang="ar-SA" sz="2000" dirty="0">
                          <a:solidFill>
                            <a:srgbClr val="000000"/>
                          </a:solidFill>
                          <a:latin typeface="Tahoma"/>
                          <a:ea typeface="Calibri"/>
                          <a:cs typeface="2  Titr" pitchFamily="2" charset="-78"/>
                        </a:rPr>
                        <a:t>ما در داخل کشور خودمان، در عراق، سوریه، لبنان با کسانى که علیه تروریسم </a:t>
                      </a:r>
                      <a:r>
                        <a:rPr lang="ar-SA" sz="2000" dirty="0" smtClean="0">
                          <a:solidFill>
                            <a:srgbClr val="000000"/>
                          </a:solidFill>
                          <a:latin typeface="Tahoma"/>
                          <a:ea typeface="Calibri"/>
                          <a:cs typeface="2  Titr" pitchFamily="2" charset="-78"/>
                        </a:rPr>
                        <a:t>می</a:t>
                      </a:r>
                      <a:r>
                        <a:rPr lang="fa-IR" sz="2000" dirty="0" smtClean="0">
                          <a:solidFill>
                            <a:srgbClr val="000000"/>
                          </a:solidFill>
                          <a:latin typeface="Tahoma"/>
                          <a:ea typeface="Calibri"/>
                          <a:cs typeface="2  Titr" pitchFamily="2" charset="-78"/>
                        </a:rPr>
                        <a:t> </a:t>
                      </a:r>
                      <a:r>
                        <a:rPr lang="ar-SA" sz="2000" dirty="0" smtClean="0">
                          <a:solidFill>
                            <a:srgbClr val="000000"/>
                          </a:solidFill>
                          <a:latin typeface="Tahoma"/>
                          <a:ea typeface="Calibri"/>
                          <a:cs typeface="2  Titr" pitchFamily="2" charset="-78"/>
                        </a:rPr>
                        <a:t>جنگیدند </a:t>
                      </a:r>
                      <a:r>
                        <a:rPr lang="ar-SA" sz="2000" dirty="0">
                          <a:solidFill>
                            <a:srgbClr val="000000"/>
                          </a:solidFill>
                          <a:latin typeface="Tahoma"/>
                          <a:ea typeface="Calibri"/>
                          <a:cs typeface="2  Titr" pitchFamily="2" charset="-78"/>
                        </a:rPr>
                        <a:t>همکارى کردیم، کمکشان کردیم، بازهم </a:t>
                      </a:r>
                      <a:r>
                        <a:rPr lang="ar-SA" sz="2000" dirty="0" smtClean="0">
                          <a:solidFill>
                            <a:srgbClr val="000000"/>
                          </a:solidFill>
                          <a:latin typeface="Tahoma"/>
                          <a:ea typeface="Calibri"/>
                          <a:cs typeface="2  Titr" pitchFamily="2" charset="-78"/>
                        </a:rPr>
                        <a:t>می</a:t>
                      </a:r>
                      <a:r>
                        <a:rPr lang="fa-IR" sz="2000" dirty="0" smtClean="0">
                          <a:solidFill>
                            <a:srgbClr val="000000"/>
                          </a:solidFill>
                          <a:latin typeface="Tahoma"/>
                          <a:ea typeface="Calibri"/>
                          <a:cs typeface="2  Titr" pitchFamily="2" charset="-78"/>
                        </a:rPr>
                        <a:t> </a:t>
                      </a:r>
                      <a:r>
                        <a:rPr lang="ar-SA" sz="2000" dirty="0" smtClean="0">
                          <a:solidFill>
                            <a:srgbClr val="000000"/>
                          </a:solidFill>
                          <a:latin typeface="Tahoma"/>
                          <a:ea typeface="Calibri"/>
                          <a:cs typeface="2  Titr" pitchFamily="2" charset="-78"/>
                        </a:rPr>
                        <a:t>کنیم</a:t>
                      </a:r>
                      <a:r>
                        <a:rPr lang="ar-SA" sz="2000" dirty="0">
                          <a:solidFill>
                            <a:srgbClr val="000000"/>
                          </a:solidFill>
                          <a:latin typeface="Tahoma"/>
                          <a:ea typeface="Calibri"/>
                          <a:cs typeface="2  Titr" pitchFamily="2" charset="-78"/>
                        </a:rPr>
                        <a:t>.</a:t>
                      </a:r>
                      <a:endParaRPr lang="en-US" sz="1800" dirty="0">
                        <a:latin typeface="Calibri"/>
                        <a:ea typeface="Calibri"/>
                        <a:cs typeface="2  Titr" pitchFamily="2" charset="-78"/>
                      </a:endParaRPr>
                    </a:p>
                  </a:txBody>
                  <a:tcPr marL="114300" marR="114300" marT="0" marB="0">
                    <a:lnL>
                      <a:noFill/>
                    </a:lnL>
                    <a:lnR>
                      <a:noFill/>
                    </a:lnR>
                    <a:lnT>
                      <a:noFill/>
                    </a:lnT>
                    <a:lnB>
                      <a:noFill/>
                    </a:lnB>
                    <a:solidFill>
                      <a:schemeClr val="bg2"/>
                    </a:solidFill>
                  </a:tcPr>
                </a:tc>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2500">
        <p:checker/>
        <p:sndAc>
          <p:stSnd>
            <p:snd r:embed="rId2" name="chimes.wav"/>
          </p:stSnd>
        </p:sndAc>
      </p:transition>
    </mc:Choice>
    <mc:Fallback xmlns="">
      <p:transition spd="slow">
        <p:checker/>
        <p:sndAc>
          <p:stSnd>
            <p:snd r:embed="rId3" name="chimes.wav"/>
          </p:stSnd>
        </p:sndAc>
      </p:transition>
    </mc:Fallback>
  </mc:AlternateContent>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fa-IR" sz="3200" b="1" dirty="0" smtClean="0">
                <a:cs typeface="B Titr" pitchFamily="2" charset="-78"/>
              </a:rPr>
              <a:t>نقشه استکبار در دنیای اسلام و سیاستهای ما در مقابل آن</a:t>
            </a:r>
            <a:endParaRPr lang="en-US" sz="3200" dirty="0">
              <a:cs typeface="B Titr" pitchFamily="2" charset="-78"/>
            </a:endParaRPr>
          </a:p>
        </p:txBody>
      </p:sp>
      <p:sp>
        <p:nvSpPr>
          <p:cNvPr id="4" name="Text Placeholder 3"/>
          <p:cNvSpPr>
            <a:spLocks noGrp="1"/>
          </p:cNvSpPr>
          <p:nvPr>
            <p:ph type="body" sz="half" idx="2"/>
          </p:nvPr>
        </p:nvSpPr>
        <p:spPr>
          <a:xfrm>
            <a:off x="214282" y="2643182"/>
            <a:ext cx="1527048" cy="2818897"/>
          </a:xfrm>
        </p:spPr>
        <p:txBody>
          <a:bodyPr/>
          <a:lstStyle/>
          <a:p>
            <a:pPr algn="ctr"/>
            <a:r>
              <a:rPr lang="fa-IR" dirty="0" smtClean="0">
                <a:solidFill>
                  <a:srgbClr val="C00000"/>
                </a:solidFill>
                <a:cs typeface="B Titr" pitchFamily="2" charset="-78"/>
              </a:rPr>
              <a:t>‏ در در دیدار اعضای مجمع جهانی اهل بیت علیهم‌السلام و اتحادیه‌ی رادیو و تلویزیون‌های اسلامی ‏1394/05/26</a:t>
            </a:r>
            <a:endParaRPr lang="en-US" dirty="0">
              <a:solidFill>
                <a:srgbClr val="C00000"/>
              </a:solidFill>
              <a:cs typeface="B Titr" pitchFamily="2" charset="-78"/>
            </a:endParaRPr>
          </a:p>
        </p:txBody>
      </p:sp>
      <p:sp>
        <p:nvSpPr>
          <p:cNvPr id="5" name="Slide Number Placeholder 4"/>
          <p:cNvSpPr>
            <a:spLocks noGrp="1"/>
          </p:cNvSpPr>
          <p:nvPr>
            <p:ph type="sldNum" sz="quarter" idx="12"/>
          </p:nvPr>
        </p:nvSpPr>
        <p:spPr/>
        <p:txBody>
          <a:bodyPr/>
          <a:lstStyle/>
          <a:p>
            <a:r>
              <a:rPr lang="fa-IR" dirty="0" smtClean="0">
                <a:solidFill>
                  <a:srgbClr val="7E0000"/>
                </a:solidFill>
                <a:cs typeface="B Titr" pitchFamily="2" charset="-78"/>
              </a:rPr>
              <a:t>122</a:t>
            </a:r>
            <a:endParaRPr lang="fa-IR" dirty="0">
              <a:solidFill>
                <a:srgbClr val="7E0000"/>
              </a:solidFill>
              <a:cs typeface="B Titr" pitchFamily="2" charset="-78"/>
            </a:endParaRPr>
          </a:p>
        </p:txBody>
      </p:sp>
      <p:graphicFrame>
        <p:nvGraphicFramePr>
          <p:cNvPr id="6" name="Table 5"/>
          <p:cNvGraphicFramePr>
            <a:graphicFrameLocks noGrp="1"/>
          </p:cNvGraphicFramePr>
          <p:nvPr>
            <p:extLst>
              <p:ext uri="{D42A27DB-BD31-4B8C-83A1-F6EECF244321}">
                <p14:modId xmlns:p14="http://schemas.microsoft.com/office/powerpoint/2010/main" val="2358119839"/>
              </p:ext>
            </p:extLst>
          </p:nvPr>
        </p:nvGraphicFramePr>
        <p:xfrm>
          <a:off x="2051720" y="2060848"/>
          <a:ext cx="6858048" cy="4643470"/>
        </p:xfrm>
        <a:graphic>
          <a:graphicData uri="http://schemas.openxmlformats.org/drawingml/2006/table">
            <a:tbl>
              <a:tblPr/>
              <a:tblGrid>
                <a:gridCol w="6858048"/>
              </a:tblGrid>
              <a:tr h="4643470">
                <a:tc>
                  <a:txBody>
                    <a:bodyPr/>
                    <a:lstStyle/>
                    <a:p>
                      <a:pPr marL="342900" lvl="0" indent="-342900" algn="justLow" rtl="1">
                        <a:lnSpc>
                          <a:spcPct val="115000"/>
                        </a:lnSpc>
                        <a:spcAft>
                          <a:spcPts val="0"/>
                        </a:spcAft>
                        <a:buClr>
                          <a:srgbClr val="BCA100"/>
                        </a:buClr>
                        <a:buFont typeface="Symbol"/>
                        <a:buChar char=""/>
                      </a:pPr>
                      <a:r>
                        <a:rPr lang="ar-SA" sz="2000" dirty="0" smtClean="0">
                          <a:solidFill>
                            <a:srgbClr val="000000"/>
                          </a:solidFill>
                          <a:latin typeface="Tahoma"/>
                          <a:ea typeface="Calibri"/>
                          <a:cs typeface="B Titr" pitchFamily="2" charset="-78"/>
                        </a:rPr>
                        <a:t>توطئه‌</a:t>
                      </a:r>
                      <a:r>
                        <a:rPr lang="fa-IR" sz="2000" baseline="0" dirty="0" smtClean="0">
                          <a:solidFill>
                            <a:srgbClr val="000000"/>
                          </a:solidFill>
                          <a:latin typeface="Tahoma"/>
                          <a:ea typeface="Calibri"/>
                          <a:cs typeface="B Titr" pitchFamily="2" charset="-78"/>
                        </a:rPr>
                        <a:t> </a:t>
                      </a:r>
                      <a:r>
                        <a:rPr lang="ar-SA" sz="2000" dirty="0" smtClean="0">
                          <a:solidFill>
                            <a:srgbClr val="000000"/>
                          </a:solidFill>
                          <a:latin typeface="Tahoma"/>
                          <a:ea typeface="Calibri"/>
                          <a:cs typeface="B Titr" pitchFamily="2" charset="-78"/>
                        </a:rPr>
                        <a:t>علیه </a:t>
                      </a:r>
                      <a:r>
                        <a:rPr lang="ar-SA" sz="2000" dirty="0">
                          <a:solidFill>
                            <a:srgbClr val="000000"/>
                          </a:solidFill>
                          <a:latin typeface="Tahoma"/>
                          <a:ea typeface="Calibri"/>
                          <a:cs typeface="B Titr" pitchFamily="2" charset="-78"/>
                        </a:rPr>
                        <a:t>دنیای اسلام، جدید نیست؛ لکن این فشارها و برنامه‌ریزی‌ها و توطئه‌ها از دوران پیروزی انقلاب اسلامی در ایران شدّت پیدا کرد.</a:t>
                      </a:r>
                      <a:endParaRPr lang="en-US" sz="1800" dirty="0">
                        <a:latin typeface="Calibri"/>
                        <a:ea typeface="Calibri"/>
                        <a:cs typeface="B Titr" pitchFamily="2" charset="-78"/>
                      </a:endParaRPr>
                    </a:p>
                    <a:p>
                      <a:pPr marL="342900" lvl="0" indent="-342900" algn="justLow" rtl="1">
                        <a:lnSpc>
                          <a:spcPct val="115000"/>
                        </a:lnSpc>
                        <a:spcAft>
                          <a:spcPts val="0"/>
                        </a:spcAft>
                        <a:buClr>
                          <a:srgbClr val="BCA100"/>
                        </a:buClr>
                        <a:buFont typeface="Symbol"/>
                        <a:buChar char=""/>
                      </a:pPr>
                      <a:r>
                        <a:rPr lang="ar-SA" sz="2000" dirty="0">
                          <a:solidFill>
                            <a:srgbClr val="000000"/>
                          </a:solidFill>
                          <a:latin typeface="Tahoma"/>
                          <a:ea typeface="Calibri"/>
                          <a:cs typeface="B Titr" pitchFamily="2" charset="-78"/>
                        </a:rPr>
                        <a:t>دشمن که ما </a:t>
                      </a:r>
                      <a:r>
                        <a:rPr lang="ar-SA" sz="2000" dirty="0" smtClean="0">
                          <a:solidFill>
                            <a:srgbClr val="000000"/>
                          </a:solidFill>
                          <a:latin typeface="Tahoma"/>
                          <a:ea typeface="Calibri"/>
                          <a:cs typeface="B Titr" pitchFamily="2" charset="-78"/>
                        </a:rPr>
                        <a:t>می</a:t>
                      </a:r>
                      <a:r>
                        <a:rPr lang="fa-IR" sz="2000" dirty="0" smtClean="0">
                          <a:solidFill>
                            <a:srgbClr val="000000"/>
                          </a:solidFill>
                          <a:latin typeface="Tahoma"/>
                          <a:ea typeface="Calibri"/>
                          <a:cs typeface="B Titr" pitchFamily="2" charset="-78"/>
                        </a:rPr>
                        <a:t> </a:t>
                      </a:r>
                      <a:r>
                        <a:rPr lang="ar-SA" sz="2000" dirty="0" smtClean="0">
                          <a:solidFill>
                            <a:srgbClr val="000000"/>
                          </a:solidFill>
                          <a:latin typeface="Tahoma"/>
                          <a:ea typeface="Calibri"/>
                          <a:cs typeface="B Titr" pitchFamily="2" charset="-78"/>
                        </a:rPr>
                        <a:t>گوییم</a:t>
                      </a:r>
                      <a:r>
                        <a:rPr lang="ar-SA" sz="2000" dirty="0">
                          <a:solidFill>
                            <a:srgbClr val="000000"/>
                          </a:solidFill>
                          <a:latin typeface="Tahoma"/>
                          <a:ea typeface="Calibri"/>
                          <a:cs typeface="B Titr" pitchFamily="2" charset="-78"/>
                        </a:rPr>
                        <a:t>، به یک موجود خیالی و توهّمی اشاره </a:t>
                      </a:r>
                      <a:r>
                        <a:rPr lang="ar-SA" sz="2000" dirty="0" smtClean="0">
                          <a:solidFill>
                            <a:srgbClr val="000000"/>
                          </a:solidFill>
                          <a:latin typeface="Tahoma"/>
                          <a:ea typeface="Calibri"/>
                          <a:cs typeface="B Titr" pitchFamily="2" charset="-78"/>
                        </a:rPr>
                        <a:t>نمی</a:t>
                      </a:r>
                      <a:r>
                        <a:rPr lang="fa-IR" sz="2000" dirty="0" smtClean="0">
                          <a:solidFill>
                            <a:srgbClr val="000000"/>
                          </a:solidFill>
                          <a:latin typeface="Tahoma"/>
                          <a:ea typeface="Calibri"/>
                          <a:cs typeface="B Titr" pitchFamily="2" charset="-78"/>
                        </a:rPr>
                        <a:t> </a:t>
                      </a:r>
                      <a:r>
                        <a:rPr lang="ar-SA" sz="2000" dirty="0" smtClean="0">
                          <a:solidFill>
                            <a:srgbClr val="000000"/>
                          </a:solidFill>
                          <a:latin typeface="Tahoma"/>
                          <a:ea typeface="Calibri"/>
                          <a:cs typeface="B Titr" pitchFamily="2" charset="-78"/>
                        </a:rPr>
                        <a:t>کنیم</a:t>
                      </a:r>
                      <a:r>
                        <a:rPr lang="ar-SA" sz="2000" dirty="0">
                          <a:solidFill>
                            <a:srgbClr val="000000"/>
                          </a:solidFill>
                          <a:latin typeface="Tahoma"/>
                          <a:ea typeface="Calibri"/>
                          <a:cs typeface="B Titr" pitchFamily="2" charset="-78"/>
                        </a:rPr>
                        <a:t>. مراد ما از دشمن عبارت است از نظام استکبار.</a:t>
                      </a:r>
                      <a:endParaRPr lang="en-US" sz="1800" dirty="0">
                        <a:latin typeface="Calibri"/>
                        <a:ea typeface="Calibri"/>
                        <a:cs typeface="B Titr" pitchFamily="2" charset="-78"/>
                      </a:endParaRPr>
                    </a:p>
                    <a:p>
                      <a:pPr marL="342900" lvl="0" indent="-342900" algn="justLow" rtl="1">
                        <a:lnSpc>
                          <a:spcPct val="115000"/>
                        </a:lnSpc>
                        <a:spcAft>
                          <a:spcPts val="0"/>
                        </a:spcAft>
                        <a:buClr>
                          <a:srgbClr val="BCA100"/>
                        </a:buClr>
                        <a:buFont typeface="Symbol"/>
                        <a:buChar char=""/>
                      </a:pPr>
                      <a:r>
                        <a:rPr lang="ar-SA" sz="2000" dirty="0">
                          <a:solidFill>
                            <a:srgbClr val="000000"/>
                          </a:solidFill>
                          <a:latin typeface="Tahoma"/>
                          <a:ea typeface="Calibri"/>
                          <a:cs typeface="B Titr" pitchFamily="2" charset="-78"/>
                        </a:rPr>
                        <a:t>کسانی که سردمداران نظام سلطه‌اند، دشمن هستند. اگر یک مصداق خارجی هم بخواهیم برایش مشخّص کنیم، رژیم ایالات </a:t>
                      </a:r>
                      <a:r>
                        <a:rPr lang="ar-SA" sz="2000" dirty="0" smtClean="0">
                          <a:solidFill>
                            <a:srgbClr val="000000"/>
                          </a:solidFill>
                          <a:latin typeface="Tahoma"/>
                          <a:ea typeface="Calibri"/>
                          <a:cs typeface="B Titr" pitchFamily="2" charset="-78"/>
                        </a:rPr>
                        <a:t>متّحده‌ </a:t>
                      </a:r>
                      <a:r>
                        <a:rPr lang="ar-SA" sz="2000" dirty="0">
                          <a:solidFill>
                            <a:srgbClr val="000000"/>
                          </a:solidFill>
                          <a:latin typeface="Tahoma"/>
                          <a:ea typeface="Calibri"/>
                          <a:cs typeface="B Titr" pitchFamily="2" charset="-78"/>
                        </a:rPr>
                        <a:t>آمریکا است</a:t>
                      </a:r>
                      <a:r>
                        <a:rPr lang="ar-SA" sz="2000" dirty="0" smtClean="0">
                          <a:solidFill>
                            <a:srgbClr val="000000"/>
                          </a:solidFill>
                          <a:latin typeface="Tahoma"/>
                          <a:ea typeface="Calibri"/>
                          <a:cs typeface="B Titr" pitchFamily="2" charset="-78"/>
                        </a:rPr>
                        <a:t>.</a:t>
                      </a:r>
                      <a:endParaRPr lang="fa-IR" sz="2000" dirty="0" smtClean="0">
                        <a:solidFill>
                          <a:srgbClr val="000000"/>
                        </a:solidFill>
                        <a:latin typeface="Tahoma"/>
                        <a:ea typeface="Calibri"/>
                        <a:cs typeface="B Titr" pitchFamily="2" charset="-78"/>
                      </a:endParaRPr>
                    </a:p>
                    <a:p>
                      <a:pPr marL="342900" marR="0" lvl="0" indent="-342900" algn="justLow" defTabSz="914400" rtl="1" eaLnBrk="1" fontAlgn="auto" latinLnBrk="0" hangingPunct="1">
                        <a:lnSpc>
                          <a:spcPct val="115000"/>
                        </a:lnSpc>
                        <a:spcBef>
                          <a:spcPts val="0"/>
                        </a:spcBef>
                        <a:spcAft>
                          <a:spcPts val="0"/>
                        </a:spcAft>
                        <a:buClr>
                          <a:srgbClr val="BCA100"/>
                        </a:buClr>
                        <a:buSzTx/>
                        <a:buFont typeface="Symbol"/>
                        <a:buChar char=""/>
                        <a:tabLst/>
                        <a:defRPr/>
                      </a:pPr>
                      <a:r>
                        <a:rPr kumimoji="0" lang="ar-SA" sz="1800" b="0" i="0" u="none" strike="noStrike" cap="none" normalizeH="0" baseline="0" dirty="0" smtClean="0">
                          <a:ln>
                            <a:noFill/>
                          </a:ln>
                          <a:solidFill>
                            <a:srgbClr val="000000"/>
                          </a:solidFill>
                          <a:effectLst/>
                          <a:latin typeface="Tahoma" pitchFamily="34" charset="0"/>
                          <a:ea typeface="Calibri" pitchFamily="34" charset="0"/>
                          <a:cs typeface="B Titr" pitchFamily="2" charset="-78"/>
                        </a:rPr>
                        <a:t>نقشه‌ دشمن در این منطقه عمدتاً بر دو پایه استوار است یکی عبارت است از ایجاد اختلاف، دوّمی عبارت است از نفوذ</a:t>
                      </a:r>
                      <a:r>
                        <a:rPr kumimoji="0" lang="en-US" sz="1100" b="0" i="0" u="none" strike="noStrike" cap="none" normalizeH="0" baseline="0" dirty="0" smtClean="0">
                          <a:ln>
                            <a:noFill/>
                          </a:ln>
                          <a:solidFill>
                            <a:schemeClr val="tx1"/>
                          </a:solidFill>
                          <a:effectLst/>
                          <a:latin typeface="Arial" pitchFamily="34" charset="0"/>
                          <a:cs typeface="B Titr" pitchFamily="2" charset="-78"/>
                        </a:rPr>
                        <a:t> </a:t>
                      </a:r>
                      <a:endParaRPr kumimoji="0" lang="en-US" sz="2800" b="0" i="0" u="none" strike="noStrike" cap="none" normalizeH="0" baseline="0" dirty="0" smtClean="0">
                        <a:ln>
                          <a:noFill/>
                        </a:ln>
                        <a:solidFill>
                          <a:schemeClr val="tx1"/>
                        </a:solidFill>
                        <a:effectLst/>
                        <a:latin typeface="Arial" pitchFamily="34" charset="0"/>
                        <a:cs typeface="B Titr" pitchFamily="2" charset="-78"/>
                      </a:endParaRPr>
                    </a:p>
                    <a:p>
                      <a:pPr marL="342900" lvl="0" indent="-342900" algn="justLow" rtl="1">
                        <a:lnSpc>
                          <a:spcPct val="115000"/>
                        </a:lnSpc>
                        <a:spcAft>
                          <a:spcPts val="0"/>
                        </a:spcAft>
                        <a:buClr>
                          <a:srgbClr val="BCA100"/>
                        </a:buClr>
                        <a:buFont typeface="Symbol"/>
                        <a:buChar char=""/>
                      </a:pPr>
                      <a:endParaRPr lang="en-US" sz="1100" dirty="0">
                        <a:latin typeface="Calibri"/>
                        <a:ea typeface="Calibri"/>
                        <a:cs typeface="Arial"/>
                      </a:endParaRPr>
                    </a:p>
                  </a:txBody>
                  <a:tcPr marL="114300" marR="114300" marT="0" marB="0">
                    <a:lnL>
                      <a:noFill/>
                    </a:lnL>
                    <a:lnR>
                      <a:noFill/>
                    </a:lnR>
                    <a:lnT>
                      <a:noFill/>
                    </a:lnT>
                    <a:lnB>
                      <a:noFill/>
                    </a:lnB>
                    <a:solidFill>
                      <a:schemeClr val="bg2">
                        <a:lumMod val="90000"/>
                      </a:schemeClr>
                    </a:solidFill>
                  </a:tcPr>
                </a:tc>
              </a:tr>
            </a:tbl>
          </a:graphicData>
        </a:graphic>
      </p:graphicFrame>
    </p:spTree>
    <p:extLst>
      <p:ext uri="{BB962C8B-B14F-4D97-AF65-F5344CB8AC3E}">
        <p14:creationId xmlns:p14="http://schemas.microsoft.com/office/powerpoint/2010/main" val="2257282394"/>
      </p:ext>
    </p:extLst>
  </p:cSld>
  <p:clrMapOvr>
    <a:masterClrMapping/>
  </p:clrMapOvr>
  <mc:AlternateContent xmlns:mc="http://schemas.openxmlformats.org/markup-compatibility/2006" xmlns:p14="http://schemas.microsoft.com/office/powerpoint/2010/main">
    <mc:Choice Requires="p14">
      <p:transition spd="slow" p14:dur="2250">
        <p:circle/>
        <p:sndAc>
          <p:stSnd>
            <p:snd r:embed="rId2" name="chimes.wav"/>
          </p:stSnd>
        </p:sndAc>
      </p:transition>
    </mc:Choice>
    <mc:Fallback xmlns="">
      <p:transition spd="slow">
        <p:circle/>
        <p:sndAc>
          <p:stSnd>
            <p:snd r:embed="rId3" name="chimes.wav"/>
          </p:stSnd>
        </p:sndAc>
      </p:transition>
    </mc:Fallback>
  </mc:AlternateContent>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75000"/>
            </a:schemeClr>
          </a:solidFill>
        </p:spPr>
        <p:txBody>
          <a:bodyPr>
            <a:noAutofit/>
          </a:bodyPr>
          <a:lstStyle/>
          <a:p>
            <a:pPr algn="ctr"/>
            <a:r>
              <a:rPr lang="fa-IR" sz="2800" b="1" dirty="0">
                <a:solidFill>
                  <a:prstClr val="black"/>
                </a:solidFill>
                <a:cs typeface="2  Titr" pitchFamily="2" charset="-78"/>
              </a:rPr>
              <a:t>سیاستهای استکبار در منطقه و وظایف مسلمانان درمقابل آن</a:t>
            </a:r>
            <a:endParaRPr lang="en-US" sz="2800" dirty="0"/>
          </a:p>
        </p:txBody>
      </p:sp>
      <p:sp>
        <p:nvSpPr>
          <p:cNvPr id="4" name="Text Placeholder 3"/>
          <p:cNvSpPr>
            <a:spLocks noGrp="1"/>
          </p:cNvSpPr>
          <p:nvPr>
            <p:ph type="body" sz="half" idx="2"/>
          </p:nvPr>
        </p:nvSpPr>
        <p:spPr/>
        <p:txBody>
          <a:bodyPr/>
          <a:lstStyle/>
          <a:p>
            <a:pPr algn="ctr"/>
            <a:r>
              <a:rPr lang="fa-IR" dirty="0" smtClean="0">
                <a:solidFill>
                  <a:srgbClr val="C00000"/>
                </a:solidFill>
                <a:cs typeface="2  Titr" pitchFamily="2" charset="-78"/>
              </a:rPr>
              <a:t>در دیدار مسئولان نظام و سفراى کشورهاى اسلامى ‏1394/2/26</a:t>
            </a:r>
            <a:endParaRPr lang="en-US" dirty="0" smtClean="0">
              <a:solidFill>
                <a:srgbClr val="C00000"/>
              </a:solidFill>
              <a:cs typeface="2  Titr" pitchFamily="2" charset="-78"/>
            </a:endParaRPr>
          </a:p>
          <a:p>
            <a:pPr algn="ctr"/>
            <a:endParaRPr lang="en-US" dirty="0"/>
          </a:p>
        </p:txBody>
      </p:sp>
      <p:sp>
        <p:nvSpPr>
          <p:cNvPr id="5" name="Slide Number Placeholder 4"/>
          <p:cNvSpPr>
            <a:spLocks noGrp="1"/>
          </p:cNvSpPr>
          <p:nvPr>
            <p:ph type="sldNum" sz="quarter" idx="12"/>
          </p:nvPr>
        </p:nvSpPr>
        <p:spPr/>
        <p:txBody>
          <a:bodyPr/>
          <a:lstStyle/>
          <a:p>
            <a:r>
              <a:rPr lang="fa-IR" dirty="0" smtClean="0">
                <a:solidFill>
                  <a:srgbClr val="7E0000"/>
                </a:solidFill>
                <a:cs typeface="B Titr" pitchFamily="2" charset="-78"/>
              </a:rPr>
              <a:t>123</a:t>
            </a:r>
            <a:endParaRPr lang="fa-IR" dirty="0">
              <a:solidFill>
                <a:srgbClr val="7E0000"/>
              </a:solidFill>
              <a:cs typeface="B Titr" pitchFamily="2" charset="-78"/>
            </a:endParaRPr>
          </a:p>
        </p:txBody>
      </p:sp>
      <p:graphicFrame>
        <p:nvGraphicFramePr>
          <p:cNvPr id="8" name="Table 7"/>
          <p:cNvGraphicFramePr>
            <a:graphicFrameLocks noGrp="1"/>
          </p:cNvGraphicFramePr>
          <p:nvPr>
            <p:extLst>
              <p:ext uri="{D42A27DB-BD31-4B8C-83A1-F6EECF244321}">
                <p14:modId xmlns:p14="http://schemas.microsoft.com/office/powerpoint/2010/main" val="1887704990"/>
              </p:ext>
            </p:extLst>
          </p:nvPr>
        </p:nvGraphicFramePr>
        <p:xfrm>
          <a:off x="1979712" y="2071678"/>
          <a:ext cx="6973776" cy="4399026"/>
        </p:xfrm>
        <a:graphic>
          <a:graphicData uri="http://schemas.openxmlformats.org/drawingml/2006/table">
            <a:tbl>
              <a:tblPr/>
              <a:tblGrid>
                <a:gridCol w="6973776"/>
              </a:tblGrid>
              <a:tr h="4071966">
                <a:tc>
                  <a:txBody>
                    <a:bodyPr/>
                    <a:lstStyle/>
                    <a:p>
                      <a:pPr marL="342900" lvl="0" indent="-342900" algn="just" rtl="1">
                        <a:lnSpc>
                          <a:spcPct val="150000"/>
                        </a:lnSpc>
                        <a:spcAft>
                          <a:spcPts val="0"/>
                        </a:spcAft>
                        <a:buClr>
                          <a:srgbClr val="BCA100"/>
                        </a:buClr>
                        <a:buFont typeface="Symbol"/>
                        <a:buChar char=""/>
                      </a:pPr>
                      <a:r>
                        <a:rPr lang="ar-SA" sz="2800" dirty="0">
                          <a:solidFill>
                            <a:srgbClr val="000000"/>
                          </a:solidFill>
                          <a:latin typeface="Tahoma"/>
                          <a:ea typeface="Calibri"/>
                          <a:cs typeface="2  Titr" pitchFamily="2" charset="-78"/>
                        </a:rPr>
                        <a:t>مشرکین مکّه هم وقتى ماه رجب </a:t>
                      </a:r>
                      <a:r>
                        <a:rPr lang="ar-SA" sz="2800" dirty="0" smtClean="0">
                          <a:solidFill>
                            <a:srgbClr val="000000"/>
                          </a:solidFill>
                          <a:latin typeface="Tahoma"/>
                          <a:ea typeface="Calibri"/>
                          <a:cs typeface="2  Titr" pitchFamily="2" charset="-78"/>
                        </a:rPr>
                        <a:t>می</a:t>
                      </a:r>
                      <a:r>
                        <a:rPr lang="fa-IR" sz="2800" dirty="0" smtClean="0">
                          <a:solidFill>
                            <a:srgbClr val="000000"/>
                          </a:solidFill>
                          <a:latin typeface="Tahoma"/>
                          <a:ea typeface="Calibri"/>
                          <a:cs typeface="2  Titr" pitchFamily="2" charset="-78"/>
                        </a:rPr>
                        <a:t> </a:t>
                      </a:r>
                      <a:r>
                        <a:rPr lang="ar-SA" sz="2800" dirty="0" smtClean="0">
                          <a:solidFill>
                            <a:srgbClr val="000000"/>
                          </a:solidFill>
                          <a:latin typeface="Tahoma"/>
                          <a:ea typeface="Calibri"/>
                          <a:cs typeface="2  Titr" pitchFamily="2" charset="-78"/>
                        </a:rPr>
                        <a:t>شد</a:t>
                      </a:r>
                      <a:r>
                        <a:rPr lang="ar-SA" sz="2800" dirty="0">
                          <a:solidFill>
                            <a:srgbClr val="000000"/>
                          </a:solidFill>
                          <a:latin typeface="Tahoma"/>
                          <a:ea typeface="Calibri"/>
                          <a:cs typeface="2  Titr" pitchFamily="2" charset="-78"/>
                        </a:rPr>
                        <a:t>، جنگ را قطع </a:t>
                      </a:r>
                      <a:r>
                        <a:rPr lang="ar-SA" sz="2800" dirty="0" smtClean="0">
                          <a:solidFill>
                            <a:srgbClr val="000000"/>
                          </a:solidFill>
                          <a:latin typeface="Tahoma"/>
                          <a:ea typeface="Calibri"/>
                          <a:cs typeface="2  Titr" pitchFamily="2" charset="-78"/>
                        </a:rPr>
                        <a:t>می</a:t>
                      </a:r>
                      <a:r>
                        <a:rPr lang="fa-IR" sz="2800" dirty="0" smtClean="0">
                          <a:solidFill>
                            <a:srgbClr val="000000"/>
                          </a:solidFill>
                          <a:latin typeface="Tahoma"/>
                          <a:ea typeface="Calibri"/>
                          <a:cs typeface="2  Titr" pitchFamily="2" charset="-78"/>
                        </a:rPr>
                        <a:t> </a:t>
                      </a:r>
                      <a:r>
                        <a:rPr lang="ar-SA" sz="2800" dirty="0" smtClean="0">
                          <a:solidFill>
                            <a:srgbClr val="000000"/>
                          </a:solidFill>
                          <a:latin typeface="Tahoma"/>
                          <a:ea typeface="Calibri"/>
                          <a:cs typeface="2  Titr" pitchFamily="2" charset="-78"/>
                        </a:rPr>
                        <a:t>کردند</a:t>
                      </a:r>
                      <a:r>
                        <a:rPr lang="ar-SA" sz="2800" dirty="0">
                          <a:solidFill>
                            <a:srgbClr val="000000"/>
                          </a:solidFill>
                          <a:latin typeface="Tahoma"/>
                          <a:ea typeface="Calibri"/>
                          <a:cs typeface="2  Titr" pitchFamily="2" charset="-78"/>
                        </a:rPr>
                        <a:t>. امروز زشت‌تر و بدتر از </a:t>
                      </a:r>
                      <a:r>
                        <a:rPr lang="ar-SA" sz="2800" dirty="0" smtClean="0">
                          <a:solidFill>
                            <a:srgbClr val="000000"/>
                          </a:solidFill>
                          <a:latin typeface="Tahoma"/>
                          <a:ea typeface="Calibri"/>
                          <a:cs typeface="2  Titr" pitchFamily="2" charset="-78"/>
                        </a:rPr>
                        <a:t>مکّه‌ </a:t>
                      </a:r>
                      <a:r>
                        <a:rPr lang="ar-SA" sz="2800" dirty="0">
                          <a:solidFill>
                            <a:srgbClr val="000000"/>
                          </a:solidFill>
                          <a:latin typeface="Tahoma"/>
                          <a:ea typeface="Calibri"/>
                          <a:cs typeface="2  Titr" pitchFamily="2" charset="-78"/>
                        </a:rPr>
                        <a:t>آن روز، کسانى هستند که در ماه رجب - ماه حرام - خانواده‌هاى یمنى را به عزا </a:t>
                      </a:r>
                      <a:r>
                        <a:rPr lang="ar-SA" sz="2800" dirty="0" smtClean="0">
                          <a:solidFill>
                            <a:srgbClr val="000000"/>
                          </a:solidFill>
                          <a:latin typeface="Tahoma"/>
                          <a:ea typeface="Calibri"/>
                          <a:cs typeface="2  Titr" pitchFamily="2" charset="-78"/>
                        </a:rPr>
                        <a:t>می</a:t>
                      </a:r>
                      <a:r>
                        <a:rPr lang="fa-IR" sz="2800" dirty="0" smtClean="0">
                          <a:solidFill>
                            <a:srgbClr val="000000"/>
                          </a:solidFill>
                          <a:latin typeface="Tahoma"/>
                          <a:ea typeface="Calibri"/>
                          <a:cs typeface="2  Titr" pitchFamily="2" charset="-78"/>
                        </a:rPr>
                        <a:t> </a:t>
                      </a:r>
                      <a:r>
                        <a:rPr lang="ar-SA" sz="2800" dirty="0" smtClean="0">
                          <a:solidFill>
                            <a:srgbClr val="000000"/>
                          </a:solidFill>
                          <a:latin typeface="Tahoma"/>
                          <a:ea typeface="Calibri"/>
                          <a:cs typeface="2  Titr" pitchFamily="2" charset="-78"/>
                        </a:rPr>
                        <a:t>نشانند</a:t>
                      </a:r>
                      <a:endParaRPr lang="fa-IR" sz="2800" dirty="0" smtClean="0">
                        <a:solidFill>
                          <a:srgbClr val="000000"/>
                        </a:solidFill>
                        <a:latin typeface="Tahoma"/>
                        <a:ea typeface="Calibri"/>
                        <a:cs typeface="2  Titr" pitchFamily="2" charset="-78"/>
                      </a:endParaRPr>
                    </a:p>
                    <a:p>
                      <a:pPr marL="342900" marR="0" lvl="0" indent="-342900" algn="just" defTabSz="914400" rtl="1" eaLnBrk="1" fontAlgn="auto" latinLnBrk="0" hangingPunct="1">
                        <a:lnSpc>
                          <a:spcPct val="150000"/>
                        </a:lnSpc>
                        <a:spcBef>
                          <a:spcPts val="0"/>
                        </a:spcBef>
                        <a:spcAft>
                          <a:spcPts val="0"/>
                        </a:spcAft>
                        <a:buClr>
                          <a:srgbClr val="BCA100"/>
                        </a:buClr>
                        <a:buSzTx/>
                        <a:buFont typeface="Symbol"/>
                        <a:buChar char=""/>
                        <a:tabLst/>
                        <a:defRPr/>
                      </a:pPr>
                      <a:r>
                        <a:rPr kumimoji="0" lang="ar-SA" sz="2400" b="0" i="0" u="none" strike="noStrike" cap="none" normalizeH="0" baseline="0" dirty="0" smtClean="0">
                          <a:ln>
                            <a:noFill/>
                          </a:ln>
                          <a:solidFill>
                            <a:srgbClr val="000000"/>
                          </a:solidFill>
                          <a:effectLst/>
                          <a:latin typeface="Tahoma" pitchFamily="34" charset="0"/>
                          <a:ea typeface="Calibri" pitchFamily="34" charset="0"/>
                          <a:cs typeface="2  Titr" pitchFamily="2" charset="-78"/>
                        </a:rPr>
                        <a:t>ما هر مقدارى که بتوانیم از مظلوم حمایت می</a:t>
                      </a:r>
                      <a:r>
                        <a:rPr kumimoji="0" lang="fa-IR" sz="2400" b="0" i="0" u="none" strike="noStrike" cap="none" normalizeH="0" baseline="0" dirty="0" smtClean="0">
                          <a:ln>
                            <a:noFill/>
                          </a:ln>
                          <a:solidFill>
                            <a:srgbClr val="000000"/>
                          </a:solidFill>
                          <a:effectLst/>
                          <a:latin typeface="Tahoma" pitchFamily="34" charset="0"/>
                          <a:ea typeface="Calibri" pitchFamily="34" charset="0"/>
                          <a:cs typeface="2  Titr" pitchFamily="2" charset="-78"/>
                        </a:rPr>
                        <a:t> </a:t>
                      </a:r>
                      <a:r>
                        <a:rPr kumimoji="0" lang="ar-SA" sz="2400" b="0" i="0" u="none" strike="noStrike" cap="none" normalizeH="0" baseline="0" dirty="0" smtClean="0">
                          <a:ln>
                            <a:noFill/>
                          </a:ln>
                          <a:solidFill>
                            <a:srgbClr val="000000"/>
                          </a:solidFill>
                          <a:effectLst/>
                          <a:latin typeface="Tahoma" pitchFamily="34" charset="0"/>
                          <a:ea typeface="Calibri" pitchFamily="34" charset="0"/>
                          <a:cs typeface="2  Titr" pitchFamily="2" charset="-78"/>
                        </a:rPr>
                        <a:t>کنیم و هر مقدارى که توانایى‌هاى ما و وسع ما باشد وظیفه‌ ما است؛ اسلام به ما گفته است که «کُن للِظّالِمِ خَصماً وَ لِلمَظلومِ عَونا</a:t>
                      </a:r>
                      <a:r>
                        <a:rPr kumimoji="0" lang="fa-IR" sz="2400" b="0" i="0" u="none" strike="noStrike" cap="none" normalizeH="0" baseline="0" dirty="0" smtClean="0">
                          <a:ln>
                            <a:noFill/>
                          </a:ln>
                          <a:solidFill>
                            <a:srgbClr val="000000"/>
                          </a:solidFill>
                          <a:effectLst/>
                          <a:latin typeface="Tahoma" pitchFamily="34" charset="0"/>
                          <a:ea typeface="Calibri" pitchFamily="34" charset="0"/>
                          <a:cs typeface="2  Titr" pitchFamily="2" charset="-78"/>
                        </a:rPr>
                        <a:t>»</a:t>
                      </a:r>
                      <a:r>
                        <a:rPr kumimoji="0" lang="en-US" sz="2400" b="0" i="0" u="none" strike="noStrike" cap="none" normalizeH="0" baseline="0" dirty="0" smtClean="0">
                          <a:ln>
                            <a:noFill/>
                          </a:ln>
                          <a:solidFill>
                            <a:srgbClr val="000000"/>
                          </a:solidFill>
                          <a:effectLst/>
                          <a:latin typeface="Tahoma" pitchFamily="34" charset="0"/>
                          <a:ea typeface="Calibri" pitchFamily="34" charset="0"/>
                          <a:cs typeface="2  Titr" pitchFamily="2" charset="-78"/>
                        </a:rPr>
                        <a:t>.</a:t>
                      </a:r>
                      <a:r>
                        <a:rPr kumimoji="0" lang="en-US" sz="1400" b="0" i="0" u="none" strike="noStrike" cap="none" normalizeH="0" baseline="0" dirty="0" smtClean="0">
                          <a:ln>
                            <a:noFill/>
                          </a:ln>
                          <a:solidFill>
                            <a:schemeClr val="tx1"/>
                          </a:solidFill>
                          <a:effectLst/>
                          <a:latin typeface="Arial" pitchFamily="34" charset="0"/>
                          <a:cs typeface="2  Titr" pitchFamily="2" charset="-78"/>
                        </a:rPr>
                        <a:t> </a:t>
                      </a:r>
                      <a:endParaRPr kumimoji="0" lang="en-US" sz="3600" b="0" i="0" u="none" strike="noStrike" cap="none" normalizeH="0" baseline="0" dirty="0" smtClean="0">
                        <a:ln>
                          <a:noFill/>
                        </a:ln>
                        <a:solidFill>
                          <a:schemeClr val="tx1"/>
                        </a:solidFill>
                        <a:effectLst/>
                        <a:latin typeface="Arial" pitchFamily="34" charset="0"/>
                        <a:cs typeface="2  Titr" pitchFamily="2" charset="-78"/>
                      </a:endParaRPr>
                    </a:p>
                    <a:p>
                      <a:pPr marL="342900" lvl="0" indent="-342900" algn="just" rtl="1">
                        <a:lnSpc>
                          <a:spcPct val="115000"/>
                        </a:lnSpc>
                        <a:spcAft>
                          <a:spcPts val="0"/>
                        </a:spcAft>
                        <a:buClr>
                          <a:srgbClr val="BCA100"/>
                        </a:buClr>
                        <a:buFont typeface="Symbol"/>
                        <a:buChar char=""/>
                      </a:pPr>
                      <a:endParaRPr lang="en-US" sz="1100" dirty="0">
                        <a:latin typeface="Calibri"/>
                        <a:ea typeface="Calibri"/>
                        <a:cs typeface="Arial"/>
                      </a:endParaRPr>
                    </a:p>
                  </a:txBody>
                  <a:tcPr marL="114300" marR="114300" marT="0" marB="0">
                    <a:lnL>
                      <a:noFill/>
                    </a:lnL>
                    <a:lnR>
                      <a:noFill/>
                    </a:lnR>
                    <a:lnT>
                      <a:noFill/>
                    </a:lnT>
                    <a:lnB>
                      <a:noFill/>
                    </a:lnB>
                    <a:solidFill>
                      <a:schemeClr val="bg2"/>
                    </a:solidFill>
                  </a:tcPr>
                </a:tc>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2250">
        <p14:flythrough/>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fa-IR" sz="2400" b="1" dirty="0" smtClean="0">
                <a:cs typeface="2  Titr" pitchFamily="2" charset="-78"/>
              </a:rPr>
              <a:t>سیاستهای استکبار در منطقه و وظایف مسلمانان درمقابل آن</a:t>
            </a:r>
            <a:endParaRPr lang="en-US" sz="2400" dirty="0"/>
          </a:p>
        </p:txBody>
      </p:sp>
      <p:sp>
        <p:nvSpPr>
          <p:cNvPr id="4" name="Text Placeholder 3"/>
          <p:cNvSpPr>
            <a:spLocks noGrp="1"/>
          </p:cNvSpPr>
          <p:nvPr>
            <p:ph type="body" sz="half" idx="2"/>
          </p:nvPr>
        </p:nvSpPr>
        <p:spPr/>
        <p:txBody>
          <a:bodyPr/>
          <a:lstStyle/>
          <a:p>
            <a:pPr algn="ctr"/>
            <a:r>
              <a:rPr lang="fa-IR" dirty="0" smtClean="0">
                <a:solidFill>
                  <a:srgbClr val="C00000"/>
                </a:solidFill>
                <a:cs typeface="2  Titr" pitchFamily="2" charset="-78"/>
              </a:rPr>
              <a:t>در دیدار مسئولان نظام و سفراى کشورهاى اسلامى ‏1394/2/26</a:t>
            </a:r>
            <a:endParaRPr lang="en-US" dirty="0" smtClean="0">
              <a:solidFill>
                <a:srgbClr val="C00000"/>
              </a:solidFill>
              <a:cs typeface="2  Titr" pitchFamily="2" charset="-78"/>
            </a:endParaRPr>
          </a:p>
          <a:p>
            <a:endParaRPr lang="en-US" dirty="0"/>
          </a:p>
        </p:txBody>
      </p:sp>
      <p:sp>
        <p:nvSpPr>
          <p:cNvPr id="5" name="Slide Number Placeholder 4"/>
          <p:cNvSpPr>
            <a:spLocks noGrp="1"/>
          </p:cNvSpPr>
          <p:nvPr>
            <p:ph type="sldNum" sz="quarter" idx="12"/>
          </p:nvPr>
        </p:nvSpPr>
        <p:spPr/>
        <p:txBody>
          <a:bodyPr/>
          <a:lstStyle/>
          <a:p>
            <a:r>
              <a:rPr lang="fa-IR" dirty="0" smtClean="0">
                <a:solidFill>
                  <a:srgbClr val="7E0000"/>
                </a:solidFill>
                <a:cs typeface="B Titr" pitchFamily="2" charset="-78"/>
              </a:rPr>
              <a:t>124</a:t>
            </a:r>
            <a:endParaRPr lang="fa-IR" dirty="0">
              <a:solidFill>
                <a:srgbClr val="7E0000"/>
              </a:solidFill>
              <a:cs typeface="B Titr" pitchFamily="2" charset="-78"/>
            </a:endParaRPr>
          </a:p>
        </p:txBody>
      </p:sp>
      <p:graphicFrame>
        <p:nvGraphicFramePr>
          <p:cNvPr id="6" name="Table 5"/>
          <p:cNvGraphicFramePr>
            <a:graphicFrameLocks noGrp="1"/>
          </p:cNvGraphicFramePr>
          <p:nvPr>
            <p:extLst>
              <p:ext uri="{D42A27DB-BD31-4B8C-83A1-F6EECF244321}">
                <p14:modId xmlns:p14="http://schemas.microsoft.com/office/powerpoint/2010/main" val="2540858032"/>
              </p:ext>
            </p:extLst>
          </p:nvPr>
        </p:nvGraphicFramePr>
        <p:xfrm>
          <a:off x="1979712" y="2204864"/>
          <a:ext cx="6840760" cy="4392488"/>
        </p:xfrm>
        <a:graphic>
          <a:graphicData uri="http://schemas.openxmlformats.org/drawingml/2006/table">
            <a:tbl>
              <a:tblPr/>
              <a:tblGrid>
                <a:gridCol w="6840760"/>
              </a:tblGrid>
              <a:tr h="4392488">
                <a:tc>
                  <a:txBody>
                    <a:bodyPr/>
                    <a:lstStyle/>
                    <a:p>
                      <a:pPr marL="342900" lvl="0" indent="-342900" algn="just" rtl="1">
                        <a:lnSpc>
                          <a:spcPct val="150000"/>
                        </a:lnSpc>
                        <a:spcAft>
                          <a:spcPts val="0"/>
                        </a:spcAft>
                        <a:buClr>
                          <a:srgbClr val="BCA100"/>
                        </a:buClr>
                        <a:buFont typeface="Symbol"/>
                        <a:buChar char=""/>
                      </a:pPr>
                      <a:r>
                        <a:rPr lang="ar-SA" sz="2000" dirty="0">
                          <a:solidFill>
                            <a:srgbClr val="000000"/>
                          </a:solidFill>
                          <a:latin typeface="Tahoma"/>
                          <a:ea typeface="Calibri"/>
                          <a:cs typeface="2  Titr" pitchFamily="2" charset="-78"/>
                        </a:rPr>
                        <a:t>سیاست دشمنان این منطقه و دشمنان این مجموعه‌ى اسلامى، ترساندن این کشورها از همدیگر است، دشمنِ موهوم </a:t>
                      </a:r>
                      <a:r>
                        <a:rPr lang="ar-SA" sz="2000" dirty="0" smtClean="0">
                          <a:solidFill>
                            <a:srgbClr val="000000"/>
                          </a:solidFill>
                          <a:latin typeface="Tahoma"/>
                          <a:ea typeface="Calibri"/>
                          <a:cs typeface="2  Titr" pitchFamily="2" charset="-78"/>
                        </a:rPr>
                        <a:t>درست </a:t>
                      </a:r>
                      <a:r>
                        <a:rPr lang="ar-SA" sz="2000" dirty="0">
                          <a:solidFill>
                            <a:srgbClr val="000000"/>
                          </a:solidFill>
                          <a:latin typeface="Tahoma"/>
                          <a:ea typeface="Calibri"/>
                          <a:cs typeface="2  Titr" pitchFamily="2" charset="-78"/>
                        </a:rPr>
                        <a:t>کنند و دشمن اصلى را که استکبار است، کمپانى‌هاى متجاوز و متعدّى و وابستگان آنها هستند، صهیونیست است در حاشیه نگه دارند.</a:t>
                      </a:r>
                      <a:endParaRPr lang="en-US" sz="1800" dirty="0">
                        <a:latin typeface="Calibri"/>
                        <a:ea typeface="Calibri"/>
                        <a:cs typeface="2  Titr" pitchFamily="2" charset="-78"/>
                      </a:endParaRPr>
                    </a:p>
                    <a:p>
                      <a:pPr marL="342900" lvl="0" indent="-342900" algn="just" rtl="1">
                        <a:lnSpc>
                          <a:spcPct val="150000"/>
                        </a:lnSpc>
                        <a:spcAft>
                          <a:spcPts val="0"/>
                        </a:spcAft>
                        <a:buClr>
                          <a:srgbClr val="BCA100"/>
                        </a:buClr>
                        <a:buFont typeface="Symbol"/>
                        <a:buChar char=""/>
                      </a:pPr>
                      <a:r>
                        <a:rPr lang="ar-SA" sz="2000" dirty="0">
                          <a:solidFill>
                            <a:srgbClr val="000000"/>
                          </a:solidFill>
                          <a:latin typeface="Tahoma"/>
                          <a:ea typeface="Calibri"/>
                          <a:cs typeface="2  Titr" pitchFamily="2" charset="-78"/>
                        </a:rPr>
                        <a:t>ایران در مقابل عرب، فلان قومیّت در مقابل فلان قومیّت دیگر، شیعه در مقابل سنّی؛ اینها سیاستهای دشمنان است؛ باید با این مقابله کرد</a:t>
                      </a:r>
                      <a:r>
                        <a:rPr lang="ar-SA" sz="2000" dirty="0" smtClean="0">
                          <a:solidFill>
                            <a:srgbClr val="000000"/>
                          </a:solidFill>
                          <a:latin typeface="Tahoma"/>
                          <a:ea typeface="Calibri"/>
                          <a:cs typeface="2  Titr" pitchFamily="2" charset="-78"/>
                        </a:rPr>
                        <a:t>.</a:t>
                      </a:r>
                      <a:endParaRPr lang="fa-IR" sz="2000" dirty="0" smtClean="0">
                        <a:solidFill>
                          <a:srgbClr val="000000"/>
                        </a:solidFill>
                        <a:latin typeface="Tahoma"/>
                        <a:ea typeface="Calibri"/>
                        <a:cs typeface="2  Titr" pitchFamily="2" charset="-78"/>
                      </a:endParaRPr>
                    </a:p>
                    <a:p>
                      <a:pPr marL="342900" marR="0" lvl="0" indent="-342900" algn="just" defTabSz="914400" rtl="1" eaLnBrk="1" fontAlgn="auto" latinLnBrk="0" hangingPunct="1">
                        <a:lnSpc>
                          <a:spcPct val="150000"/>
                        </a:lnSpc>
                        <a:spcBef>
                          <a:spcPts val="0"/>
                        </a:spcBef>
                        <a:spcAft>
                          <a:spcPts val="0"/>
                        </a:spcAft>
                        <a:buClr>
                          <a:srgbClr val="BCA100"/>
                        </a:buClr>
                        <a:buSzTx/>
                        <a:buFont typeface="Symbol"/>
                        <a:buChar char=""/>
                        <a:tabLst/>
                        <a:defRPr/>
                      </a:pPr>
                      <a:r>
                        <a:rPr kumimoji="0" lang="ar-SA" sz="1800" b="0" i="0" u="none" strike="noStrike" cap="none" normalizeH="0" baseline="0" dirty="0" smtClean="0">
                          <a:ln>
                            <a:noFill/>
                          </a:ln>
                          <a:solidFill>
                            <a:srgbClr val="000000"/>
                          </a:solidFill>
                          <a:effectLst/>
                          <a:latin typeface="Tahoma" pitchFamily="34" charset="0"/>
                          <a:ea typeface="Calibri" pitchFamily="34" charset="0"/>
                          <a:cs typeface="2  Titr" pitchFamily="2" charset="-78"/>
                        </a:rPr>
                        <a:t>بیدارى اسلامى را موقّتاً سرکوب کردند لکن بیدارى، سرکوب‌شدنى نیست؛ بصیرت، سرکوب‌شدنى نیست</a:t>
                      </a:r>
                      <a:r>
                        <a:rPr kumimoji="0" lang="en-US" sz="1100" b="0" i="0" u="none" strike="noStrike" cap="none" normalizeH="0" baseline="0" dirty="0" smtClean="0">
                          <a:ln>
                            <a:noFill/>
                          </a:ln>
                          <a:solidFill>
                            <a:schemeClr val="tx1"/>
                          </a:solidFill>
                          <a:effectLst/>
                          <a:latin typeface="Arial" pitchFamily="34" charset="0"/>
                          <a:cs typeface="2  Titr" pitchFamily="2" charset="-78"/>
                        </a:rPr>
                        <a:t> </a:t>
                      </a:r>
                      <a:endParaRPr kumimoji="0" lang="en-US" sz="2800" b="0" i="0" u="none" strike="noStrike" cap="none" normalizeH="0" baseline="0" dirty="0" smtClean="0">
                        <a:ln>
                          <a:noFill/>
                        </a:ln>
                        <a:solidFill>
                          <a:schemeClr val="tx1"/>
                        </a:solidFill>
                        <a:effectLst/>
                        <a:latin typeface="Arial" pitchFamily="34" charset="0"/>
                        <a:cs typeface="2  Titr" pitchFamily="2" charset="-78"/>
                      </a:endParaRPr>
                    </a:p>
                    <a:p>
                      <a:pPr marL="342900" lvl="0" indent="-342900" algn="justLow" rtl="1">
                        <a:lnSpc>
                          <a:spcPct val="115000"/>
                        </a:lnSpc>
                        <a:spcAft>
                          <a:spcPts val="0"/>
                        </a:spcAft>
                        <a:buClr>
                          <a:srgbClr val="BCA100"/>
                        </a:buClr>
                        <a:buFont typeface="Symbol"/>
                        <a:buChar char=""/>
                      </a:pPr>
                      <a:endParaRPr lang="en-US" sz="1100" dirty="0">
                        <a:latin typeface="Calibri"/>
                        <a:ea typeface="Calibri"/>
                        <a:cs typeface="Arial"/>
                      </a:endParaRPr>
                    </a:p>
                  </a:txBody>
                  <a:tcPr marL="114300" marR="114300" marT="0" marB="0">
                    <a:lnL>
                      <a:noFill/>
                    </a:lnL>
                    <a:lnR>
                      <a:noFill/>
                    </a:lnR>
                    <a:lnT>
                      <a:noFill/>
                    </a:lnT>
                    <a:lnB>
                      <a:noFill/>
                    </a:lnB>
                    <a:solidFill>
                      <a:schemeClr val="bg2"/>
                    </a:solidFill>
                  </a:tcPr>
                </a:tc>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2250">
        <p:cover dir="r"/>
        <p:sndAc>
          <p:stSnd>
            <p:snd r:embed="rId2" name="chimes.wav"/>
          </p:stSnd>
        </p:sndAc>
      </p:transition>
    </mc:Choice>
    <mc:Fallback xmlns="">
      <p:transition spd="slow">
        <p:cover dir="r"/>
        <p:sndAc>
          <p:stSnd>
            <p:snd r:embed="rId3" name="chimes.wav"/>
          </p:stSnd>
        </p:sndAc>
      </p:transition>
    </mc:Fallback>
  </mc:AlternateContent>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fa-IR" sz="3600" b="1" dirty="0" smtClean="0">
                <a:cs typeface="B Titr" pitchFamily="2" charset="-78"/>
              </a:rPr>
              <a:t>ایجاد تفرقه، ابزار دشمنان</a:t>
            </a:r>
            <a:endParaRPr lang="en-US" sz="3600" dirty="0">
              <a:cs typeface="B Titr" pitchFamily="2" charset="-78"/>
            </a:endParaRPr>
          </a:p>
        </p:txBody>
      </p:sp>
      <p:sp>
        <p:nvSpPr>
          <p:cNvPr id="4" name="Text Placeholder 3"/>
          <p:cNvSpPr>
            <a:spLocks noGrp="1"/>
          </p:cNvSpPr>
          <p:nvPr>
            <p:ph type="body" sz="half" idx="2"/>
          </p:nvPr>
        </p:nvSpPr>
        <p:spPr/>
        <p:txBody>
          <a:bodyPr/>
          <a:lstStyle/>
          <a:p>
            <a:pPr algn="ctr"/>
            <a:r>
              <a:rPr lang="fa-IR" sz="1300" dirty="0" smtClean="0">
                <a:solidFill>
                  <a:srgbClr val="990000"/>
                </a:solidFill>
                <a:cs typeface="B Titr" pitchFamily="2" charset="-78"/>
              </a:rPr>
              <a:t>بیانات در دیدار مسئولان نظام و میهمانان کنفرانس وحدت اسلامى ‌ ‏1394/۱۰/8</a:t>
            </a:r>
          </a:p>
          <a:p>
            <a:endParaRPr lang="en-US" dirty="0"/>
          </a:p>
        </p:txBody>
      </p:sp>
      <p:sp>
        <p:nvSpPr>
          <p:cNvPr id="5" name="Slide Number Placeholder 4"/>
          <p:cNvSpPr>
            <a:spLocks noGrp="1"/>
          </p:cNvSpPr>
          <p:nvPr>
            <p:ph type="sldNum" sz="quarter" idx="12"/>
          </p:nvPr>
        </p:nvSpPr>
        <p:spPr/>
        <p:txBody>
          <a:bodyPr/>
          <a:lstStyle/>
          <a:p>
            <a:r>
              <a:rPr lang="fa-IR" dirty="0" smtClean="0">
                <a:solidFill>
                  <a:srgbClr val="7E0000"/>
                </a:solidFill>
                <a:cs typeface="B Titr" pitchFamily="2" charset="-78"/>
              </a:rPr>
              <a:t>125</a:t>
            </a:r>
            <a:endParaRPr lang="fa-IR" dirty="0">
              <a:solidFill>
                <a:srgbClr val="7E0000"/>
              </a:solidFill>
              <a:cs typeface="B Titr" pitchFamily="2" charset="-78"/>
            </a:endParaRPr>
          </a:p>
        </p:txBody>
      </p:sp>
      <p:graphicFrame>
        <p:nvGraphicFramePr>
          <p:cNvPr id="6" name="Table 5"/>
          <p:cNvGraphicFramePr>
            <a:graphicFrameLocks noGrp="1"/>
          </p:cNvGraphicFramePr>
          <p:nvPr>
            <p:extLst>
              <p:ext uri="{D42A27DB-BD31-4B8C-83A1-F6EECF244321}">
                <p14:modId xmlns:p14="http://schemas.microsoft.com/office/powerpoint/2010/main" val="2540858032"/>
              </p:ext>
            </p:extLst>
          </p:nvPr>
        </p:nvGraphicFramePr>
        <p:xfrm>
          <a:off x="1857356" y="1857364"/>
          <a:ext cx="7143800" cy="4392488"/>
        </p:xfrm>
        <a:graphic>
          <a:graphicData uri="http://schemas.openxmlformats.org/drawingml/2006/table">
            <a:tbl>
              <a:tblPr/>
              <a:tblGrid>
                <a:gridCol w="7143800"/>
              </a:tblGrid>
              <a:tr h="4392488">
                <a:tc>
                  <a:txBody>
                    <a:bodyPr/>
                    <a:lstStyle/>
                    <a:p>
                      <a:pPr marL="342900" lvl="0" indent="-342900" algn="justLow" rtl="1">
                        <a:lnSpc>
                          <a:spcPct val="200000"/>
                        </a:lnSpc>
                        <a:spcAft>
                          <a:spcPts val="0"/>
                        </a:spcAft>
                        <a:buClr>
                          <a:srgbClr val="BCA100"/>
                        </a:buClr>
                        <a:buFont typeface="Symbol"/>
                        <a:buChar char=""/>
                      </a:pPr>
                      <a:r>
                        <a:rPr lang="ar-SA" sz="1800" dirty="0">
                          <a:solidFill>
                            <a:srgbClr val="000000"/>
                          </a:solidFill>
                          <a:latin typeface="Tahoma"/>
                          <a:ea typeface="Calibri"/>
                          <a:cs typeface="B Titr" pitchFamily="2" charset="-78"/>
                        </a:rPr>
                        <a:t>آن روزی که کلمه‌ی سنّی و شیعه در ادبیّات آمریکایی‌ها پیدا شد، ما نگران شدیم؛ اهل نظر همه نگران شدند.</a:t>
                      </a:r>
                      <a:endParaRPr lang="en-US" sz="1600" dirty="0">
                        <a:latin typeface="Calibri"/>
                        <a:ea typeface="Calibri"/>
                        <a:cs typeface="B Titr" pitchFamily="2" charset="-78"/>
                      </a:endParaRPr>
                    </a:p>
                    <a:p>
                      <a:pPr marL="342900" lvl="0" indent="-342900" algn="justLow" rtl="1">
                        <a:lnSpc>
                          <a:spcPct val="200000"/>
                        </a:lnSpc>
                        <a:spcAft>
                          <a:spcPts val="0"/>
                        </a:spcAft>
                        <a:buClr>
                          <a:srgbClr val="BCA100"/>
                        </a:buClr>
                        <a:buFont typeface="Symbol"/>
                        <a:buChar char=""/>
                      </a:pPr>
                      <a:r>
                        <a:rPr lang="ar-SA" sz="1800" dirty="0">
                          <a:solidFill>
                            <a:srgbClr val="000000"/>
                          </a:solidFill>
                          <a:latin typeface="Tahoma"/>
                          <a:ea typeface="Calibri"/>
                          <a:cs typeface="B Titr" pitchFamily="2" charset="-78"/>
                        </a:rPr>
                        <a:t>این آقایان فعلی حاکم بر آمریکا که </a:t>
                      </a:r>
                      <a:r>
                        <a:rPr lang="ar-SA" sz="1800" dirty="0" smtClean="0">
                          <a:solidFill>
                            <a:srgbClr val="000000"/>
                          </a:solidFill>
                          <a:latin typeface="Tahoma"/>
                          <a:ea typeface="Calibri"/>
                          <a:cs typeface="B Titr" pitchFamily="2" charset="-78"/>
                        </a:rPr>
                        <a:t>می</a:t>
                      </a:r>
                      <a:r>
                        <a:rPr lang="fa-IR" sz="1800" dirty="0" smtClean="0">
                          <a:solidFill>
                            <a:srgbClr val="000000"/>
                          </a:solidFill>
                          <a:latin typeface="Tahoma"/>
                          <a:ea typeface="Calibri"/>
                          <a:cs typeface="B Titr" pitchFamily="2" charset="-78"/>
                        </a:rPr>
                        <a:t> </a:t>
                      </a:r>
                      <a:r>
                        <a:rPr lang="ar-SA" sz="1800" dirty="0" smtClean="0">
                          <a:solidFill>
                            <a:srgbClr val="000000"/>
                          </a:solidFill>
                          <a:latin typeface="Tahoma"/>
                          <a:ea typeface="Calibri"/>
                          <a:cs typeface="B Titr" pitchFamily="2" charset="-78"/>
                        </a:rPr>
                        <a:t>گویند </a:t>
                      </a:r>
                      <a:r>
                        <a:rPr lang="ar-SA" sz="1800" dirty="0">
                          <a:solidFill>
                            <a:srgbClr val="000000"/>
                          </a:solidFill>
                          <a:latin typeface="Tahoma"/>
                          <a:ea typeface="Calibri"/>
                          <a:cs typeface="B Titr" pitchFamily="2" charset="-78"/>
                        </a:rPr>
                        <a:t>ما با اسلام موافقیم، با فلان </a:t>
                      </a:r>
                      <a:r>
                        <a:rPr lang="ar-SA" sz="1800" dirty="0" smtClean="0">
                          <a:solidFill>
                            <a:srgbClr val="000000"/>
                          </a:solidFill>
                          <a:latin typeface="Tahoma"/>
                          <a:ea typeface="Calibri"/>
                          <a:cs typeface="B Titr" pitchFamily="2" charset="-78"/>
                        </a:rPr>
                        <a:t>فرقه‌ </a:t>
                      </a:r>
                      <a:r>
                        <a:rPr lang="ar-SA" sz="1800" dirty="0">
                          <a:solidFill>
                            <a:srgbClr val="000000"/>
                          </a:solidFill>
                          <a:latin typeface="Tahoma"/>
                          <a:ea typeface="Calibri"/>
                          <a:cs typeface="B Titr" pitchFamily="2" charset="-78"/>
                        </a:rPr>
                        <a:t>اسلامی مخالفیم، دروغ </a:t>
                      </a:r>
                      <a:r>
                        <a:rPr lang="ar-SA" sz="1800" dirty="0" smtClean="0">
                          <a:solidFill>
                            <a:srgbClr val="000000"/>
                          </a:solidFill>
                          <a:latin typeface="Tahoma"/>
                          <a:ea typeface="Calibri"/>
                          <a:cs typeface="B Titr" pitchFamily="2" charset="-78"/>
                        </a:rPr>
                        <a:t>می</a:t>
                      </a:r>
                      <a:r>
                        <a:rPr lang="fa-IR" sz="1800" dirty="0" smtClean="0">
                          <a:solidFill>
                            <a:srgbClr val="000000"/>
                          </a:solidFill>
                          <a:latin typeface="Tahoma"/>
                          <a:ea typeface="Calibri"/>
                          <a:cs typeface="B Titr" pitchFamily="2" charset="-78"/>
                        </a:rPr>
                        <a:t> </a:t>
                      </a:r>
                      <a:r>
                        <a:rPr lang="ar-SA" sz="1800" dirty="0" smtClean="0">
                          <a:solidFill>
                            <a:srgbClr val="000000"/>
                          </a:solidFill>
                          <a:latin typeface="Tahoma"/>
                          <a:ea typeface="Calibri"/>
                          <a:cs typeface="B Titr" pitchFamily="2" charset="-78"/>
                        </a:rPr>
                        <a:t>گویند</a:t>
                      </a:r>
                      <a:r>
                        <a:rPr lang="ar-SA" sz="1800" dirty="0">
                          <a:solidFill>
                            <a:srgbClr val="000000"/>
                          </a:solidFill>
                          <a:latin typeface="Tahoma"/>
                          <a:ea typeface="Calibri"/>
                          <a:cs typeface="B Titr" pitchFamily="2" charset="-78"/>
                        </a:rPr>
                        <a:t>؛ اینها نفاق می‌ورزند.</a:t>
                      </a:r>
                      <a:endParaRPr lang="en-US" sz="1600" dirty="0">
                        <a:latin typeface="Calibri"/>
                        <a:ea typeface="Calibri"/>
                        <a:cs typeface="B Titr" pitchFamily="2" charset="-78"/>
                      </a:endParaRPr>
                    </a:p>
                    <a:p>
                      <a:pPr marL="342900" lvl="0" indent="-342900" algn="justLow" rtl="1">
                        <a:lnSpc>
                          <a:spcPct val="200000"/>
                        </a:lnSpc>
                        <a:spcAft>
                          <a:spcPts val="0"/>
                        </a:spcAft>
                        <a:buClr>
                          <a:srgbClr val="BCA100"/>
                        </a:buClr>
                        <a:buFont typeface="Symbol"/>
                        <a:buChar char=""/>
                      </a:pPr>
                      <a:r>
                        <a:rPr lang="ar-SA" sz="1800" dirty="0">
                          <a:solidFill>
                            <a:srgbClr val="000000"/>
                          </a:solidFill>
                          <a:latin typeface="Tahoma"/>
                          <a:ea typeface="Calibri"/>
                          <a:cs typeface="B Titr" pitchFamily="2" charset="-78"/>
                        </a:rPr>
                        <a:t>امروز به نام مذهب </a:t>
                      </a:r>
                      <a:r>
                        <a:rPr lang="ar-SA" sz="1800" dirty="0" smtClean="0">
                          <a:solidFill>
                            <a:srgbClr val="000000"/>
                          </a:solidFill>
                          <a:latin typeface="Tahoma"/>
                          <a:ea typeface="Calibri"/>
                          <a:cs typeface="B Titr" pitchFamily="2" charset="-78"/>
                        </a:rPr>
                        <a:t>می</a:t>
                      </a:r>
                      <a:r>
                        <a:rPr lang="fa-IR" sz="1800" dirty="0" smtClean="0">
                          <a:solidFill>
                            <a:srgbClr val="000000"/>
                          </a:solidFill>
                          <a:latin typeface="Tahoma"/>
                          <a:ea typeface="Calibri"/>
                          <a:cs typeface="B Titr" pitchFamily="2" charset="-78"/>
                        </a:rPr>
                        <a:t> </a:t>
                      </a:r>
                      <a:r>
                        <a:rPr lang="ar-SA" sz="1800" dirty="0" smtClean="0">
                          <a:solidFill>
                            <a:srgbClr val="000000"/>
                          </a:solidFill>
                          <a:latin typeface="Tahoma"/>
                          <a:ea typeface="Calibri"/>
                          <a:cs typeface="B Titr" pitchFamily="2" charset="-78"/>
                        </a:rPr>
                        <a:t>خواهند </a:t>
                      </a:r>
                      <a:r>
                        <a:rPr lang="ar-SA" sz="1800" dirty="0">
                          <a:solidFill>
                            <a:srgbClr val="000000"/>
                          </a:solidFill>
                          <a:latin typeface="Tahoma"/>
                          <a:ea typeface="Calibri"/>
                          <a:cs typeface="B Titr" pitchFamily="2" charset="-78"/>
                        </a:rPr>
                        <a:t>اختلاف ایجاد کنند و جوانها را به جان هم بیندازند. </a:t>
                      </a:r>
                      <a:endParaRPr lang="en-US" sz="1600" dirty="0">
                        <a:latin typeface="Calibri"/>
                        <a:ea typeface="Calibri"/>
                        <a:cs typeface="B Titr" pitchFamily="2" charset="-78"/>
                      </a:endParaRPr>
                    </a:p>
                    <a:p>
                      <a:pPr marL="342900" lvl="0" indent="-342900" algn="justLow" rtl="1">
                        <a:lnSpc>
                          <a:spcPct val="200000"/>
                        </a:lnSpc>
                        <a:spcAft>
                          <a:spcPts val="0"/>
                        </a:spcAft>
                        <a:buClr>
                          <a:srgbClr val="BCA100"/>
                        </a:buClr>
                        <a:buFont typeface="Symbol"/>
                        <a:buChar char=""/>
                      </a:pPr>
                      <a:r>
                        <a:rPr lang="ar-SA" sz="1800" dirty="0">
                          <a:solidFill>
                            <a:srgbClr val="000000"/>
                          </a:solidFill>
                          <a:latin typeface="Tahoma"/>
                          <a:ea typeface="Calibri"/>
                          <a:cs typeface="B Titr" pitchFamily="2" charset="-78"/>
                        </a:rPr>
                        <a:t>هدف آنها ایجاد جنگ داخلی بین مسلمانها است و متأسّفانه تا حدودی موفّق شده‌اند.</a:t>
                      </a:r>
                      <a:endParaRPr lang="en-US" sz="1600" dirty="0">
                        <a:latin typeface="Calibri"/>
                        <a:ea typeface="Calibri"/>
                        <a:cs typeface="B Titr" pitchFamily="2" charset="-78"/>
                      </a:endParaRPr>
                    </a:p>
                    <a:p>
                      <a:pPr marL="342900" lvl="0" indent="-342900" algn="justLow" rtl="1">
                        <a:lnSpc>
                          <a:spcPct val="200000"/>
                        </a:lnSpc>
                        <a:spcAft>
                          <a:spcPts val="0"/>
                        </a:spcAft>
                        <a:buClr>
                          <a:srgbClr val="BCA100"/>
                        </a:buClr>
                        <a:buFont typeface="Symbol"/>
                        <a:buChar char=""/>
                      </a:pPr>
                      <a:r>
                        <a:rPr lang="ar-SA" sz="1800" dirty="0">
                          <a:solidFill>
                            <a:srgbClr val="000000"/>
                          </a:solidFill>
                          <a:latin typeface="Tahoma"/>
                          <a:ea typeface="Calibri"/>
                          <a:cs typeface="B Titr" pitchFamily="2" charset="-78"/>
                        </a:rPr>
                        <a:t>چرا ما تسلیم این توطئه بشویم؟ چرا آن چیزی که هدف آنها است، برای ما ناشناخته باقی بماند؟ بصیرت پیدا کنیم.</a:t>
                      </a:r>
                      <a:endParaRPr lang="en-US" sz="1600" dirty="0">
                        <a:latin typeface="Calibri"/>
                        <a:ea typeface="Calibri"/>
                        <a:cs typeface="B Titr" pitchFamily="2" charset="-78"/>
                      </a:endParaRPr>
                    </a:p>
                  </a:txBody>
                  <a:tcPr marL="114300" marR="114300" marT="0" marB="0">
                    <a:lnL>
                      <a:noFill/>
                    </a:lnL>
                    <a:lnR>
                      <a:noFill/>
                    </a:lnR>
                    <a:lnT>
                      <a:noFill/>
                    </a:lnT>
                    <a:lnB>
                      <a:noFill/>
                    </a:lnB>
                    <a:solidFill>
                      <a:schemeClr val="bg2"/>
                    </a:solidFill>
                  </a:tcPr>
                </a:tc>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2250">
        <p:split orient="vert"/>
        <p:sndAc>
          <p:stSnd>
            <p:snd r:embed="rId2" name="chimes.wav"/>
          </p:stSnd>
        </p:sndAc>
      </p:transition>
    </mc:Choice>
    <mc:Fallback xmlns="">
      <p:transition spd="slow">
        <p:split orient="vert"/>
        <p:sndAc>
          <p:stSnd>
            <p:snd r:embed="rId3" name="chimes.wav"/>
          </p:stSnd>
        </p:sndAc>
      </p:transition>
    </mc:Fallback>
  </mc:AlternateContent>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cs typeface="B Titr" pitchFamily="2" charset="-78"/>
              </a:rPr>
              <a:t>یمن</a:t>
            </a:r>
            <a:endParaRPr lang="en-US" dirty="0">
              <a:cs typeface="B Titr" pitchFamily="2" charset="-78"/>
            </a:endParaRPr>
          </a:p>
        </p:txBody>
      </p:sp>
      <p:sp>
        <p:nvSpPr>
          <p:cNvPr id="4" name="Text Placeholder 3"/>
          <p:cNvSpPr>
            <a:spLocks noGrp="1"/>
          </p:cNvSpPr>
          <p:nvPr>
            <p:ph type="body" sz="half" idx="2"/>
          </p:nvPr>
        </p:nvSpPr>
        <p:spPr/>
        <p:txBody>
          <a:bodyPr/>
          <a:lstStyle/>
          <a:p>
            <a:pPr algn="ctr"/>
            <a:r>
              <a:rPr lang="fa-IR" dirty="0" smtClean="0">
                <a:solidFill>
                  <a:srgbClr val="C00000"/>
                </a:solidFill>
                <a:cs typeface="2  Titr" pitchFamily="2" charset="-78"/>
              </a:rPr>
              <a:t>‏  در دیدار مداحان اهل بیت علیهم‌السلام ‏1394/1/20</a:t>
            </a:r>
            <a:endParaRPr lang="en-US" dirty="0" smtClean="0">
              <a:solidFill>
                <a:srgbClr val="C00000"/>
              </a:solidFill>
              <a:cs typeface="2  Titr" pitchFamily="2" charset="-78"/>
            </a:endParaRPr>
          </a:p>
          <a:p>
            <a:endParaRPr lang="en-US" dirty="0"/>
          </a:p>
        </p:txBody>
      </p:sp>
      <p:sp>
        <p:nvSpPr>
          <p:cNvPr id="5" name="Slide Number Placeholder 4"/>
          <p:cNvSpPr>
            <a:spLocks noGrp="1"/>
          </p:cNvSpPr>
          <p:nvPr>
            <p:ph type="sldNum" sz="quarter" idx="12"/>
          </p:nvPr>
        </p:nvSpPr>
        <p:spPr/>
        <p:txBody>
          <a:bodyPr/>
          <a:lstStyle/>
          <a:p>
            <a:r>
              <a:rPr lang="fa-IR" dirty="0" smtClean="0">
                <a:solidFill>
                  <a:srgbClr val="7E0000"/>
                </a:solidFill>
                <a:cs typeface="B Titr" pitchFamily="2" charset="-78"/>
              </a:rPr>
              <a:t>126</a:t>
            </a:r>
            <a:endParaRPr lang="fa-IR" dirty="0">
              <a:solidFill>
                <a:srgbClr val="7E0000"/>
              </a:solidFill>
              <a:cs typeface="B Titr" pitchFamily="2" charset="-78"/>
            </a:endParaRPr>
          </a:p>
        </p:txBody>
      </p:sp>
      <p:graphicFrame>
        <p:nvGraphicFramePr>
          <p:cNvPr id="9" name="Table 8"/>
          <p:cNvGraphicFramePr>
            <a:graphicFrameLocks noGrp="1"/>
          </p:cNvGraphicFramePr>
          <p:nvPr>
            <p:extLst>
              <p:ext uri="{D42A27DB-BD31-4B8C-83A1-F6EECF244321}">
                <p14:modId xmlns:p14="http://schemas.microsoft.com/office/powerpoint/2010/main" val="4017667946"/>
              </p:ext>
            </p:extLst>
          </p:nvPr>
        </p:nvGraphicFramePr>
        <p:xfrm>
          <a:off x="1979712" y="2071678"/>
          <a:ext cx="6984776" cy="4307586"/>
        </p:xfrm>
        <a:graphic>
          <a:graphicData uri="http://schemas.openxmlformats.org/drawingml/2006/table">
            <a:tbl>
              <a:tblPr/>
              <a:tblGrid>
                <a:gridCol w="6984776"/>
              </a:tblGrid>
              <a:tr h="4071966">
                <a:tc>
                  <a:txBody>
                    <a:bodyPr/>
                    <a:lstStyle/>
                    <a:p>
                      <a:pPr marL="342900" lvl="0" indent="-342900" algn="just" rtl="1">
                        <a:lnSpc>
                          <a:spcPct val="150000"/>
                        </a:lnSpc>
                        <a:spcAft>
                          <a:spcPts val="0"/>
                        </a:spcAft>
                        <a:buClr>
                          <a:srgbClr val="BCA100"/>
                        </a:buClr>
                        <a:buFont typeface="Symbol"/>
                        <a:buChar char=""/>
                      </a:pPr>
                      <a:r>
                        <a:rPr lang="ar-SA" sz="2000" dirty="0">
                          <a:solidFill>
                            <a:srgbClr val="000000"/>
                          </a:solidFill>
                          <a:latin typeface="Tahoma"/>
                          <a:ea typeface="Calibri"/>
                          <a:cs typeface="B Titr" pitchFamily="2" charset="-78"/>
                        </a:rPr>
                        <a:t>كارى كه امروز دولت سعودى در يمن دارد انجام </a:t>
                      </a:r>
                      <a:r>
                        <a:rPr lang="ar-SA" sz="2000" dirty="0" smtClean="0">
                          <a:solidFill>
                            <a:srgbClr val="000000"/>
                          </a:solidFill>
                          <a:latin typeface="Tahoma"/>
                          <a:ea typeface="Calibri"/>
                          <a:cs typeface="B Titr" pitchFamily="2" charset="-78"/>
                        </a:rPr>
                        <a:t>مي</a:t>
                      </a:r>
                      <a:r>
                        <a:rPr lang="fa-IR" sz="2000" dirty="0" smtClean="0">
                          <a:solidFill>
                            <a:srgbClr val="000000"/>
                          </a:solidFill>
                          <a:latin typeface="Tahoma"/>
                          <a:ea typeface="Calibri"/>
                          <a:cs typeface="B Titr" pitchFamily="2" charset="-78"/>
                        </a:rPr>
                        <a:t> </a:t>
                      </a:r>
                      <a:r>
                        <a:rPr lang="ar-SA" sz="2000" dirty="0" smtClean="0">
                          <a:solidFill>
                            <a:srgbClr val="000000"/>
                          </a:solidFill>
                          <a:latin typeface="Tahoma"/>
                          <a:ea typeface="Calibri"/>
                          <a:cs typeface="B Titr" pitchFamily="2" charset="-78"/>
                        </a:rPr>
                        <a:t>دهد</a:t>
                      </a:r>
                      <a:r>
                        <a:rPr lang="ar-SA" sz="2000" dirty="0">
                          <a:solidFill>
                            <a:srgbClr val="000000"/>
                          </a:solidFill>
                          <a:latin typeface="Tahoma"/>
                          <a:ea typeface="Calibri"/>
                          <a:cs typeface="B Titr" pitchFamily="2" charset="-78"/>
                        </a:rPr>
                        <a:t>، عينآ همان كارى است كه صهيونيست‌ها در غزّه انجام دادند.</a:t>
                      </a:r>
                      <a:endParaRPr lang="en-US" sz="1800" dirty="0">
                        <a:latin typeface="Calibri"/>
                        <a:ea typeface="Calibri"/>
                        <a:cs typeface="B Titr" pitchFamily="2" charset="-78"/>
                      </a:endParaRPr>
                    </a:p>
                    <a:p>
                      <a:pPr marL="342900" lvl="0" indent="-342900" algn="just" rtl="1">
                        <a:lnSpc>
                          <a:spcPct val="150000"/>
                        </a:lnSpc>
                        <a:spcAft>
                          <a:spcPts val="0"/>
                        </a:spcAft>
                        <a:buClr>
                          <a:srgbClr val="BCA100"/>
                        </a:buClr>
                        <a:buFont typeface="Symbol"/>
                        <a:buChar char=""/>
                      </a:pPr>
                      <a:r>
                        <a:rPr lang="ar-SA" sz="2000" dirty="0">
                          <a:solidFill>
                            <a:srgbClr val="000000"/>
                          </a:solidFill>
                          <a:latin typeface="Tahoma"/>
                          <a:ea typeface="Calibri"/>
                          <a:cs typeface="B Titr" pitchFamily="2" charset="-78"/>
                        </a:rPr>
                        <a:t>اگر آنها [صهيونيست‌ها] توانستند در غزّه پيروز بشوند، اينها هم خواهند توانست در اينجا پيروز بشوند؛ البتّه اگر آنها هم پيروز </a:t>
                      </a:r>
                      <a:r>
                        <a:rPr lang="ar-SA" sz="2000" dirty="0" smtClean="0">
                          <a:solidFill>
                            <a:srgbClr val="000000"/>
                          </a:solidFill>
                          <a:latin typeface="Tahoma"/>
                          <a:ea typeface="Calibri"/>
                          <a:cs typeface="B Titr" pitchFamily="2" charset="-78"/>
                        </a:rPr>
                        <a:t>مي</a:t>
                      </a:r>
                      <a:r>
                        <a:rPr lang="fa-IR" sz="2000" dirty="0" smtClean="0">
                          <a:solidFill>
                            <a:srgbClr val="000000"/>
                          </a:solidFill>
                          <a:latin typeface="Tahoma"/>
                          <a:ea typeface="Calibri"/>
                          <a:cs typeface="B Titr" pitchFamily="2" charset="-78"/>
                        </a:rPr>
                        <a:t> </a:t>
                      </a:r>
                      <a:r>
                        <a:rPr lang="ar-SA" sz="2000" dirty="0" smtClean="0">
                          <a:solidFill>
                            <a:srgbClr val="000000"/>
                          </a:solidFill>
                          <a:latin typeface="Tahoma"/>
                          <a:ea typeface="Calibri"/>
                          <a:cs typeface="B Titr" pitchFamily="2" charset="-78"/>
                        </a:rPr>
                        <a:t>شدند</a:t>
                      </a:r>
                      <a:r>
                        <a:rPr lang="ar-SA" sz="2000" dirty="0">
                          <a:solidFill>
                            <a:srgbClr val="000000"/>
                          </a:solidFill>
                          <a:latin typeface="Tahoma"/>
                          <a:ea typeface="Calibri"/>
                          <a:cs typeface="B Titr" pitchFamily="2" charset="-78"/>
                        </a:rPr>
                        <a:t>، باز پيروزى اينها احتمالش صفر بود؛ الان احتمالش زير صفر است. اينها قطعآ ضربه خواهند خورد؛ قطعآ بينى سعودى‌ها به خاك ماليده خواهد شد</a:t>
                      </a:r>
                      <a:r>
                        <a:rPr lang="ar-SA" sz="2000" dirty="0" smtClean="0">
                          <a:solidFill>
                            <a:srgbClr val="000000"/>
                          </a:solidFill>
                          <a:latin typeface="Tahoma"/>
                          <a:ea typeface="Calibri"/>
                          <a:cs typeface="B Titr" pitchFamily="2" charset="-78"/>
                        </a:rPr>
                        <a:t>.</a:t>
                      </a:r>
                      <a:endParaRPr lang="fa-IR" sz="2000" dirty="0" smtClean="0">
                        <a:solidFill>
                          <a:srgbClr val="000000"/>
                        </a:solidFill>
                        <a:latin typeface="Tahoma"/>
                        <a:ea typeface="Calibri"/>
                        <a:cs typeface="B Titr" pitchFamily="2" charset="-78"/>
                      </a:endParaRPr>
                    </a:p>
                    <a:p>
                      <a:pPr marL="342900" marR="0" lvl="0" indent="-342900" algn="just" defTabSz="914400" rtl="1" eaLnBrk="1" fontAlgn="auto" latinLnBrk="0" hangingPunct="1">
                        <a:lnSpc>
                          <a:spcPct val="150000"/>
                        </a:lnSpc>
                        <a:spcBef>
                          <a:spcPts val="0"/>
                        </a:spcBef>
                        <a:spcAft>
                          <a:spcPts val="0"/>
                        </a:spcAft>
                        <a:buClr>
                          <a:srgbClr val="BCA100"/>
                        </a:buClr>
                        <a:buSzTx/>
                        <a:buFont typeface="Symbol"/>
                        <a:buChar char=""/>
                        <a:tabLst/>
                        <a:defRPr/>
                      </a:pPr>
                      <a:r>
                        <a:rPr lang="ar-SA" sz="2000" kern="1200" dirty="0" smtClean="0">
                          <a:solidFill>
                            <a:srgbClr val="000000"/>
                          </a:solidFill>
                          <a:latin typeface="Tahoma"/>
                          <a:ea typeface="Calibri"/>
                          <a:cs typeface="B Titr" pitchFamily="2" charset="-78"/>
                        </a:rPr>
                        <a:t>چند جوان بى‌تجربه، امور آن كشور [عربستان سعودی] را در دست گرفتند و دارند آن جنبه‌ توحّش را غلبه مي</a:t>
                      </a:r>
                      <a:r>
                        <a:rPr lang="fa-IR" sz="2000" kern="1200" dirty="0" smtClean="0">
                          <a:solidFill>
                            <a:srgbClr val="000000"/>
                          </a:solidFill>
                          <a:latin typeface="Tahoma"/>
                          <a:ea typeface="Calibri"/>
                          <a:cs typeface="B Titr" pitchFamily="2" charset="-78"/>
                        </a:rPr>
                        <a:t> </a:t>
                      </a:r>
                      <a:r>
                        <a:rPr lang="ar-SA" sz="2000" kern="1200" dirty="0" smtClean="0">
                          <a:solidFill>
                            <a:srgbClr val="000000"/>
                          </a:solidFill>
                          <a:latin typeface="Tahoma"/>
                          <a:ea typeface="Calibri"/>
                          <a:cs typeface="B Titr" pitchFamily="2" charset="-78"/>
                        </a:rPr>
                        <a:t>دهند بر جنبه‌ متانت و ظاهرسازى.</a:t>
                      </a:r>
                      <a:endParaRPr lang="en-US" sz="2000" kern="1200" dirty="0" smtClean="0">
                        <a:solidFill>
                          <a:srgbClr val="000000"/>
                        </a:solidFill>
                        <a:latin typeface="Tahoma"/>
                        <a:ea typeface="Calibri"/>
                        <a:cs typeface="B Titr" pitchFamily="2" charset="-78"/>
                      </a:endParaRPr>
                    </a:p>
                    <a:p>
                      <a:pPr marL="342900" lvl="0" indent="-342900" algn="just" rtl="1">
                        <a:lnSpc>
                          <a:spcPct val="115000"/>
                        </a:lnSpc>
                        <a:spcAft>
                          <a:spcPts val="0"/>
                        </a:spcAft>
                        <a:buClr>
                          <a:srgbClr val="BCA100"/>
                        </a:buClr>
                        <a:buFont typeface="Symbol"/>
                        <a:buChar char=""/>
                      </a:pPr>
                      <a:endParaRPr lang="en-US" sz="1100" dirty="0">
                        <a:latin typeface="Calibri"/>
                        <a:ea typeface="Calibri"/>
                        <a:cs typeface="B Titr" pitchFamily="2" charset="-78"/>
                      </a:endParaRPr>
                    </a:p>
                  </a:txBody>
                  <a:tcPr marL="114300" marR="114300" marT="0" marB="0">
                    <a:lnL>
                      <a:noFill/>
                    </a:lnL>
                    <a:lnR>
                      <a:noFill/>
                    </a:lnR>
                    <a:lnT>
                      <a:noFill/>
                    </a:lnT>
                    <a:lnB>
                      <a:noFill/>
                    </a:lnB>
                    <a:solidFill>
                      <a:schemeClr val="bg2"/>
                    </a:solidFill>
                  </a:tcPr>
                </a:tc>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2500">
        <p:checker/>
        <p:sndAc>
          <p:stSnd>
            <p:snd r:embed="rId2" name="chimes.wav"/>
          </p:stSnd>
        </p:sndAc>
      </p:transition>
    </mc:Choice>
    <mc:Fallback xmlns="">
      <p:transition spd="slow">
        <p:checker/>
        <p:sndAc>
          <p:stSnd>
            <p:snd r:embed="rId3" name="chimes.wav"/>
          </p:stSnd>
        </p:sndAc>
      </p:transition>
    </mc:Fallback>
  </mc:AlternateContent>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cs typeface="B Titr" pitchFamily="2" charset="-78"/>
              </a:rPr>
              <a:t>یمن</a:t>
            </a:r>
            <a:endParaRPr lang="en-US" dirty="0">
              <a:cs typeface="B Titr" pitchFamily="2" charset="-78"/>
            </a:endParaRPr>
          </a:p>
        </p:txBody>
      </p:sp>
      <p:sp>
        <p:nvSpPr>
          <p:cNvPr id="4" name="Text Placeholder 3"/>
          <p:cNvSpPr>
            <a:spLocks noGrp="1"/>
          </p:cNvSpPr>
          <p:nvPr>
            <p:ph type="body" sz="half" idx="2"/>
          </p:nvPr>
        </p:nvSpPr>
        <p:spPr/>
        <p:txBody>
          <a:bodyPr/>
          <a:lstStyle/>
          <a:p>
            <a:pPr algn="ctr"/>
            <a:r>
              <a:rPr lang="fa-IR" dirty="0" smtClean="0">
                <a:solidFill>
                  <a:srgbClr val="C00000"/>
                </a:solidFill>
                <a:cs typeface="2  Titr" pitchFamily="2" charset="-78"/>
              </a:rPr>
              <a:t>‏  در دیدار مداحان اهل بیت علیهم‌السلام ‏1394/1/20</a:t>
            </a:r>
            <a:endParaRPr lang="en-US" dirty="0" smtClean="0">
              <a:solidFill>
                <a:srgbClr val="C00000"/>
              </a:solidFill>
              <a:cs typeface="2  Titr" pitchFamily="2" charset="-78"/>
            </a:endParaRPr>
          </a:p>
          <a:p>
            <a:endParaRPr lang="en-US" dirty="0"/>
          </a:p>
        </p:txBody>
      </p:sp>
      <p:sp>
        <p:nvSpPr>
          <p:cNvPr id="5" name="Slide Number Placeholder 4"/>
          <p:cNvSpPr>
            <a:spLocks noGrp="1"/>
          </p:cNvSpPr>
          <p:nvPr>
            <p:ph type="sldNum" sz="quarter" idx="12"/>
          </p:nvPr>
        </p:nvSpPr>
        <p:spPr/>
        <p:txBody>
          <a:bodyPr/>
          <a:lstStyle/>
          <a:p>
            <a:r>
              <a:rPr lang="fa-IR" dirty="0" smtClean="0">
                <a:solidFill>
                  <a:srgbClr val="7E0000"/>
                </a:solidFill>
                <a:cs typeface="B Titr" pitchFamily="2" charset="-78"/>
              </a:rPr>
              <a:t>127</a:t>
            </a:r>
            <a:endParaRPr lang="fa-IR" dirty="0">
              <a:solidFill>
                <a:srgbClr val="7E0000"/>
              </a:solidFill>
              <a:cs typeface="B Titr" pitchFamily="2" charset="-78"/>
            </a:endParaRPr>
          </a:p>
        </p:txBody>
      </p:sp>
      <p:graphicFrame>
        <p:nvGraphicFramePr>
          <p:cNvPr id="6" name="Table 5"/>
          <p:cNvGraphicFramePr>
            <a:graphicFrameLocks noGrp="1"/>
          </p:cNvGraphicFramePr>
          <p:nvPr>
            <p:extLst>
              <p:ext uri="{D42A27DB-BD31-4B8C-83A1-F6EECF244321}">
                <p14:modId xmlns:p14="http://schemas.microsoft.com/office/powerpoint/2010/main" val="9464370"/>
              </p:ext>
            </p:extLst>
          </p:nvPr>
        </p:nvGraphicFramePr>
        <p:xfrm>
          <a:off x="1979712" y="2132856"/>
          <a:ext cx="7000924" cy="4572032"/>
        </p:xfrm>
        <a:graphic>
          <a:graphicData uri="http://schemas.openxmlformats.org/drawingml/2006/table">
            <a:tbl>
              <a:tblPr/>
              <a:tblGrid>
                <a:gridCol w="7000924"/>
              </a:tblGrid>
              <a:tr h="4572032">
                <a:tc>
                  <a:txBody>
                    <a:bodyPr/>
                    <a:lstStyle/>
                    <a:p>
                      <a:pPr marL="342900" lvl="0" indent="-342900" algn="r" rtl="1">
                        <a:lnSpc>
                          <a:spcPct val="150000"/>
                        </a:lnSpc>
                        <a:spcAft>
                          <a:spcPts val="0"/>
                        </a:spcAft>
                        <a:buClr>
                          <a:srgbClr val="BCA100"/>
                        </a:buClr>
                        <a:buFont typeface="Symbol"/>
                        <a:buChar char=""/>
                      </a:pPr>
                      <a:r>
                        <a:rPr lang="ar-SA" sz="2000" kern="1200" dirty="0" smtClean="0">
                          <a:solidFill>
                            <a:srgbClr val="000000"/>
                          </a:solidFill>
                          <a:latin typeface="Tahoma"/>
                          <a:ea typeface="Calibri"/>
                          <a:cs typeface="B Titr" pitchFamily="2" charset="-78"/>
                        </a:rPr>
                        <a:t>من </a:t>
                      </a:r>
                      <a:r>
                        <a:rPr lang="ar-SA" sz="2000" kern="1200" dirty="0">
                          <a:solidFill>
                            <a:srgbClr val="000000"/>
                          </a:solidFill>
                          <a:latin typeface="Tahoma"/>
                          <a:ea typeface="Calibri"/>
                          <a:cs typeface="B Titr" pitchFamily="2" charset="-78"/>
                        </a:rPr>
                        <a:t>هشدار </a:t>
                      </a:r>
                      <a:r>
                        <a:rPr lang="ar-SA" sz="2000" kern="1200" dirty="0" smtClean="0">
                          <a:solidFill>
                            <a:srgbClr val="000000"/>
                          </a:solidFill>
                          <a:latin typeface="Tahoma"/>
                          <a:ea typeface="Calibri"/>
                          <a:cs typeface="B Titr" pitchFamily="2" charset="-78"/>
                        </a:rPr>
                        <a:t>مي</a:t>
                      </a:r>
                      <a:r>
                        <a:rPr lang="fa-IR" sz="2000" kern="1200" dirty="0" smtClean="0">
                          <a:solidFill>
                            <a:srgbClr val="000000"/>
                          </a:solidFill>
                          <a:latin typeface="Tahoma"/>
                          <a:ea typeface="Calibri"/>
                          <a:cs typeface="B Titr" pitchFamily="2" charset="-78"/>
                        </a:rPr>
                        <a:t> </a:t>
                      </a:r>
                      <a:r>
                        <a:rPr lang="ar-SA" sz="2000" kern="1200" dirty="0" smtClean="0">
                          <a:solidFill>
                            <a:srgbClr val="000000"/>
                          </a:solidFill>
                          <a:latin typeface="Tahoma"/>
                          <a:ea typeface="Calibri"/>
                          <a:cs typeface="B Titr" pitchFamily="2" charset="-78"/>
                        </a:rPr>
                        <a:t>دهم </a:t>
                      </a:r>
                      <a:r>
                        <a:rPr lang="ar-SA" sz="2000" kern="1200" dirty="0">
                          <a:solidFill>
                            <a:srgbClr val="000000"/>
                          </a:solidFill>
                          <a:latin typeface="Tahoma"/>
                          <a:ea typeface="Calibri"/>
                          <a:cs typeface="B Titr" pitchFamily="2" charset="-78"/>
                        </a:rPr>
                        <a:t>به سعودى‌ها، از اين حركت جنايت‌آميزى كه در يمن ميكنند بايد دست بردارند؛ اين در اين منطقه قابل قبول نيست.</a:t>
                      </a:r>
                      <a:endParaRPr lang="en-US" sz="2000" kern="1200" dirty="0">
                        <a:solidFill>
                          <a:srgbClr val="000000"/>
                        </a:solidFill>
                        <a:latin typeface="Tahoma"/>
                        <a:ea typeface="Calibri"/>
                        <a:cs typeface="B Titr" pitchFamily="2" charset="-78"/>
                      </a:endParaRPr>
                    </a:p>
                    <a:p>
                      <a:pPr marL="342900" lvl="0" indent="-342900" algn="just" rtl="1">
                        <a:lnSpc>
                          <a:spcPct val="150000"/>
                        </a:lnSpc>
                        <a:spcAft>
                          <a:spcPts val="0"/>
                        </a:spcAft>
                        <a:buClr>
                          <a:srgbClr val="BCA100"/>
                        </a:buClr>
                        <a:buFont typeface="Symbol"/>
                        <a:buChar char=""/>
                      </a:pPr>
                      <a:r>
                        <a:rPr lang="ar-SA" sz="2000" kern="1200" dirty="0">
                          <a:solidFill>
                            <a:srgbClr val="000000"/>
                          </a:solidFill>
                          <a:latin typeface="Tahoma"/>
                          <a:ea typeface="Calibri"/>
                          <a:cs typeface="B Titr" pitchFamily="2" charset="-78"/>
                        </a:rPr>
                        <a:t>ملّت [یمن] اين ظرفيّت و توانايى را دارد كه بنشيند براى خودش تكليف دولت را معيّن بكند.</a:t>
                      </a:r>
                      <a:endParaRPr lang="en-US" sz="2000" kern="1200" dirty="0">
                        <a:solidFill>
                          <a:srgbClr val="000000"/>
                        </a:solidFill>
                        <a:latin typeface="Tahoma"/>
                        <a:ea typeface="Calibri"/>
                        <a:cs typeface="B Titr" pitchFamily="2" charset="-78"/>
                      </a:endParaRPr>
                    </a:p>
                    <a:p>
                      <a:pPr marL="342900" lvl="0" indent="-342900" algn="just" rtl="1">
                        <a:lnSpc>
                          <a:spcPct val="150000"/>
                        </a:lnSpc>
                        <a:spcAft>
                          <a:spcPts val="0"/>
                        </a:spcAft>
                        <a:buClr>
                          <a:srgbClr val="BCA100"/>
                        </a:buClr>
                        <a:buFont typeface="Symbol"/>
                        <a:buChar char=""/>
                      </a:pPr>
                      <a:r>
                        <a:rPr lang="ar-SA" sz="2000" kern="1200" dirty="0">
                          <a:solidFill>
                            <a:srgbClr val="000000"/>
                          </a:solidFill>
                          <a:latin typeface="Tahoma"/>
                          <a:ea typeface="Calibri"/>
                          <a:cs typeface="B Titr" pitchFamily="2" charset="-78"/>
                        </a:rPr>
                        <a:t>كسانى سعى كردند خلأ قدرت ايجاد كنند، جنجال درست كنند؛ خوشبختانه نتوانستند</a:t>
                      </a:r>
                      <a:r>
                        <a:rPr lang="ar-SA" sz="2000" kern="1200" dirty="0" smtClean="0">
                          <a:solidFill>
                            <a:srgbClr val="000000"/>
                          </a:solidFill>
                          <a:latin typeface="Tahoma"/>
                          <a:ea typeface="Calibri"/>
                          <a:cs typeface="B Titr" pitchFamily="2" charset="-78"/>
                        </a:rPr>
                        <a:t>. </a:t>
                      </a:r>
                      <a:endParaRPr lang="fa-IR" sz="2000" kern="1200" dirty="0" smtClean="0">
                        <a:solidFill>
                          <a:srgbClr val="000000"/>
                        </a:solidFill>
                        <a:latin typeface="Tahoma"/>
                        <a:ea typeface="Calibri"/>
                        <a:cs typeface="B Titr" pitchFamily="2" charset="-78"/>
                      </a:endParaRPr>
                    </a:p>
                    <a:p>
                      <a:pPr marL="342900" lvl="0" indent="-342900" algn="just" rtl="1">
                        <a:lnSpc>
                          <a:spcPct val="150000"/>
                        </a:lnSpc>
                        <a:spcAft>
                          <a:spcPts val="0"/>
                        </a:spcAft>
                        <a:buClr>
                          <a:srgbClr val="BCA100"/>
                        </a:buClr>
                        <a:buFont typeface="Symbol"/>
                        <a:buChar char=""/>
                      </a:pPr>
                      <a:r>
                        <a:rPr lang="ar-SA" sz="2000" kern="1200" dirty="0" smtClean="0">
                          <a:solidFill>
                            <a:srgbClr val="000000"/>
                          </a:solidFill>
                          <a:latin typeface="Tahoma"/>
                          <a:ea typeface="Calibri"/>
                          <a:cs typeface="B Titr" pitchFamily="2" charset="-78"/>
                        </a:rPr>
                        <a:t>شيعه، سنّى، شافعى، زيدى و حنفى و همه جورشان ايستاده‌اند در مقابل هجمه‌ى دشمن و ان‌شاءالله پيروز خواهند شد و پيروزى متعلّق به ملّتها است</a:t>
                      </a:r>
                      <a:endParaRPr lang="en-US" sz="2000" kern="1200" dirty="0">
                        <a:solidFill>
                          <a:srgbClr val="000000"/>
                        </a:solidFill>
                        <a:latin typeface="Tahoma"/>
                        <a:ea typeface="Calibri"/>
                        <a:cs typeface="B Titr" pitchFamily="2" charset="-78"/>
                      </a:endParaRPr>
                    </a:p>
                  </a:txBody>
                  <a:tcPr marL="114300" marR="114300" marT="0" marB="0">
                    <a:lnL>
                      <a:noFill/>
                    </a:lnL>
                    <a:lnR>
                      <a:noFill/>
                    </a:lnR>
                    <a:lnT>
                      <a:noFill/>
                    </a:lnT>
                    <a:lnB>
                      <a:noFill/>
                    </a:lnB>
                    <a:solidFill>
                      <a:schemeClr val="bg2"/>
                    </a:solidFill>
                  </a:tcPr>
                </a:tc>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2250">
        <p14:prism dir="r" isContent="1" isInverted="1"/>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fontScale="90000"/>
          </a:bodyPr>
          <a:lstStyle/>
          <a:p>
            <a:pPr algn="ctr"/>
            <a:r>
              <a:rPr lang="fa-IR" dirty="0" smtClean="0">
                <a:solidFill>
                  <a:srgbClr val="C00000"/>
                </a:solidFill>
                <a:cs typeface="2  Titr" pitchFamily="2" charset="-78"/>
              </a:rPr>
              <a:t>مقاومت نسخه علاج دنیای اسلام</a:t>
            </a:r>
            <a:endParaRPr lang="en-US" dirty="0">
              <a:solidFill>
                <a:srgbClr val="C00000"/>
              </a:solidFill>
              <a:cs typeface="2  Titr" pitchFamily="2" charset="-78"/>
            </a:endParaRPr>
          </a:p>
        </p:txBody>
      </p:sp>
      <p:sp>
        <p:nvSpPr>
          <p:cNvPr id="4" name="Text Placeholder 3"/>
          <p:cNvSpPr>
            <a:spLocks noGrp="1"/>
          </p:cNvSpPr>
          <p:nvPr>
            <p:ph type="body" sz="half" idx="2"/>
          </p:nvPr>
        </p:nvSpPr>
        <p:spPr/>
        <p:txBody>
          <a:bodyPr/>
          <a:lstStyle/>
          <a:p>
            <a:pPr algn="ctr"/>
            <a:r>
              <a:rPr lang="fa-IR" dirty="0" smtClean="0">
                <a:solidFill>
                  <a:srgbClr val="C00000"/>
                </a:solidFill>
                <a:cs typeface="B Titr" pitchFamily="2" charset="-78"/>
              </a:rPr>
              <a:t>در دیدار شرکت‌کنندگان در مسابقات بین‌المللی قرآن</a:t>
            </a:r>
          </a:p>
          <a:p>
            <a:pPr algn="ctr"/>
            <a:r>
              <a:rPr lang="fa-IR" dirty="0" smtClean="0">
                <a:solidFill>
                  <a:srgbClr val="C00000"/>
                </a:solidFill>
                <a:cs typeface="B Titr" pitchFamily="2" charset="-78"/>
              </a:rPr>
              <a:t> ‏1394/03/02</a:t>
            </a:r>
            <a:endParaRPr lang="en-US" dirty="0">
              <a:solidFill>
                <a:srgbClr val="C00000"/>
              </a:solidFill>
              <a:cs typeface="B Titr" pitchFamily="2" charset="-78"/>
            </a:endParaRPr>
          </a:p>
        </p:txBody>
      </p:sp>
      <p:sp>
        <p:nvSpPr>
          <p:cNvPr id="5" name="Slide Number Placeholder 4"/>
          <p:cNvSpPr>
            <a:spLocks noGrp="1"/>
          </p:cNvSpPr>
          <p:nvPr>
            <p:ph type="sldNum" sz="quarter" idx="12"/>
          </p:nvPr>
        </p:nvSpPr>
        <p:spPr/>
        <p:txBody>
          <a:bodyPr/>
          <a:lstStyle/>
          <a:p>
            <a:r>
              <a:rPr lang="fa-IR" dirty="0" smtClean="0">
                <a:solidFill>
                  <a:srgbClr val="7E0000"/>
                </a:solidFill>
                <a:cs typeface="B Titr" pitchFamily="2" charset="-78"/>
              </a:rPr>
              <a:t>128</a:t>
            </a:r>
            <a:endParaRPr lang="fa-IR" dirty="0">
              <a:solidFill>
                <a:srgbClr val="7E0000"/>
              </a:solidFill>
              <a:cs typeface="B Titr" pitchFamily="2" charset="-78"/>
            </a:endParaRPr>
          </a:p>
        </p:txBody>
      </p:sp>
      <p:graphicFrame>
        <p:nvGraphicFramePr>
          <p:cNvPr id="6" name="Table 5"/>
          <p:cNvGraphicFramePr>
            <a:graphicFrameLocks noGrp="1"/>
          </p:cNvGraphicFramePr>
          <p:nvPr>
            <p:extLst>
              <p:ext uri="{D42A27DB-BD31-4B8C-83A1-F6EECF244321}">
                <p14:modId xmlns:p14="http://schemas.microsoft.com/office/powerpoint/2010/main" val="1006791428"/>
              </p:ext>
            </p:extLst>
          </p:nvPr>
        </p:nvGraphicFramePr>
        <p:xfrm>
          <a:off x="2000232" y="1928802"/>
          <a:ext cx="6786610" cy="4521708"/>
        </p:xfrm>
        <a:graphic>
          <a:graphicData uri="http://schemas.openxmlformats.org/drawingml/2006/table">
            <a:tbl>
              <a:tblPr/>
              <a:tblGrid>
                <a:gridCol w="6786610"/>
              </a:tblGrid>
              <a:tr h="4286280">
                <a:tc>
                  <a:txBody>
                    <a:bodyPr/>
                    <a:lstStyle/>
                    <a:p>
                      <a:pPr marL="342900" lvl="0" indent="-342900" algn="justLow" rtl="1">
                        <a:lnSpc>
                          <a:spcPct val="115000"/>
                        </a:lnSpc>
                        <a:spcAft>
                          <a:spcPts val="0"/>
                        </a:spcAft>
                        <a:buClr>
                          <a:srgbClr val="BCA100"/>
                        </a:buClr>
                        <a:buFont typeface="Symbol"/>
                        <a:buChar char=""/>
                      </a:pPr>
                      <a:r>
                        <a:rPr lang="ar-SA" sz="2000" dirty="0">
                          <a:solidFill>
                            <a:srgbClr val="000000"/>
                          </a:solidFill>
                          <a:latin typeface="Tahoma"/>
                          <a:ea typeface="Calibri"/>
                          <a:cs typeface="B Titr" pitchFamily="2" charset="-78"/>
                        </a:rPr>
                        <a:t>امروز دنیاى اسلام در </a:t>
                      </a:r>
                      <a:r>
                        <a:rPr lang="ar-SA" sz="2000" dirty="0" smtClean="0">
                          <a:solidFill>
                            <a:srgbClr val="000000"/>
                          </a:solidFill>
                          <a:latin typeface="Tahoma"/>
                          <a:ea typeface="Calibri"/>
                          <a:cs typeface="B Titr" pitchFamily="2" charset="-78"/>
                        </a:rPr>
                        <a:t>چنبره‌</a:t>
                      </a:r>
                      <a:r>
                        <a:rPr lang="fa-IR" sz="2000" baseline="0" dirty="0" smtClean="0">
                          <a:solidFill>
                            <a:srgbClr val="000000"/>
                          </a:solidFill>
                          <a:latin typeface="Tahoma"/>
                          <a:ea typeface="Calibri"/>
                          <a:cs typeface="B Titr" pitchFamily="2" charset="-78"/>
                        </a:rPr>
                        <a:t> </a:t>
                      </a:r>
                      <a:r>
                        <a:rPr lang="ar-SA" sz="2000" dirty="0" smtClean="0">
                          <a:solidFill>
                            <a:srgbClr val="000000"/>
                          </a:solidFill>
                          <a:latin typeface="Tahoma"/>
                          <a:ea typeface="Calibri"/>
                          <a:cs typeface="B Titr" pitchFamily="2" charset="-78"/>
                        </a:rPr>
                        <a:t>فشار </a:t>
                      </a:r>
                      <a:r>
                        <a:rPr lang="ar-SA" sz="2000" dirty="0">
                          <a:solidFill>
                            <a:srgbClr val="000000"/>
                          </a:solidFill>
                          <a:latin typeface="Tahoma"/>
                          <a:ea typeface="Calibri"/>
                          <a:cs typeface="B Titr" pitchFamily="2" charset="-78"/>
                        </a:rPr>
                        <a:t>نظامهاى جاهلى رنج </a:t>
                      </a:r>
                      <a:r>
                        <a:rPr lang="ar-SA" sz="2000" dirty="0" smtClean="0">
                          <a:solidFill>
                            <a:srgbClr val="000000"/>
                          </a:solidFill>
                          <a:latin typeface="Tahoma"/>
                          <a:ea typeface="Calibri"/>
                          <a:cs typeface="B Titr" pitchFamily="2" charset="-78"/>
                        </a:rPr>
                        <a:t>می</a:t>
                      </a:r>
                      <a:r>
                        <a:rPr lang="fa-IR" sz="2000" dirty="0" smtClean="0">
                          <a:solidFill>
                            <a:srgbClr val="000000"/>
                          </a:solidFill>
                          <a:latin typeface="Tahoma"/>
                          <a:ea typeface="Calibri"/>
                          <a:cs typeface="B Titr" pitchFamily="2" charset="-78"/>
                        </a:rPr>
                        <a:t> </a:t>
                      </a:r>
                      <a:r>
                        <a:rPr lang="ar-SA" sz="2000" dirty="0" smtClean="0">
                          <a:solidFill>
                            <a:srgbClr val="000000"/>
                          </a:solidFill>
                          <a:latin typeface="Tahoma"/>
                          <a:ea typeface="Calibri"/>
                          <a:cs typeface="B Titr" pitchFamily="2" charset="-78"/>
                        </a:rPr>
                        <a:t>برد </a:t>
                      </a:r>
                      <a:r>
                        <a:rPr lang="ar-SA" sz="2000" dirty="0">
                          <a:solidFill>
                            <a:srgbClr val="000000"/>
                          </a:solidFill>
                          <a:latin typeface="Tahoma"/>
                          <a:ea typeface="Calibri"/>
                          <a:cs typeface="B Titr" pitchFamily="2" charset="-78"/>
                        </a:rPr>
                        <a:t>و درد </a:t>
                      </a:r>
                      <a:r>
                        <a:rPr lang="ar-SA" sz="2000" dirty="0" smtClean="0">
                          <a:solidFill>
                            <a:srgbClr val="000000"/>
                          </a:solidFill>
                          <a:latin typeface="Tahoma"/>
                          <a:ea typeface="Calibri"/>
                          <a:cs typeface="B Titr" pitchFamily="2" charset="-78"/>
                        </a:rPr>
                        <a:t>می</a:t>
                      </a:r>
                      <a:r>
                        <a:rPr lang="fa-IR" sz="2000" dirty="0" smtClean="0">
                          <a:solidFill>
                            <a:srgbClr val="000000"/>
                          </a:solidFill>
                          <a:latin typeface="Tahoma"/>
                          <a:ea typeface="Calibri"/>
                          <a:cs typeface="B Titr" pitchFamily="2" charset="-78"/>
                        </a:rPr>
                        <a:t> </a:t>
                      </a:r>
                      <a:r>
                        <a:rPr lang="ar-SA" sz="2000" dirty="0" smtClean="0">
                          <a:solidFill>
                            <a:srgbClr val="000000"/>
                          </a:solidFill>
                          <a:latin typeface="Tahoma"/>
                          <a:ea typeface="Calibri"/>
                          <a:cs typeface="B Titr" pitchFamily="2" charset="-78"/>
                        </a:rPr>
                        <a:t>کشد</a:t>
                      </a:r>
                      <a:r>
                        <a:rPr lang="ar-SA" sz="2000" dirty="0">
                          <a:solidFill>
                            <a:srgbClr val="000000"/>
                          </a:solidFill>
                          <a:latin typeface="Tahoma"/>
                          <a:ea typeface="Calibri"/>
                          <a:cs typeface="B Titr" pitchFamily="2" charset="-78"/>
                        </a:rPr>
                        <a:t>. </a:t>
                      </a:r>
                      <a:endParaRPr lang="en-US" sz="1800" dirty="0">
                        <a:latin typeface="Calibri"/>
                        <a:ea typeface="Calibri"/>
                        <a:cs typeface="B Titr" pitchFamily="2" charset="-78"/>
                      </a:endParaRPr>
                    </a:p>
                    <a:p>
                      <a:pPr marL="342900" lvl="0" indent="-342900" algn="justLow" rtl="1">
                        <a:lnSpc>
                          <a:spcPct val="115000"/>
                        </a:lnSpc>
                        <a:spcAft>
                          <a:spcPts val="0"/>
                        </a:spcAft>
                        <a:buClr>
                          <a:srgbClr val="BCA100"/>
                        </a:buClr>
                        <a:buFont typeface="Symbol"/>
                        <a:buChar char=""/>
                      </a:pPr>
                      <a:r>
                        <a:rPr lang="ar-SA" sz="2000" dirty="0">
                          <a:solidFill>
                            <a:srgbClr val="000000"/>
                          </a:solidFill>
                          <a:latin typeface="Tahoma"/>
                          <a:ea typeface="Calibri"/>
                          <a:cs typeface="B Titr" pitchFamily="2" charset="-78"/>
                        </a:rPr>
                        <a:t>ما ملّت ایران تجربه کردیم. در مقابل دشمنان اسلام و دشمنان قرآن تسلیم نشدیم، مقاومت کردیم؛ خدا به ما نیرو داد. هرچه بیشتر مقاومت کردیم، نیروى ما بیشتر شد؛ توانایى‌هاى ما بیشتر شد؛ امید ما به آینده بیشتر شد. این همان </a:t>
                      </a:r>
                      <a:r>
                        <a:rPr lang="ar-SA" sz="2000" dirty="0" smtClean="0">
                          <a:solidFill>
                            <a:srgbClr val="000000"/>
                          </a:solidFill>
                          <a:latin typeface="Tahoma"/>
                          <a:ea typeface="Calibri"/>
                          <a:cs typeface="B Titr" pitchFamily="2" charset="-78"/>
                        </a:rPr>
                        <a:t>نسخه‌ </a:t>
                      </a:r>
                      <a:r>
                        <a:rPr lang="ar-SA" sz="2000" dirty="0">
                          <a:solidFill>
                            <a:srgbClr val="000000"/>
                          </a:solidFill>
                          <a:latin typeface="Tahoma"/>
                          <a:ea typeface="Calibri"/>
                          <a:cs typeface="B Titr" pitchFamily="2" charset="-78"/>
                        </a:rPr>
                        <a:t>علاج دنیاى اسلام است. </a:t>
                      </a:r>
                      <a:endParaRPr lang="en-US" sz="1800" dirty="0">
                        <a:latin typeface="Calibri"/>
                        <a:ea typeface="Calibri"/>
                        <a:cs typeface="B Titr" pitchFamily="2" charset="-78"/>
                      </a:endParaRPr>
                    </a:p>
                    <a:p>
                      <a:pPr marL="342900" marR="0" lvl="0" indent="-342900" algn="justLow" defTabSz="914400" rtl="1" eaLnBrk="1" fontAlgn="auto" latinLnBrk="0" hangingPunct="1">
                        <a:lnSpc>
                          <a:spcPct val="115000"/>
                        </a:lnSpc>
                        <a:spcBef>
                          <a:spcPts val="0"/>
                        </a:spcBef>
                        <a:spcAft>
                          <a:spcPts val="0"/>
                        </a:spcAft>
                        <a:buClr>
                          <a:srgbClr val="BCA100"/>
                        </a:buClr>
                        <a:buSzTx/>
                        <a:buFont typeface="Symbol"/>
                        <a:buChar char=""/>
                        <a:tabLst/>
                        <a:defRPr/>
                      </a:pPr>
                      <a:r>
                        <a:rPr lang="ar-SA" sz="2000" dirty="0">
                          <a:solidFill>
                            <a:srgbClr val="000000"/>
                          </a:solidFill>
                          <a:latin typeface="Tahoma"/>
                          <a:ea typeface="Calibri"/>
                          <a:cs typeface="B Titr" pitchFamily="2" charset="-78"/>
                        </a:rPr>
                        <a:t>هر </a:t>
                      </a:r>
                      <a:r>
                        <a:rPr lang="ar-SA" sz="2000" kern="1200" dirty="0">
                          <a:solidFill>
                            <a:srgbClr val="000000"/>
                          </a:solidFill>
                          <a:latin typeface="Tahoma"/>
                          <a:ea typeface="Calibri"/>
                          <a:cs typeface="B Titr" pitchFamily="2" charset="-78"/>
                        </a:rPr>
                        <a:t>حنجره‌اى که در جهت اختلاف حرف بزند، بلندگوى دشمن است؛ چه خودش بداند، چه نداند</a:t>
                      </a:r>
                      <a:r>
                        <a:rPr lang="ar-SA" sz="2000" kern="1200" dirty="0" smtClean="0">
                          <a:solidFill>
                            <a:srgbClr val="000000"/>
                          </a:solidFill>
                          <a:latin typeface="Tahoma"/>
                          <a:ea typeface="Calibri"/>
                          <a:cs typeface="B Titr" pitchFamily="2" charset="-78"/>
                        </a:rPr>
                        <a:t>. </a:t>
                      </a:r>
                      <a:endParaRPr lang="fa-IR" sz="2000" kern="1200" dirty="0" smtClean="0">
                        <a:solidFill>
                          <a:srgbClr val="000000"/>
                        </a:solidFill>
                        <a:latin typeface="Tahoma"/>
                        <a:ea typeface="Calibri"/>
                        <a:cs typeface="B Titr" pitchFamily="2" charset="-78"/>
                      </a:endParaRPr>
                    </a:p>
                    <a:p>
                      <a:pPr marL="342900" marR="0" lvl="0" indent="-342900" algn="justLow" defTabSz="914400" rtl="1" eaLnBrk="1" fontAlgn="auto" latinLnBrk="0" hangingPunct="1">
                        <a:lnSpc>
                          <a:spcPct val="115000"/>
                        </a:lnSpc>
                        <a:spcBef>
                          <a:spcPts val="0"/>
                        </a:spcBef>
                        <a:spcAft>
                          <a:spcPts val="0"/>
                        </a:spcAft>
                        <a:buClr>
                          <a:srgbClr val="BCA100"/>
                        </a:buClr>
                        <a:buSzTx/>
                        <a:buFont typeface="Symbol"/>
                        <a:buChar char=""/>
                        <a:tabLst/>
                        <a:defRPr/>
                      </a:pPr>
                      <a:r>
                        <a:rPr lang="ar-SA" sz="2000" kern="1200" dirty="0" smtClean="0">
                          <a:solidFill>
                            <a:srgbClr val="000000"/>
                          </a:solidFill>
                          <a:latin typeface="Tahoma"/>
                          <a:ea typeface="Calibri"/>
                          <a:cs typeface="B Titr" pitchFamily="2" charset="-78"/>
                        </a:rPr>
                        <a:t>امروز در کشورهاى اسلامى، کشورهایى هستند که مسئولان آن کشورها دچار خطاى باصره‌اند؛ نمی</a:t>
                      </a:r>
                      <a:r>
                        <a:rPr lang="fa-IR" sz="2000" kern="1200" dirty="0" smtClean="0">
                          <a:solidFill>
                            <a:srgbClr val="000000"/>
                          </a:solidFill>
                          <a:latin typeface="Tahoma"/>
                          <a:ea typeface="Calibri"/>
                          <a:cs typeface="B Titr" pitchFamily="2" charset="-78"/>
                        </a:rPr>
                        <a:t> </a:t>
                      </a:r>
                      <a:r>
                        <a:rPr lang="ar-SA" sz="2000" kern="1200" dirty="0" smtClean="0">
                          <a:solidFill>
                            <a:srgbClr val="000000"/>
                          </a:solidFill>
                          <a:latin typeface="Tahoma"/>
                          <a:ea typeface="Calibri"/>
                          <a:cs typeface="B Titr" pitchFamily="2" charset="-78"/>
                        </a:rPr>
                        <a:t>توانند دوست را از دشمن تشخیص بدهند. دشمن را دوست خیال می</a:t>
                      </a:r>
                      <a:r>
                        <a:rPr lang="fa-IR" sz="2000" kern="1200" dirty="0" smtClean="0">
                          <a:solidFill>
                            <a:srgbClr val="000000"/>
                          </a:solidFill>
                          <a:latin typeface="Tahoma"/>
                          <a:ea typeface="Calibri"/>
                          <a:cs typeface="B Titr" pitchFamily="2" charset="-78"/>
                        </a:rPr>
                        <a:t> </a:t>
                      </a:r>
                      <a:r>
                        <a:rPr lang="ar-SA" sz="2000" kern="1200" dirty="0" smtClean="0">
                          <a:solidFill>
                            <a:srgbClr val="000000"/>
                          </a:solidFill>
                          <a:latin typeface="Tahoma"/>
                          <a:ea typeface="Calibri"/>
                          <a:cs typeface="B Titr" pitchFamily="2" charset="-78"/>
                        </a:rPr>
                        <a:t>کنند، دوست را دشمن خیال می</a:t>
                      </a:r>
                      <a:r>
                        <a:rPr lang="fa-IR" sz="2000" kern="1200" dirty="0" smtClean="0">
                          <a:solidFill>
                            <a:srgbClr val="000000"/>
                          </a:solidFill>
                          <a:latin typeface="Tahoma"/>
                          <a:ea typeface="Calibri"/>
                          <a:cs typeface="B Titr" pitchFamily="2" charset="-78"/>
                        </a:rPr>
                        <a:t> </a:t>
                      </a:r>
                      <a:r>
                        <a:rPr lang="ar-SA" sz="2000" kern="1200" dirty="0" smtClean="0">
                          <a:solidFill>
                            <a:srgbClr val="000000"/>
                          </a:solidFill>
                          <a:latin typeface="Tahoma"/>
                          <a:ea typeface="Calibri"/>
                          <a:cs typeface="B Titr" pitchFamily="2" charset="-78"/>
                        </a:rPr>
                        <a:t>کنند.</a:t>
                      </a:r>
                      <a:endParaRPr lang="en-US" sz="2000" kern="1200" dirty="0" smtClean="0">
                        <a:solidFill>
                          <a:srgbClr val="000000"/>
                        </a:solidFill>
                        <a:latin typeface="Tahoma"/>
                        <a:ea typeface="Calibri"/>
                        <a:cs typeface="B Titr" pitchFamily="2" charset="-78"/>
                      </a:endParaRPr>
                    </a:p>
                    <a:p>
                      <a:pPr marL="342900" lvl="0" indent="-342900" algn="justLow" rtl="1">
                        <a:lnSpc>
                          <a:spcPct val="115000"/>
                        </a:lnSpc>
                        <a:spcAft>
                          <a:spcPts val="0"/>
                        </a:spcAft>
                        <a:buClr>
                          <a:srgbClr val="BCA100"/>
                        </a:buClr>
                        <a:buFont typeface="Symbol"/>
                        <a:buChar char=""/>
                      </a:pPr>
                      <a:endParaRPr lang="fa-IR" sz="2000" dirty="0" smtClean="0">
                        <a:solidFill>
                          <a:srgbClr val="000000"/>
                        </a:solidFill>
                        <a:latin typeface="Tahoma"/>
                        <a:ea typeface="Calibri"/>
                        <a:cs typeface="B Titr" pitchFamily="2" charset="-78"/>
                      </a:endParaRPr>
                    </a:p>
                    <a:p>
                      <a:pPr marL="342900" lvl="0" indent="-342900" algn="justLow" rtl="1">
                        <a:lnSpc>
                          <a:spcPct val="115000"/>
                        </a:lnSpc>
                        <a:spcAft>
                          <a:spcPts val="0"/>
                        </a:spcAft>
                        <a:buClr>
                          <a:srgbClr val="BCA100"/>
                        </a:buClr>
                        <a:buFont typeface="Symbol"/>
                        <a:buChar char=""/>
                      </a:pPr>
                      <a:endParaRPr lang="en-US" sz="1800" dirty="0">
                        <a:latin typeface="Calibri"/>
                        <a:ea typeface="Calibri"/>
                        <a:cs typeface="B Titr" pitchFamily="2" charset="-78"/>
                      </a:endParaRPr>
                    </a:p>
                  </a:txBody>
                  <a:tcPr marL="114300" marR="114300" marT="0" marB="0">
                    <a:lnL>
                      <a:noFill/>
                    </a:lnL>
                    <a:lnR>
                      <a:noFill/>
                    </a:lnR>
                    <a:lnT>
                      <a:noFill/>
                    </a:lnT>
                    <a:lnB>
                      <a:noFill/>
                    </a:lnB>
                    <a:solidFill>
                      <a:schemeClr val="bg2"/>
                    </a:solidFill>
                  </a:tcPr>
                </a:tc>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2250">
        <p14:warp dir="in"/>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CC3399"/>
          </a:solidFill>
        </p:spPr>
        <p:txBody>
          <a:bodyPr>
            <a:noAutofit/>
          </a:bodyPr>
          <a:lstStyle/>
          <a:p>
            <a:pPr algn="ctr"/>
            <a:r>
              <a:rPr lang="fa-IR" sz="3600" dirty="0" smtClean="0">
                <a:cs typeface="2  Titr" pitchFamily="2" charset="-78"/>
              </a:rPr>
              <a:t>3-1-دانشگاه</a:t>
            </a:r>
            <a:endParaRPr lang="en-US" sz="3600" dirty="0">
              <a:cs typeface="2  Titr" pitchFamily="2" charset="-78"/>
            </a:endParaRPr>
          </a:p>
        </p:txBody>
      </p:sp>
      <p:sp>
        <p:nvSpPr>
          <p:cNvPr id="4" name="Text Placeholder 3"/>
          <p:cNvSpPr>
            <a:spLocks noGrp="1"/>
          </p:cNvSpPr>
          <p:nvPr>
            <p:ph type="body" sz="half" idx="2"/>
          </p:nvPr>
        </p:nvSpPr>
        <p:spPr/>
        <p:txBody>
          <a:bodyPr/>
          <a:lstStyle/>
          <a:p>
            <a:pPr algn="ctr"/>
            <a:r>
              <a:rPr lang="fa-IR" dirty="0">
                <a:solidFill>
                  <a:srgbClr val="990000"/>
                </a:solidFill>
                <a:cs typeface="2  Titr" pitchFamily="2" charset="-78"/>
              </a:rPr>
              <a:t>در دیدار رؤسای دانشگاه‌ها، پژوهشگاه‌ها، مراکز رشد و پارک‌های علم و </a:t>
            </a:r>
            <a:r>
              <a:rPr lang="fa-IR" dirty="0" smtClean="0">
                <a:solidFill>
                  <a:srgbClr val="990000"/>
                </a:solidFill>
                <a:cs typeface="2  Titr" pitchFamily="2" charset="-78"/>
              </a:rPr>
              <a:t>فناوری</a:t>
            </a:r>
          </a:p>
          <a:p>
            <a:pPr algn="ctr"/>
            <a:r>
              <a:rPr lang="fa-IR" dirty="0" smtClean="0">
                <a:solidFill>
                  <a:srgbClr val="990000"/>
                </a:solidFill>
                <a:cs typeface="2  Titr" pitchFamily="2" charset="-78"/>
              </a:rPr>
              <a:t>1394/8/20</a:t>
            </a:r>
            <a:endParaRPr lang="en-US" dirty="0">
              <a:solidFill>
                <a:srgbClr val="990000"/>
              </a:solidFill>
              <a:cs typeface="2  Titr" pitchFamily="2" charset="-78"/>
            </a:endParaRPr>
          </a:p>
        </p:txBody>
      </p:sp>
      <p:sp>
        <p:nvSpPr>
          <p:cNvPr id="5" name="Slide Number Placeholder 4"/>
          <p:cNvSpPr>
            <a:spLocks noGrp="1"/>
          </p:cNvSpPr>
          <p:nvPr>
            <p:ph type="sldNum" sz="quarter" idx="12"/>
          </p:nvPr>
        </p:nvSpPr>
        <p:spPr/>
        <p:txBody>
          <a:bodyPr/>
          <a:lstStyle/>
          <a:p>
            <a:r>
              <a:rPr lang="fa-IR" sz="2000" dirty="0" smtClean="0">
                <a:solidFill>
                  <a:srgbClr val="7E0000"/>
                </a:solidFill>
                <a:cs typeface="B Titr" pitchFamily="2" charset="-78"/>
              </a:rPr>
              <a:t>12</a:t>
            </a:r>
            <a:endParaRPr lang="fa-IR" dirty="0">
              <a:solidFill>
                <a:srgbClr val="7E0000"/>
              </a:solidFill>
              <a:cs typeface="B Titr" pitchFamily="2" charset="-78"/>
            </a:endParaRPr>
          </a:p>
        </p:txBody>
      </p:sp>
      <p:graphicFrame>
        <p:nvGraphicFramePr>
          <p:cNvPr id="7" name="Table 6"/>
          <p:cNvGraphicFramePr>
            <a:graphicFrameLocks noGrp="1"/>
          </p:cNvGraphicFramePr>
          <p:nvPr>
            <p:extLst>
              <p:ext uri="{D42A27DB-BD31-4B8C-83A1-F6EECF244321}">
                <p14:modId xmlns:p14="http://schemas.microsoft.com/office/powerpoint/2010/main" val="1036810823"/>
              </p:ext>
            </p:extLst>
          </p:nvPr>
        </p:nvGraphicFramePr>
        <p:xfrm>
          <a:off x="1979712" y="2060848"/>
          <a:ext cx="6707088" cy="4320479"/>
        </p:xfrm>
        <a:graphic>
          <a:graphicData uri="http://schemas.openxmlformats.org/drawingml/2006/table">
            <a:tbl>
              <a:tblPr>
                <a:tableStyleId>{5C22544A-7EE6-4342-B048-85BDC9FD1C3A}</a:tableStyleId>
              </a:tblPr>
              <a:tblGrid>
                <a:gridCol w="6707088"/>
              </a:tblGrid>
              <a:tr h="4320479">
                <a:tc>
                  <a:txBody>
                    <a:bodyPr/>
                    <a:lstStyle/>
                    <a:p>
                      <a:pPr marL="342900" lvl="0" indent="-342900" algn="justLow" rtl="1">
                        <a:lnSpc>
                          <a:spcPct val="115000"/>
                        </a:lnSpc>
                        <a:spcAft>
                          <a:spcPts val="0"/>
                        </a:spcAft>
                        <a:buClr>
                          <a:srgbClr val="BCA100"/>
                        </a:buClr>
                        <a:buFont typeface="Symbol"/>
                        <a:buChar char=""/>
                      </a:pPr>
                      <a:r>
                        <a:rPr lang="fa-IR" sz="2400" dirty="0" smtClean="0">
                          <a:solidFill>
                            <a:srgbClr val="0070C0"/>
                          </a:solidFill>
                          <a:effectLst/>
                          <a:cs typeface="2  Titr" pitchFamily="2" charset="-78"/>
                        </a:rPr>
                        <a:t>1-3-1-لزوم بومی سازی دانشگاه؛ </a:t>
                      </a:r>
                      <a:r>
                        <a:rPr lang="ar-SA" sz="2000" dirty="0" smtClean="0">
                          <a:effectLst/>
                          <a:cs typeface="2  Titr" pitchFamily="2" charset="-78"/>
                        </a:rPr>
                        <a:t>علم </a:t>
                      </a:r>
                      <a:r>
                        <a:rPr lang="ar-SA" sz="2000" dirty="0">
                          <a:effectLst/>
                          <a:cs typeface="2  Titr" pitchFamily="2" charset="-78"/>
                        </a:rPr>
                        <a:t>مهم‌ترین ابزار پیشرفت و اقتدار ملّی است؛ این را باید مسلّم گرفت.</a:t>
                      </a:r>
                      <a:endParaRPr lang="en-US" sz="1800" dirty="0">
                        <a:effectLst/>
                        <a:cs typeface="2  Titr" pitchFamily="2" charset="-78"/>
                      </a:endParaRPr>
                    </a:p>
                    <a:p>
                      <a:pPr marL="342900" lvl="0" indent="-342900" algn="justLow" rtl="1">
                        <a:lnSpc>
                          <a:spcPct val="115000"/>
                        </a:lnSpc>
                        <a:spcAft>
                          <a:spcPts val="0"/>
                        </a:spcAft>
                        <a:buClr>
                          <a:srgbClr val="BCA100"/>
                        </a:buClr>
                        <a:buFont typeface="Symbol"/>
                        <a:buChar char=""/>
                      </a:pPr>
                      <a:r>
                        <a:rPr lang="ar-SA" sz="2000" dirty="0">
                          <a:effectLst/>
                          <a:cs typeface="2  Titr" pitchFamily="2" charset="-78"/>
                        </a:rPr>
                        <a:t>دانشگاه با شکل کنونی یک </a:t>
                      </a:r>
                      <a:r>
                        <a:rPr lang="ar-SA" sz="2000" dirty="0" smtClean="0">
                          <a:effectLst/>
                          <a:cs typeface="2  Titr" pitchFamily="2" charset="-78"/>
                        </a:rPr>
                        <a:t>پدیده‌ </a:t>
                      </a:r>
                      <a:r>
                        <a:rPr lang="ar-SA" sz="2000" dirty="0">
                          <a:effectLst/>
                          <a:cs typeface="2  Titr" pitchFamily="2" charset="-78"/>
                        </a:rPr>
                        <a:t>غربی است لکن دانشگاه به معنای </a:t>
                      </a:r>
                      <a:r>
                        <a:rPr lang="ar-SA" sz="2000" dirty="0" smtClean="0">
                          <a:effectLst/>
                          <a:cs typeface="2  Titr" pitchFamily="2" charset="-78"/>
                        </a:rPr>
                        <a:t>تربیت‌کننده‌ </a:t>
                      </a:r>
                      <a:r>
                        <a:rPr lang="ar-SA" sz="2000" dirty="0">
                          <a:effectLst/>
                          <a:cs typeface="2  Titr" pitchFamily="2" charset="-78"/>
                        </a:rPr>
                        <a:t>نوابغ و نخبه‌ها، به‌هیچ‌وجه غربی نیست؛ در کشور ما </a:t>
                      </a:r>
                      <a:r>
                        <a:rPr lang="ar-SA" sz="2000" dirty="0" smtClean="0">
                          <a:effectLst/>
                          <a:cs typeface="2  Titr" pitchFamily="2" charset="-78"/>
                        </a:rPr>
                        <a:t>ریشه‌ </a:t>
                      </a:r>
                      <a:r>
                        <a:rPr lang="ar-SA" sz="2000" dirty="0">
                          <a:effectLst/>
                          <a:cs typeface="2  Titr" pitchFamily="2" charset="-78"/>
                        </a:rPr>
                        <a:t>هزار ساله دارد.</a:t>
                      </a:r>
                      <a:endParaRPr lang="en-US" sz="1800" dirty="0">
                        <a:effectLst/>
                        <a:cs typeface="2  Titr" pitchFamily="2" charset="-78"/>
                      </a:endParaRPr>
                    </a:p>
                    <a:p>
                      <a:pPr marL="342900" lvl="0" indent="-342900" algn="justLow" rtl="1">
                        <a:lnSpc>
                          <a:spcPct val="115000"/>
                        </a:lnSpc>
                        <a:spcAft>
                          <a:spcPts val="0"/>
                        </a:spcAft>
                        <a:buClr>
                          <a:srgbClr val="BCA100"/>
                        </a:buClr>
                        <a:buFont typeface="Symbol"/>
                        <a:buChar char=""/>
                      </a:pPr>
                      <a:r>
                        <a:rPr lang="ar-SA" sz="2000" dirty="0">
                          <a:effectLst/>
                          <a:cs typeface="2  Titr" pitchFamily="2" charset="-78"/>
                        </a:rPr>
                        <a:t>[</a:t>
                      </a:r>
                      <a:r>
                        <a:rPr lang="ar-SA" sz="2000" dirty="0" smtClean="0">
                          <a:effectLst/>
                          <a:cs typeface="2  Titr" pitchFamily="2" charset="-78"/>
                        </a:rPr>
                        <a:t>می</a:t>
                      </a:r>
                      <a:r>
                        <a:rPr lang="fa-IR" sz="2000" dirty="0" smtClean="0">
                          <a:effectLst/>
                          <a:cs typeface="2  Titr" pitchFamily="2" charset="-78"/>
                        </a:rPr>
                        <a:t> </a:t>
                      </a:r>
                      <a:r>
                        <a:rPr lang="ar-SA" sz="2000" dirty="0" smtClean="0">
                          <a:effectLst/>
                          <a:cs typeface="2  Titr" pitchFamily="2" charset="-78"/>
                        </a:rPr>
                        <a:t>توانستیم</a:t>
                      </a:r>
                      <a:r>
                        <a:rPr lang="ar-SA" sz="2000" dirty="0">
                          <a:effectLst/>
                          <a:cs typeface="2  Titr" pitchFamily="2" charset="-78"/>
                        </a:rPr>
                        <a:t>] دانشگاه را ایرانی بسازیم؛ بومی‌سازی کنیم؛ </a:t>
                      </a:r>
                      <a:r>
                        <a:rPr lang="ar-SA" sz="2000" dirty="0" smtClean="0">
                          <a:effectLst/>
                          <a:cs typeface="2  Titr" pitchFamily="2" charset="-78"/>
                        </a:rPr>
                        <a:t>می</a:t>
                      </a:r>
                      <a:r>
                        <a:rPr lang="fa-IR" sz="2000" dirty="0" smtClean="0">
                          <a:effectLst/>
                          <a:cs typeface="2  Titr" pitchFamily="2" charset="-78"/>
                        </a:rPr>
                        <a:t> </a:t>
                      </a:r>
                      <a:r>
                        <a:rPr lang="ar-SA" sz="2000" dirty="0" smtClean="0">
                          <a:effectLst/>
                          <a:cs typeface="2  Titr" pitchFamily="2" charset="-78"/>
                        </a:rPr>
                        <a:t>توانستیم </a:t>
                      </a:r>
                      <a:r>
                        <a:rPr lang="ar-SA" sz="2000" dirty="0">
                          <a:effectLst/>
                          <a:cs typeface="2  Titr" pitchFamily="2" charset="-78"/>
                        </a:rPr>
                        <a:t>این کار را بکنیم، نکردیم. به دلایل خاصّ مربوط به حکومت پهلوی‌ها و قاجارها.</a:t>
                      </a:r>
                      <a:endParaRPr lang="en-US" sz="1800" dirty="0">
                        <a:effectLst/>
                        <a:cs typeface="2  Titr" pitchFamily="2" charset="-78"/>
                      </a:endParaRPr>
                    </a:p>
                    <a:p>
                      <a:pPr marL="342900" lvl="0" indent="-342900" algn="justLow" rtl="1">
                        <a:lnSpc>
                          <a:spcPct val="115000"/>
                        </a:lnSpc>
                        <a:spcAft>
                          <a:spcPts val="0"/>
                        </a:spcAft>
                        <a:buClr>
                          <a:srgbClr val="BCA100"/>
                        </a:buClr>
                        <a:buFont typeface="Symbol"/>
                        <a:buChar char=""/>
                      </a:pPr>
                      <a:r>
                        <a:rPr lang="ar-SA" sz="2000" dirty="0">
                          <a:effectLst/>
                          <a:cs typeface="2  Titr" pitchFamily="2" charset="-78"/>
                        </a:rPr>
                        <a:t>[غربی‌ها] </a:t>
                      </a:r>
                      <a:r>
                        <a:rPr lang="ar-SA" sz="2000" dirty="0" smtClean="0">
                          <a:effectLst/>
                          <a:cs typeface="2  Titr" pitchFamily="2" charset="-78"/>
                        </a:rPr>
                        <a:t>می</a:t>
                      </a:r>
                      <a:r>
                        <a:rPr lang="fa-IR" sz="2000" dirty="0" smtClean="0">
                          <a:effectLst/>
                          <a:cs typeface="2  Titr" pitchFamily="2" charset="-78"/>
                        </a:rPr>
                        <a:t> </a:t>
                      </a:r>
                      <a:r>
                        <a:rPr lang="ar-SA" sz="2000" dirty="0" smtClean="0">
                          <a:effectLst/>
                          <a:cs typeface="2  Titr" pitchFamily="2" charset="-78"/>
                        </a:rPr>
                        <a:t>خواستند </a:t>
                      </a:r>
                      <a:r>
                        <a:rPr lang="ar-SA" sz="2000" dirty="0">
                          <a:effectLst/>
                          <a:cs typeface="2  Titr" pitchFamily="2" charset="-78"/>
                        </a:rPr>
                        <a:t>دانشگاه ما پلی باشد به‌سمت سرازیر شدن هرآنچه غربی‌ها مایلند در ایران اتّفاق بیفتد؛ نظر آنها این بود امّا نشد.</a:t>
                      </a:r>
                      <a:endParaRPr lang="en-US" sz="1800" dirty="0">
                        <a:effectLst/>
                        <a:latin typeface="Calibri"/>
                        <a:ea typeface="Calibri"/>
                        <a:cs typeface="2  Titr" pitchFamily="2" charset="-78"/>
                      </a:endParaRPr>
                    </a:p>
                  </a:txBody>
                  <a:tcPr marL="114300" marR="114300" marT="0" marB="0"/>
                </a:tc>
              </a:tr>
            </a:tbl>
          </a:graphicData>
        </a:graphic>
      </p:graphicFrame>
    </p:spTree>
    <p:extLst>
      <p:ext uri="{BB962C8B-B14F-4D97-AF65-F5344CB8AC3E}">
        <p14:creationId xmlns:p14="http://schemas.microsoft.com/office/powerpoint/2010/main" val="202756347"/>
      </p:ext>
    </p:extLst>
  </p:cSld>
  <p:clrMapOvr>
    <a:masterClrMapping/>
  </p:clrMapOvr>
  <mc:AlternateContent xmlns:mc="http://schemas.openxmlformats.org/markup-compatibility/2006" xmlns:p14="http://schemas.microsoft.com/office/powerpoint/2010/main">
    <mc:Choice Requires="p14">
      <p:transition spd="slow" p14:dur="1600">
        <p14:prism dir="r" isContent="1"/>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4000" dirty="0" smtClean="0">
                <a:cs typeface="2  Titr" pitchFamily="2" charset="-78"/>
              </a:rPr>
              <a:t>تداوم بیداری اسلامی</a:t>
            </a:r>
            <a:endParaRPr lang="en-US" sz="4000" dirty="0">
              <a:cs typeface="2  Titr" pitchFamily="2" charset="-78"/>
            </a:endParaRPr>
          </a:p>
        </p:txBody>
      </p:sp>
      <p:sp>
        <p:nvSpPr>
          <p:cNvPr id="4" name="Text Placeholder 3"/>
          <p:cNvSpPr>
            <a:spLocks noGrp="1"/>
          </p:cNvSpPr>
          <p:nvPr>
            <p:ph type="body" sz="half" idx="2"/>
          </p:nvPr>
        </p:nvSpPr>
        <p:spPr/>
        <p:txBody>
          <a:bodyPr/>
          <a:lstStyle/>
          <a:p>
            <a:pPr algn="ctr"/>
            <a:r>
              <a:rPr lang="fa-IR" dirty="0" smtClean="0">
                <a:solidFill>
                  <a:srgbClr val="C00000"/>
                </a:solidFill>
                <a:cs typeface="B Titr" pitchFamily="2" charset="-78"/>
              </a:rPr>
              <a:t>در دیدار شرکت‌کنندگان در مسابقات بین‌المللی قرآن</a:t>
            </a:r>
          </a:p>
          <a:p>
            <a:pPr algn="ctr"/>
            <a:r>
              <a:rPr lang="fa-IR" dirty="0" smtClean="0">
                <a:solidFill>
                  <a:srgbClr val="C00000"/>
                </a:solidFill>
                <a:cs typeface="B Titr" pitchFamily="2" charset="-78"/>
              </a:rPr>
              <a:t> ‏1394/03/02</a:t>
            </a:r>
            <a:endParaRPr lang="en-US" dirty="0" smtClean="0">
              <a:solidFill>
                <a:srgbClr val="C00000"/>
              </a:solidFill>
              <a:cs typeface="B Titr" pitchFamily="2" charset="-78"/>
            </a:endParaRPr>
          </a:p>
          <a:p>
            <a:endParaRPr lang="en-US" dirty="0"/>
          </a:p>
        </p:txBody>
      </p:sp>
      <p:sp>
        <p:nvSpPr>
          <p:cNvPr id="5" name="Slide Number Placeholder 4"/>
          <p:cNvSpPr>
            <a:spLocks noGrp="1"/>
          </p:cNvSpPr>
          <p:nvPr>
            <p:ph type="sldNum" sz="quarter" idx="12"/>
          </p:nvPr>
        </p:nvSpPr>
        <p:spPr/>
        <p:txBody>
          <a:bodyPr/>
          <a:lstStyle/>
          <a:p>
            <a:r>
              <a:rPr lang="fa-IR" dirty="0" smtClean="0">
                <a:solidFill>
                  <a:srgbClr val="7E0000"/>
                </a:solidFill>
                <a:cs typeface="B Titr" pitchFamily="2" charset="-78"/>
              </a:rPr>
              <a:t>129</a:t>
            </a:r>
            <a:endParaRPr lang="fa-IR" dirty="0">
              <a:solidFill>
                <a:srgbClr val="7E0000"/>
              </a:solidFill>
              <a:cs typeface="B Titr" pitchFamily="2" charset="-78"/>
            </a:endParaRPr>
          </a:p>
        </p:txBody>
      </p:sp>
      <p:graphicFrame>
        <p:nvGraphicFramePr>
          <p:cNvPr id="6" name="Table 5"/>
          <p:cNvGraphicFramePr>
            <a:graphicFrameLocks noGrp="1"/>
          </p:cNvGraphicFramePr>
          <p:nvPr>
            <p:extLst>
              <p:ext uri="{D42A27DB-BD31-4B8C-83A1-F6EECF244321}">
                <p14:modId xmlns:p14="http://schemas.microsoft.com/office/powerpoint/2010/main" val="741279317"/>
              </p:ext>
            </p:extLst>
          </p:nvPr>
        </p:nvGraphicFramePr>
        <p:xfrm>
          <a:off x="1857356" y="2071678"/>
          <a:ext cx="7072362" cy="4643470"/>
        </p:xfrm>
        <a:graphic>
          <a:graphicData uri="http://schemas.openxmlformats.org/drawingml/2006/table">
            <a:tbl>
              <a:tblPr/>
              <a:tblGrid>
                <a:gridCol w="7072362"/>
              </a:tblGrid>
              <a:tr h="4643470">
                <a:tc>
                  <a:txBody>
                    <a:bodyPr/>
                    <a:lstStyle/>
                    <a:p>
                      <a:pPr marL="342900" lvl="0" indent="-342900" algn="justLow" rtl="1">
                        <a:lnSpc>
                          <a:spcPct val="115000"/>
                        </a:lnSpc>
                        <a:spcAft>
                          <a:spcPts val="0"/>
                        </a:spcAft>
                        <a:buClr>
                          <a:srgbClr val="BCA100"/>
                        </a:buClr>
                        <a:buFont typeface="Symbol"/>
                        <a:buChar char=""/>
                      </a:pPr>
                      <a:r>
                        <a:rPr lang="ar-SA" sz="2400" dirty="0" smtClean="0">
                          <a:solidFill>
                            <a:srgbClr val="000000"/>
                          </a:solidFill>
                          <a:latin typeface="Tahoma"/>
                          <a:ea typeface="Calibri"/>
                          <a:cs typeface="B Titr" pitchFamily="2" charset="-78"/>
                        </a:rPr>
                        <a:t>اگر </a:t>
                      </a:r>
                      <a:r>
                        <a:rPr lang="ar-SA" sz="2400" dirty="0">
                          <a:solidFill>
                            <a:srgbClr val="000000"/>
                          </a:solidFill>
                          <a:latin typeface="Tahoma"/>
                          <a:ea typeface="Calibri"/>
                          <a:cs typeface="B Titr" pitchFamily="2" charset="-78"/>
                        </a:rPr>
                        <a:t>بصیرت وجود داشته باشد، انسان راه درست را بشناسد، آن‌وقت عزم و اراده هم به‌خرج بدهد و نشان بدهد، راه، آسان پیموده خواهد شد.</a:t>
                      </a:r>
                      <a:endParaRPr lang="en-US" sz="2000" dirty="0">
                        <a:latin typeface="Calibri"/>
                        <a:ea typeface="Calibri"/>
                        <a:cs typeface="B Titr" pitchFamily="2" charset="-78"/>
                      </a:endParaRPr>
                    </a:p>
                    <a:p>
                      <a:pPr marL="342900" lvl="0" indent="-342900" algn="justLow" rtl="1">
                        <a:lnSpc>
                          <a:spcPct val="115000"/>
                        </a:lnSpc>
                        <a:spcAft>
                          <a:spcPts val="0"/>
                        </a:spcAft>
                        <a:buClr>
                          <a:srgbClr val="BCA100"/>
                        </a:buClr>
                        <a:buFont typeface="Symbol"/>
                        <a:buChar char=""/>
                      </a:pPr>
                      <a:r>
                        <a:rPr lang="ar-SA" sz="2400" dirty="0">
                          <a:solidFill>
                            <a:srgbClr val="000000"/>
                          </a:solidFill>
                          <a:latin typeface="Tahoma"/>
                          <a:ea typeface="Calibri"/>
                          <a:cs typeface="B Titr" pitchFamily="2" charset="-78"/>
                        </a:rPr>
                        <a:t>کسى که با معارف قرآن آشنا نیست، در قرآن تدبّر </a:t>
                      </a:r>
                      <a:r>
                        <a:rPr lang="ar-SA" sz="2400" dirty="0" smtClean="0">
                          <a:solidFill>
                            <a:srgbClr val="000000"/>
                          </a:solidFill>
                          <a:latin typeface="Tahoma"/>
                          <a:ea typeface="Calibri"/>
                          <a:cs typeface="B Titr" pitchFamily="2" charset="-78"/>
                        </a:rPr>
                        <a:t>نمی</a:t>
                      </a:r>
                      <a:r>
                        <a:rPr lang="fa-IR" sz="2400" dirty="0" smtClean="0">
                          <a:solidFill>
                            <a:srgbClr val="000000"/>
                          </a:solidFill>
                          <a:latin typeface="Tahoma"/>
                          <a:ea typeface="Calibri"/>
                          <a:cs typeface="B Titr" pitchFamily="2" charset="-78"/>
                        </a:rPr>
                        <a:t> </a:t>
                      </a:r>
                      <a:r>
                        <a:rPr lang="ar-SA" sz="2400" dirty="0" smtClean="0">
                          <a:solidFill>
                            <a:srgbClr val="000000"/>
                          </a:solidFill>
                          <a:latin typeface="Tahoma"/>
                          <a:ea typeface="Calibri"/>
                          <a:cs typeface="B Titr" pitchFamily="2" charset="-78"/>
                        </a:rPr>
                        <a:t>کند</a:t>
                      </a:r>
                      <a:r>
                        <a:rPr lang="ar-SA" sz="2400" dirty="0">
                          <a:solidFill>
                            <a:srgbClr val="000000"/>
                          </a:solidFill>
                          <a:latin typeface="Tahoma"/>
                          <a:ea typeface="Calibri"/>
                          <a:cs typeface="B Titr" pitchFamily="2" charset="-78"/>
                        </a:rPr>
                        <a:t>، با قرآن مأنوس نیست، چطور </a:t>
                      </a:r>
                      <a:r>
                        <a:rPr lang="ar-SA" sz="2400" dirty="0" smtClean="0">
                          <a:solidFill>
                            <a:srgbClr val="000000"/>
                          </a:solidFill>
                          <a:latin typeface="Tahoma"/>
                          <a:ea typeface="Calibri"/>
                          <a:cs typeface="B Titr" pitchFamily="2" charset="-78"/>
                        </a:rPr>
                        <a:t>می</a:t>
                      </a:r>
                      <a:r>
                        <a:rPr lang="fa-IR" sz="2400" dirty="0" smtClean="0">
                          <a:solidFill>
                            <a:srgbClr val="000000"/>
                          </a:solidFill>
                          <a:latin typeface="Tahoma"/>
                          <a:ea typeface="Calibri"/>
                          <a:cs typeface="B Titr" pitchFamily="2" charset="-78"/>
                        </a:rPr>
                        <a:t> </a:t>
                      </a:r>
                      <a:r>
                        <a:rPr lang="ar-SA" sz="2400" dirty="0" smtClean="0">
                          <a:solidFill>
                            <a:srgbClr val="000000"/>
                          </a:solidFill>
                          <a:latin typeface="Tahoma"/>
                          <a:ea typeface="Calibri"/>
                          <a:cs typeface="B Titr" pitchFamily="2" charset="-78"/>
                        </a:rPr>
                        <a:t>تواند </a:t>
                      </a:r>
                      <a:r>
                        <a:rPr lang="ar-SA" sz="2400" dirty="0">
                          <a:solidFill>
                            <a:srgbClr val="000000"/>
                          </a:solidFill>
                          <a:latin typeface="Tahoma"/>
                          <a:ea typeface="Calibri"/>
                          <a:cs typeface="B Titr" pitchFamily="2" charset="-78"/>
                        </a:rPr>
                        <a:t>در یک جامعه‌اى که </a:t>
                      </a:r>
                      <a:r>
                        <a:rPr lang="ar-SA" sz="2400" dirty="0" smtClean="0">
                          <a:solidFill>
                            <a:srgbClr val="000000"/>
                          </a:solidFill>
                          <a:latin typeface="Tahoma"/>
                          <a:ea typeface="Calibri"/>
                          <a:cs typeface="B Titr" pitchFamily="2" charset="-78"/>
                        </a:rPr>
                        <a:t>می</a:t>
                      </a:r>
                      <a:r>
                        <a:rPr lang="fa-IR" sz="2400" dirty="0" smtClean="0">
                          <a:solidFill>
                            <a:srgbClr val="000000"/>
                          </a:solidFill>
                          <a:latin typeface="Tahoma"/>
                          <a:ea typeface="Calibri"/>
                          <a:cs typeface="B Titr" pitchFamily="2" charset="-78"/>
                        </a:rPr>
                        <a:t> </a:t>
                      </a:r>
                      <a:r>
                        <a:rPr lang="ar-SA" sz="2400" dirty="0" smtClean="0">
                          <a:solidFill>
                            <a:srgbClr val="000000"/>
                          </a:solidFill>
                          <a:latin typeface="Tahoma"/>
                          <a:ea typeface="Calibri"/>
                          <a:cs typeface="B Titr" pitchFamily="2" charset="-78"/>
                        </a:rPr>
                        <a:t>خواهد </a:t>
                      </a:r>
                      <a:r>
                        <a:rPr lang="ar-SA" sz="2400" dirty="0">
                          <a:solidFill>
                            <a:srgbClr val="000000"/>
                          </a:solidFill>
                          <a:latin typeface="Tahoma"/>
                          <a:ea typeface="Calibri"/>
                          <a:cs typeface="B Titr" pitchFamily="2" charset="-78"/>
                        </a:rPr>
                        <a:t>براساس قرآن حرکت کند، راهنمایى بدهد؟ روشنفکرهاى ما باید با قرآن آشنا بشوند، جوانان ما باید با قرآن آشنا بشوند، انس با قرآن را زیاد کنند. </a:t>
                      </a:r>
                      <a:endParaRPr lang="fa-IR" sz="2400" dirty="0" smtClean="0">
                        <a:solidFill>
                          <a:srgbClr val="000000"/>
                        </a:solidFill>
                        <a:latin typeface="Tahoma"/>
                        <a:ea typeface="Calibri"/>
                        <a:cs typeface="B Titr" pitchFamily="2" charset="-78"/>
                      </a:endParaRPr>
                    </a:p>
                    <a:p>
                      <a:pPr marL="342900" marR="0" lvl="0" indent="-342900" algn="justLow" defTabSz="914400" rtl="1" eaLnBrk="1" fontAlgn="auto" latinLnBrk="0" hangingPunct="1">
                        <a:lnSpc>
                          <a:spcPct val="115000"/>
                        </a:lnSpc>
                        <a:spcBef>
                          <a:spcPts val="0"/>
                        </a:spcBef>
                        <a:spcAft>
                          <a:spcPts val="0"/>
                        </a:spcAft>
                        <a:buClr>
                          <a:srgbClr val="BCA100"/>
                        </a:buClr>
                        <a:buSzTx/>
                        <a:buFont typeface="Symbol"/>
                        <a:buChar char=""/>
                        <a:tabLst/>
                        <a:defRPr/>
                      </a:pPr>
                      <a:r>
                        <a:rPr kumimoji="0" lang="ar-SA" sz="2000" b="0" i="0" u="none" strike="noStrike" cap="none" normalizeH="0" baseline="0" dirty="0" smtClean="0">
                          <a:ln>
                            <a:noFill/>
                          </a:ln>
                          <a:solidFill>
                            <a:srgbClr val="000000"/>
                          </a:solidFill>
                          <a:effectLst/>
                          <a:latin typeface="Tahoma" pitchFamily="34" charset="0"/>
                          <a:ea typeface="Calibri" pitchFamily="34" charset="0"/>
                          <a:cs typeface="B Titr" pitchFamily="2" charset="-78"/>
                        </a:rPr>
                        <a:t>دنیاى اسلام امروز دچار ضعفهاى زیادى است امّا خوشبختانه حرکت به سمت اسلام و قرآن در جوامع اسلامى شروع شده. این بیدارى اسلامى که در کشورهاى منطقه خودش را نشان داد، از بین‌رفتنى نیست</a:t>
                      </a:r>
                      <a:r>
                        <a:rPr kumimoji="0" lang="en-US" sz="2000" b="0" i="0" u="none" strike="noStrike" cap="none" normalizeH="0" baseline="0" dirty="0" smtClean="0">
                          <a:ln>
                            <a:noFill/>
                          </a:ln>
                          <a:solidFill>
                            <a:srgbClr val="000000"/>
                          </a:solidFill>
                          <a:effectLst/>
                          <a:latin typeface="Tahoma" pitchFamily="34" charset="0"/>
                          <a:ea typeface="Calibri" pitchFamily="34" charset="0"/>
                          <a:cs typeface="B Titr" pitchFamily="2" charset="-78"/>
                        </a:rPr>
                        <a:t>.</a:t>
                      </a:r>
                      <a:r>
                        <a:rPr kumimoji="0" lang="en-US" sz="1200" b="0" i="0" u="none" strike="noStrike" cap="none" normalizeH="0" baseline="0" dirty="0" smtClean="0">
                          <a:ln>
                            <a:noFill/>
                          </a:ln>
                          <a:solidFill>
                            <a:schemeClr val="tx1"/>
                          </a:solidFill>
                          <a:effectLst/>
                          <a:latin typeface="Arial" pitchFamily="34" charset="0"/>
                          <a:cs typeface="B Titr" pitchFamily="2" charset="-78"/>
                        </a:rPr>
                        <a:t> </a:t>
                      </a:r>
                      <a:endParaRPr kumimoji="0" lang="en-US" sz="3200" b="0" i="0" u="none" strike="noStrike" cap="none" normalizeH="0" baseline="0" dirty="0" smtClean="0">
                        <a:ln>
                          <a:noFill/>
                        </a:ln>
                        <a:solidFill>
                          <a:schemeClr val="tx1"/>
                        </a:solidFill>
                        <a:effectLst/>
                        <a:latin typeface="Arial" pitchFamily="34" charset="0"/>
                        <a:cs typeface="B Titr" pitchFamily="2" charset="-78"/>
                      </a:endParaRPr>
                    </a:p>
                    <a:p>
                      <a:pPr marL="342900" lvl="0" indent="-342900" algn="justLow" rtl="1">
                        <a:lnSpc>
                          <a:spcPct val="115000"/>
                        </a:lnSpc>
                        <a:spcAft>
                          <a:spcPts val="0"/>
                        </a:spcAft>
                        <a:buClr>
                          <a:srgbClr val="BCA100"/>
                        </a:buClr>
                        <a:buFont typeface="Symbol"/>
                        <a:buChar char=""/>
                      </a:pPr>
                      <a:endParaRPr lang="en-US" sz="1100" dirty="0">
                        <a:latin typeface="Calibri"/>
                        <a:ea typeface="Calibri"/>
                        <a:cs typeface="Arial"/>
                      </a:endParaRPr>
                    </a:p>
                  </a:txBody>
                  <a:tcPr marL="114300" marR="114300" marT="0" marB="0">
                    <a:lnL>
                      <a:noFill/>
                    </a:lnL>
                    <a:lnR>
                      <a:noFill/>
                    </a:lnR>
                    <a:lnT>
                      <a:noFill/>
                    </a:lnT>
                    <a:lnB>
                      <a:noFill/>
                    </a:lnB>
                    <a:solidFill>
                      <a:schemeClr val="bg2"/>
                    </a:solidFill>
                  </a:tcPr>
                </a:tc>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3000">
        <p14:shred/>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fa-IR" sz="3200" b="1" dirty="0" smtClean="0">
                <a:cs typeface="B Titr" pitchFamily="2" charset="-78"/>
              </a:rPr>
              <a:t>حوادث خونین منی</a:t>
            </a:r>
            <a:r>
              <a:rPr lang="en-US" sz="3200" dirty="0" smtClean="0">
                <a:cs typeface="B Titr" pitchFamily="2" charset="-78"/>
              </a:rPr>
              <a:t/>
            </a:r>
            <a:br>
              <a:rPr lang="en-US" sz="3200" dirty="0" smtClean="0">
                <a:cs typeface="B Titr" pitchFamily="2" charset="-78"/>
              </a:rPr>
            </a:br>
            <a:endParaRPr lang="en-US" sz="3200" dirty="0">
              <a:cs typeface="B Titr" pitchFamily="2" charset="-78"/>
            </a:endParaRPr>
          </a:p>
        </p:txBody>
      </p:sp>
      <p:sp>
        <p:nvSpPr>
          <p:cNvPr id="4" name="Text Placeholder 3"/>
          <p:cNvSpPr>
            <a:spLocks noGrp="1"/>
          </p:cNvSpPr>
          <p:nvPr>
            <p:ph type="body" sz="half" idx="2"/>
          </p:nvPr>
        </p:nvSpPr>
        <p:spPr/>
        <p:txBody>
          <a:bodyPr/>
          <a:lstStyle/>
          <a:p>
            <a:pPr algn="ctr"/>
            <a:r>
              <a:rPr lang="fa-IR" dirty="0" smtClean="0">
                <a:solidFill>
                  <a:srgbClr val="C00000"/>
                </a:solidFill>
                <a:cs typeface="B Titr" pitchFamily="2" charset="-78"/>
              </a:rPr>
              <a:t>مراسم دانش‌آموختگی دانشجویان دانشگاه‌های افسری ا. ج.ا.ا.</a:t>
            </a:r>
          </a:p>
          <a:p>
            <a:pPr algn="ctr"/>
            <a:r>
              <a:rPr lang="fa-IR" dirty="0" smtClean="0">
                <a:solidFill>
                  <a:srgbClr val="C00000"/>
                </a:solidFill>
                <a:cs typeface="B Titr" pitchFamily="2" charset="-78"/>
              </a:rPr>
              <a:t> ‏1394/07/08</a:t>
            </a:r>
            <a:endParaRPr lang="en-US" dirty="0"/>
          </a:p>
        </p:txBody>
      </p:sp>
      <p:sp>
        <p:nvSpPr>
          <p:cNvPr id="5" name="Slide Number Placeholder 4"/>
          <p:cNvSpPr>
            <a:spLocks noGrp="1"/>
          </p:cNvSpPr>
          <p:nvPr>
            <p:ph type="sldNum" sz="quarter" idx="12"/>
          </p:nvPr>
        </p:nvSpPr>
        <p:spPr/>
        <p:txBody>
          <a:bodyPr/>
          <a:lstStyle/>
          <a:p>
            <a:r>
              <a:rPr lang="fa-IR" dirty="0" smtClean="0">
                <a:solidFill>
                  <a:srgbClr val="7E0000"/>
                </a:solidFill>
                <a:cs typeface="B Titr" pitchFamily="2" charset="-78"/>
              </a:rPr>
              <a:t>130</a:t>
            </a:r>
            <a:endParaRPr lang="fa-IR" dirty="0">
              <a:solidFill>
                <a:srgbClr val="7E0000"/>
              </a:solidFill>
              <a:cs typeface="B Titr" pitchFamily="2" charset="-78"/>
            </a:endParaRPr>
          </a:p>
        </p:txBody>
      </p:sp>
      <p:graphicFrame>
        <p:nvGraphicFramePr>
          <p:cNvPr id="6" name="Table 5"/>
          <p:cNvGraphicFramePr>
            <a:graphicFrameLocks noGrp="1"/>
          </p:cNvGraphicFramePr>
          <p:nvPr>
            <p:extLst>
              <p:ext uri="{D42A27DB-BD31-4B8C-83A1-F6EECF244321}">
                <p14:modId xmlns:p14="http://schemas.microsoft.com/office/powerpoint/2010/main" val="129710250"/>
              </p:ext>
            </p:extLst>
          </p:nvPr>
        </p:nvGraphicFramePr>
        <p:xfrm>
          <a:off x="2000232" y="1928802"/>
          <a:ext cx="6929486" cy="4279588"/>
        </p:xfrm>
        <a:graphic>
          <a:graphicData uri="http://schemas.openxmlformats.org/drawingml/2006/table">
            <a:tbl>
              <a:tblPr/>
              <a:tblGrid>
                <a:gridCol w="6929486"/>
              </a:tblGrid>
              <a:tr h="4279588">
                <a:tc>
                  <a:txBody>
                    <a:bodyPr/>
                    <a:lstStyle/>
                    <a:p>
                      <a:pPr marL="342900" lvl="0" indent="-342900" algn="justLow" rtl="1">
                        <a:lnSpc>
                          <a:spcPct val="115000"/>
                        </a:lnSpc>
                        <a:spcAft>
                          <a:spcPts val="0"/>
                        </a:spcAft>
                        <a:buClr>
                          <a:srgbClr val="BCA100"/>
                        </a:buClr>
                        <a:buFont typeface="Symbol"/>
                        <a:buChar char=""/>
                      </a:pPr>
                      <a:r>
                        <a:rPr lang="ar-SA" sz="2000" dirty="0">
                          <a:solidFill>
                            <a:srgbClr val="000000"/>
                          </a:solidFill>
                          <a:latin typeface="Tahoma"/>
                          <a:ea typeface="Calibri"/>
                          <a:cs typeface="B Titr" pitchFamily="2" charset="-78"/>
                        </a:rPr>
                        <a:t>ایّام عید قربان و عید غدیر است ولی عید ما را، جاهلی‌های امروزِ دوران با حوادث خونین منی‌ عزا کردند.</a:t>
                      </a:r>
                      <a:endParaRPr lang="en-US" sz="1800" dirty="0">
                        <a:latin typeface="Calibri"/>
                        <a:ea typeface="Calibri"/>
                        <a:cs typeface="B Titr" pitchFamily="2" charset="-78"/>
                      </a:endParaRPr>
                    </a:p>
                    <a:p>
                      <a:pPr marL="342900" lvl="0" indent="-342900" algn="justLow" rtl="1">
                        <a:lnSpc>
                          <a:spcPct val="115000"/>
                        </a:lnSpc>
                        <a:spcAft>
                          <a:spcPts val="0"/>
                        </a:spcAft>
                        <a:buClr>
                          <a:srgbClr val="BCA100"/>
                        </a:buClr>
                        <a:buFont typeface="Symbol"/>
                        <a:buChar char=""/>
                      </a:pPr>
                      <a:r>
                        <a:rPr lang="ar-SA" sz="2000" dirty="0">
                          <a:solidFill>
                            <a:srgbClr val="000000"/>
                          </a:solidFill>
                          <a:latin typeface="Tahoma"/>
                          <a:ea typeface="Calibri"/>
                          <a:cs typeface="B Titr" pitchFamily="2" charset="-78"/>
                        </a:rPr>
                        <a:t>[حادثه منی‌] برای ما از دو جهت عزا بود</a:t>
                      </a:r>
                      <a:r>
                        <a:rPr lang="ar-SA" sz="2000" dirty="0" smtClean="0">
                          <a:solidFill>
                            <a:srgbClr val="000000"/>
                          </a:solidFill>
                          <a:latin typeface="Tahoma"/>
                          <a:ea typeface="Calibri"/>
                          <a:cs typeface="B Titr" pitchFamily="2" charset="-78"/>
                        </a:rPr>
                        <a:t>:</a:t>
                      </a:r>
                      <a:endParaRPr lang="fa-IR" sz="2000" dirty="0" smtClean="0">
                        <a:solidFill>
                          <a:srgbClr val="000000"/>
                        </a:solidFill>
                        <a:latin typeface="Tahoma"/>
                        <a:ea typeface="Calibri"/>
                        <a:cs typeface="B Titr" pitchFamily="2" charset="-78"/>
                      </a:endParaRPr>
                    </a:p>
                    <a:p>
                      <a:pPr marL="342900" lvl="0" indent="-342900" algn="justLow" rtl="1">
                        <a:lnSpc>
                          <a:spcPct val="115000"/>
                        </a:lnSpc>
                        <a:spcAft>
                          <a:spcPts val="0"/>
                        </a:spcAft>
                        <a:buClr>
                          <a:srgbClr val="BCA100"/>
                        </a:buClr>
                        <a:buFont typeface="Symbol"/>
                        <a:buChar char=""/>
                      </a:pPr>
                      <a:r>
                        <a:rPr lang="ar-SA" sz="2000" dirty="0" smtClean="0">
                          <a:solidFill>
                            <a:srgbClr val="000000"/>
                          </a:solidFill>
                          <a:latin typeface="Tahoma"/>
                          <a:ea typeface="Calibri"/>
                          <a:cs typeface="B Titr" pitchFamily="2" charset="-78"/>
                        </a:rPr>
                        <a:t> </a:t>
                      </a:r>
                      <a:r>
                        <a:rPr lang="ar-SA" sz="2000" dirty="0">
                          <a:solidFill>
                            <a:srgbClr val="C00000"/>
                          </a:solidFill>
                          <a:latin typeface="Tahoma"/>
                          <a:ea typeface="Calibri"/>
                          <a:cs typeface="B Titr" pitchFamily="2" charset="-78"/>
                        </a:rPr>
                        <a:t>[یکی] </a:t>
                      </a:r>
                      <a:r>
                        <a:rPr lang="ar-SA" sz="2000" dirty="0">
                          <a:solidFill>
                            <a:srgbClr val="000000"/>
                          </a:solidFill>
                          <a:latin typeface="Tahoma"/>
                          <a:ea typeface="Calibri"/>
                          <a:cs typeface="B Titr" pitchFamily="2" charset="-78"/>
                        </a:rPr>
                        <a:t>از جهتِ چندصد نفر حاجیان عزیز خودمان که مظلومانه [و] ای بسا عدّه‌ای از آنها با زبان تشنه از دنیا رفتند</a:t>
                      </a:r>
                      <a:r>
                        <a:rPr lang="ar-SA" sz="2000" dirty="0" smtClean="0">
                          <a:solidFill>
                            <a:srgbClr val="000000"/>
                          </a:solidFill>
                          <a:latin typeface="Tahoma"/>
                          <a:ea typeface="Calibri"/>
                          <a:cs typeface="B Titr" pitchFamily="2" charset="-78"/>
                        </a:rPr>
                        <a:t>...</a:t>
                      </a:r>
                      <a:endParaRPr lang="fa-IR" sz="2000" dirty="0" smtClean="0">
                        <a:solidFill>
                          <a:srgbClr val="000000"/>
                        </a:solidFill>
                        <a:latin typeface="Tahoma"/>
                        <a:ea typeface="Calibri"/>
                        <a:cs typeface="B Titr" pitchFamily="2" charset="-78"/>
                      </a:endParaRPr>
                    </a:p>
                    <a:p>
                      <a:pPr marL="342900" lvl="0" indent="-342900" algn="justLow" rtl="1">
                        <a:lnSpc>
                          <a:spcPct val="115000"/>
                        </a:lnSpc>
                        <a:spcAft>
                          <a:spcPts val="0"/>
                        </a:spcAft>
                        <a:buClr>
                          <a:srgbClr val="BCA100"/>
                        </a:buClr>
                        <a:buFont typeface="Symbol"/>
                        <a:buChar char=""/>
                      </a:pPr>
                      <a:r>
                        <a:rPr lang="ar-SA" sz="2000" dirty="0" smtClean="0">
                          <a:solidFill>
                            <a:srgbClr val="000000"/>
                          </a:solidFill>
                          <a:latin typeface="Tahoma"/>
                          <a:ea typeface="Calibri"/>
                          <a:cs typeface="B Titr" pitchFamily="2" charset="-78"/>
                        </a:rPr>
                        <a:t> </a:t>
                      </a:r>
                      <a:r>
                        <a:rPr lang="ar-SA" sz="2000" dirty="0">
                          <a:solidFill>
                            <a:srgbClr val="C00000"/>
                          </a:solidFill>
                          <a:latin typeface="Tahoma"/>
                          <a:ea typeface="Calibri"/>
                          <a:cs typeface="B Titr" pitchFamily="2" charset="-78"/>
                        </a:rPr>
                        <a:t>دوّم</a:t>
                      </a:r>
                      <a:r>
                        <a:rPr lang="ar-SA" sz="2000" dirty="0">
                          <a:solidFill>
                            <a:srgbClr val="000000"/>
                          </a:solidFill>
                          <a:latin typeface="Tahoma"/>
                          <a:ea typeface="Calibri"/>
                          <a:cs typeface="B Titr" pitchFamily="2" charset="-78"/>
                        </a:rPr>
                        <a:t> برای دنیای اسلام؛ آن‌طور که به ما گزارش داده‌اند بیش از پنج هزار کشته از دنیای اسلام و از کشورهای مختلف وجود داشته است.</a:t>
                      </a:r>
                      <a:endParaRPr lang="en-US" sz="1800" dirty="0">
                        <a:latin typeface="Calibri"/>
                        <a:ea typeface="Calibri"/>
                        <a:cs typeface="B Titr" pitchFamily="2" charset="-78"/>
                      </a:endParaRPr>
                    </a:p>
                    <a:p>
                      <a:pPr marL="342900" lvl="0" indent="-342900" algn="justLow" rtl="1">
                        <a:lnSpc>
                          <a:spcPct val="115000"/>
                        </a:lnSpc>
                        <a:spcAft>
                          <a:spcPts val="0"/>
                        </a:spcAft>
                        <a:buClr>
                          <a:srgbClr val="BCA100"/>
                        </a:buClr>
                        <a:buFont typeface="Symbol"/>
                        <a:buChar char=""/>
                      </a:pPr>
                      <a:r>
                        <a:rPr lang="ar-SA" sz="2000" dirty="0">
                          <a:solidFill>
                            <a:srgbClr val="000000"/>
                          </a:solidFill>
                          <a:latin typeface="Tahoma"/>
                          <a:ea typeface="Calibri"/>
                          <a:cs typeface="B Titr" pitchFamily="2" charset="-78"/>
                        </a:rPr>
                        <a:t>من در مورد علل این حادثه، قضاوت پیش از موعد ندارم [ولی‌] حتماً بایستی از دنیای اسلام -از جمله از کشور ما- کسانی باشند، بروند، از نزدیک تحقیق کنند، مشخّص کنند که علّت حادثه چه بوده.</a:t>
                      </a:r>
                      <a:endParaRPr lang="en-US" sz="1800" dirty="0">
                        <a:latin typeface="Calibri"/>
                        <a:ea typeface="Calibri"/>
                        <a:cs typeface="B Titr" pitchFamily="2" charset="-78"/>
                      </a:endParaRPr>
                    </a:p>
                  </a:txBody>
                  <a:tcPr marL="114300" marR="114300" marT="0" marB="0">
                    <a:lnL>
                      <a:noFill/>
                    </a:lnL>
                    <a:lnR>
                      <a:noFill/>
                    </a:lnR>
                    <a:lnT>
                      <a:noFill/>
                    </a:lnT>
                    <a:lnB>
                      <a:noFill/>
                    </a:lnB>
                    <a:solidFill>
                      <a:schemeClr val="bg2"/>
                    </a:solidFill>
                  </a:tcPr>
                </a:tc>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2250">
        <p14:warp dir="in"/>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fa-IR" sz="2800" dirty="0" smtClean="0">
                <a:solidFill>
                  <a:srgbClr val="C00000"/>
                </a:solidFill>
                <a:cs typeface="2  Titr" pitchFamily="2" charset="-78"/>
              </a:rPr>
              <a:t>بی حرمتی به حق ملت ایران؛ برخورد محکم</a:t>
            </a:r>
            <a:endParaRPr lang="en-US" sz="2800" dirty="0">
              <a:solidFill>
                <a:srgbClr val="C00000"/>
              </a:solidFill>
              <a:cs typeface="2  Titr" pitchFamily="2" charset="-78"/>
            </a:endParaRPr>
          </a:p>
        </p:txBody>
      </p:sp>
      <p:sp>
        <p:nvSpPr>
          <p:cNvPr id="4" name="Text Placeholder 3"/>
          <p:cNvSpPr>
            <a:spLocks noGrp="1"/>
          </p:cNvSpPr>
          <p:nvPr>
            <p:ph type="body" sz="half" idx="2"/>
          </p:nvPr>
        </p:nvSpPr>
        <p:spPr/>
        <p:txBody>
          <a:bodyPr/>
          <a:lstStyle/>
          <a:p>
            <a:pPr algn="ctr"/>
            <a:r>
              <a:rPr lang="fa-IR" dirty="0" smtClean="0">
                <a:solidFill>
                  <a:srgbClr val="C00000"/>
                </a:solidFill>
                <a:cs typeface="B Titr" pitchFamily="2" charset="-78"/>
              </a:rPr>
              <a:t>مراسم دانش‌آموختگی دانشجویان دانشگاه‌های افسری ا. ج.ا.ا.</a:t>
            </a:r>
          </a:p>
          <a:p>
            <a:pPr algn="ctr"/>
            <a:r>
              <a:rPr lang="fa-IR" dirty="0" smtClean="0">
                <a:solidFill>
                  <a:srgbClr val="C00000"/>
                </a:solidFill>
                <a:cs typeface="B Titr" pitchFamily="2" charset="-78"/>
              </a:rPr>
              <a:t> ‏1394/07/08</a:t>
            </a:r>
            <a:endParaRPr lang="en-US" dirty="0"/>
          </a:p>
        </p:txBody>
      </p:sp>
      <p:sp>
        <p:nvSpPr>
          <p:cNvPr id="5" name="Slide Number Placeholder 4"/>
          <p:cNvSpPr>
            <a:spLocks noGrp="1"/>
          </p:cNvSpPr>
          <p:nvPr>
            <p:ph type="sldNum" sz="quarter" idx="12"/>
          </p:nvPr>
        </p:nvSpPr>
        <p:spPr/>
        <p:txBody>
          <a:bodyPr/>
          <a:lstStyle/>
          <a:p>
            <a:r>
              <a:rPr lang="fa-IR" dirty="0" smtClean="0">
                <a:solidFill>
                  <a:srgbClr val="7E0000"/>
                </a:solidFill>
                <a:cs typeface="B Titr" pitchFamily="2" charset="-78"/>
              </a:rPr>
              <a:t>131</a:t>
            </a:r>
            <a:endParaRPr lang="fa-IR" dirty="0">
              <a:solidFill>
                <a:srgbClr val="7E0000"/>
              </a:solidFill>
              <a:cs typeface="B Titr" pitchFamily="2" charset="-78"/>
            </a:endParaRPr>
          </a:p>
        </p:txBody>
      </p:sp>
      <p:graphicFrame>
        <p:nvGraphicFramePr>
          <p:cNvPr id="6" name="Table 5"/>
          <p:cNvGraphicFramePr>
            <a:graphicFrameLocks noGrp="1"/>
          </p:cNvGraphicFramePr>
          <p:nvPr>
            <p:extLst>
              <p:ext uri="{D42A27DB-BD31-4B8C-83A1-F6EECF244321}">
                <p14:modId xmlns:p14="http://schemas.microsoft.com/office/powerpoint/2010/main" val="2516091251"/>
              </p:ext>
            </p:extLst>
          </p:nvPr>
        </p:nvGraphicFramePr>
        <p:xfrm>
          <a:off x="2000232" y="1928802"/>
          <a:ext cx="7000924" cy="4967544"/>
        </p:xfrm>
        <a:graphic>
          <a:graphicData uri="http://schemas.openxmlformats.org/drawingml/2006/table">
            <a:tbl>
              <a:tblPr/>
              <a:tblGrid>
                <a:gridCol w="7000924"/>
              </a:tblGrid>
              <a:tr h="4967544">
                <a:tc>
                  <a:txBody>
                    <a:bodyPr/>
                    <a:lstStyle/>
                    <a:p>
                      <a:pPr marL="342900" lvl="0" indent="-342900" algn="justLow" rtl="1">
                        <a:lnSpc>
                          <a:spcPct val="150000"/>
                        </a:lnSpc>
                        <a:spcAft>
                          <a:spcPts val="0"/>
                        </a:spcAft>
                        <a:buClr>
                          <a:srgbClr val="BCA100"/>
                        </a:buClr>
                        <a:buFont typeface="Symbol"/>
                        <a:buChar char=""/>
                      </a:pPr>
                      <a:r>
                        <a:rPr lang="ar-SA" sz="1800" dirty="0" smtClean="0">
                          <a:solidFill>
                            <a:srgbClr val="000000"/>
                          </a:solidFill>
                          <a:latin typeface="Tahoma"/>
                          <a:ea typeface="Calibri"/>
                          <a:cs typeface="B Titr" pitchFamily="2" charset="-78"/>
                        </a:rPr>
                        <a:t>اگر </a:t>
                      </a:r>
                      <a:r>
                        <a:rPr lang="ar-SA" sz="1800" dirty="0">
                          <a:solidFill>
                            <a:srgbClr val="000000"/>
                          </a:solidFill>
                          <a:latin typeface="Tahoma"/>
                          <a:ea typeface="Calibri"/>
                          <a:cs typeface="B Titr" pitchFamily="2" charset="-78"/>
                        </a:rPr>
                        <a:t>کشور ما و ملّت ما بخواهد در مقابل عناصر اذیّت‌کننده و موذی عکس‌العمل نشان بدهد، اوضاع آنها خوب نخواهد بود... ما رعایت ادب اسلامی، رعایت حرمت برادری در امّت اسلامی را نگه داشتیم؛ اگر بنا شد عکس‌العمل نشان بدهیم، عکس‌العمل‌های ما خشن و سخت خواهد بود.</a:t>
                      </a:r>
                      <a:endParaRPr lang="en-US" sz="1600" dirty="0">
                        <a:latin typeface="Calibri"/>
                        <a:ea typeface="Calibri"/>
                        <a:cs typeface="B Titr" pitchFamily="2" charset="-78"/>
                      </a:endParaRPr>
                    </a:p>
                    <a:p>
                      <a:pPr marL="342900" lvl="0" indent="-342900" algn="justLow" rtl="1">
                        <a:lnSpc>
                          <a:spcPct val="150000"/>
                        </a:lnSpc>
                        <a:spcAft>
                          <a:spcPts val="0"/>
                        </a:spcAft>
                        <a:buClr>
                          <a:srgbClr val="BCA100"/>
                        </a:buClr>
                        <a:buFont typeface="Symbol"/>
                        <a:buChar char=""/>
                      </a:pPr>
                      <a:r>
                        <a:rPr lang="ar-SA" sz="1800" dirty="0">
                          <a:solidFill>
                            <a:srgbClr val="000000"/>
                          </a:solidFill>
                          <a:latin typeface="Tahoma"/>
                          <a:ea typeface="Calibri"/>
                          <a:cs typeface="B Titr" pitchFamily="2" charset="-78"/>
                        </a:rPr>
                        <a:t>امروز ده‌ها هزار نفر از عزیزان ما هنوز در مکّه و مدینه، در مناسک حجّند؛ اندک بی‌احترامیِ به اینها، عکس‌العمل ایجاد خواهد کرد؛ عمل نکردن به وظایفشان نسبت به ابدان مطهّر جانباختگان عزیز ما در حج، عکس‌العمل ایجاد خواهد کرد</a:t>
                      </a:r>
                      <a:r>
                        <a:rPr lang="ar-SA" sz="1800" dirty="0" smtClean="0">
                          <a:solidFill>
                            <a:srgbClr val="000000"/>
                          </a:solidFill>
                          <a:latin typeface="Tahoma"/>
                          <a:ea typeface="Calibri"/>
                          <a:cs typeface="B Titr" pitchFamily="2" charset="-78"/>
                        </a:rPr>
                        <a:t>.</a:t>
                      </a:r>
                      <a:endParaRPr lang="fa-IR" sz="1800" dirty="0" smtClean="0">
                        <a:solidFill>
                          <a:srgbClr val="000000"/>
                        </a:solidFill>
                        <a:latin typeface="Tahoma"/>
                        <a:ea typeface="Calibri"/>
                        <a:cs typeface="B Titr" pitchFamily="2" charset="-78"/>
                      </a:endParaRPr>
                    </a:p>
                    <a:p>
                      <a:pPr marL="342900" marR="0" lvl="0" indent="-342900" algn="justLow" defTabSz="914400" rtl="1" eaLnBrk="1" fontAlgn="auto" latinLnBrk="0" hangingPunct="1">
                        <a:lnSpc>
                          <a:spcPct val="150000"/>
                        </a:lnSpc>
                        <a:spcBef>
                          <a:spcPts val="0"/>
                        </a:spcBef>
                        <a:spcAft>
                          <a:spcPts val="0"/>
                        </a:spcAft>
                        <a:buClr>
                          <a:srgbClr val="BCA100"/>
                        </a:buClr>
                        <a:buSzTx/>
                        <a:buFont typeface="Symbol"/>
                        <a:buChar char=""/>
                        <a:tabLst/>
                        <a:defRPr/>
                      </a:pPr>
                      <a:r>
                        <a:rPr kumimoji="0" lang="ar-SA" sz="1600" b="0" i="0" u="none" strike="noStrike" cap="none" normalizeH="0" baseline="0" dirty="0" smtClean="0">
                          <a:ln>
                            <a:noFill/>
                          </a:ln>
                          <a:solidFill>
                            <a:srgbClr val="000000"/>
                          </a:solidFill>
                          <a:effectLst/>
                          <a:latin typeface="Tahoma" pitchFamily="34" charset="0"/>
                          <a:ea typeface="Calibri" pitchFamily="34" charset="0"/>
                          <a:cs typeface="B Titr" pitchFamily="2" charset="-78"/>
                        </a:rPr>
                        <a:t>اگر کسی بخواهد به حقّ ملّت ایران و جمهوری اسلامی ایران دست‌درازی کند، می</a:t>
                      </a:r>
                      <a:r>
                        <a:rPr kumimoji="0" lang="fa-IR" sz="1600" b="0" i="0" u="none" strike="noStrike" cap="none" normalizeH="0" baseline="0" dirty="0" smtClean="0">
                          <a:ln>
                            <a:noFill/>
                          </a:ln>
                          <a:solidFill>
                            <a:srgbClr val="000000"/>
                          </a:solidFill>
                          <a:effectLst/>
                          <a:latin typeface="Tahoma" pitchFamily="34" charset="0"/>
                          <a:ea typeface="Calibri" pitchFamily="34" charset="0"/>
                          <a:cs typeface="B Titr" pitchFamily="2" charset="-78"/>
                        </a:rPr>
                        <a:t> </a:t>
                      </a:r>
                      <a:r>
                        <a:rPr kumimoji="0" lang="ar-SA" sz="1600" b="0" i="0" u="none" strike="noStrike" cap="none" normalizeH="0" baseline="0" dirty="0" smtClean="0">
                          <a:ln>
                            <a:noFill/>
                          </a:ln>
                          <a:solidFill>
                            <a:srgbClr val="000000"/>
                          </a:solidFill>
                          <a:effectLst/>
                          <a:latin typeface="Tahoma" pitchFamily="34" charset="0"/>
                          <a:ea typeface="Calibri" pitchFamily="34" charset="0"/>
                          <a:cs typeface="B Titr" pitchFamily="2" charset="-78"/>
                        </a:rPr>
                        <a:t>دانیم با او چه‌جوری رفتار کنیم؛ محکم برخورد می</a:t>
                      </a:r>
                      <a:r>
                        <a:rPr kumimoji="0" lang="fa-IR" sz="1600" b="0" i="0" u="none" strike="noStrike" cap="none" normalizeH="0" baseline="0" dirty="0" smtClean="0">
                          <a:ln>
                            <a:noFill/>
                          </a:ln>
                          <a:solidFill>
                            <a:srgbClr val="000000"/>
                          </a:solidFill>
                          <a:effectLst/>
                          <a:latin typeface="Tahoma" pitchFamily="34" charset="0"/>
                          <a:ea typeface="Calibri" pitchFamily="34" charset="0"/>
                          <a:cs typeface="B Titr" pitchFamily="2" charset="-78"/>
                        </a:rPr>
                        <a:t> </a:t>
                      </a:r>
                      <a:r>
                        <a:rPr kumimoji="0" lang="ar-SA" sz="1600" b="0" i="0" u="none" strike="noStrike" cap="none" normalizeH="0" baseline="0" dirty="0" smtClean="0">
                          <a:ln>
                            <a:noFill/>
                          </a:ln>
                          <a:solidFill>
                            <a:srgbClr val="000000"/>
                          </a:solidFill>
                          <a:effectLst/>
                          <a:latin typeface="Tahoma" pitchFamily="34" charset="0"/>
                          <a:ea typeface="Calibri" pitchFamily="34" charset="0"/>
                          <a:cs typeface="B Titr" pitchFamily="2" charset="-78"/>
                        </a:rPr>
                        <a:t>کنیم</a:t>
                      </a:r>
                      <a:r>
                        <a:rPr kumimoji="0" lang="en-US" sz="1050" b="0" i="0" u="none" strike="noStrike" cap="none" normalizeH="0" baseline="0" dirty="0" smtClean="0">
                          <a:ln>
                            <a:noFill/>
                          </a:ln>
                          <a:solidFill>
                            <a:schemeClr val="tx1"/>
                          </a:solidFill>
                          <a:effectLst/>
                          <a:latin typeface="Arial" pitchFamily="34" charset="0"/>
                          <a:cs typeface="B Titr" pitchFamily="2" charset="-78"/>
                        </a:rPr>
                        <a:t> </a:t>
                      </a:r>
                      <a:endParaRPr kumimoji="0" lang="en-US" sz="2400" b="0" i="0" u="none" strike="noStrike" cap="none" normalizeH="0" baseline="0" dirty="0" smtClean="0">
                        <a:ln>
                          <a:noFill/>
                        </a:ln>
                        <a:solidFill>
                          <a:schemeClr val="tx1"/>
                        </a:solidFill>
                        <a:effectLst/>
                        <a:latin typeface="Arial" pitchFamily="34" charset="0"/>
                        <a:cs typeface="B Titr" pitchFamily="2" charset="-78"/>
                      </a:endParaRPr>
                    </a:p>
                    <a:p>
                      <a:pPr marL="342900" lvl="0" indent="-342900" algn="justLow" rtl="1">
                        <a:lnSpc>
                          <a:spcPct val="115000"/>
                        </a:lnSpc>
                        <a:spcAft>
                          <a:spcPts val="0"/>
                        </a:spcAft>
                        <a:buClr>
                          <a:srgbClr val="BCA100"/>
                        </a:buClr>
                        <a:buFont typeface="Symbol"/>
                        <a:buChar char=""/>
                      </a:pPr>
                      <a:endParaRPr lang="en-US" sz="1600" dirty="0">
                        <a:latin typeface="Calibri"/>
                        <a:ea typeface="Calibri"/>
                        <a:cs typeface="B Titr" pitchFamily="2" charset="-78"/>
                      </a:endParaRPr>
                    </a:p>
                  </a:txBody>
                  <a:tcPr marL="114300" marR="114300" marT="0" marB="0">
                    <a:lnL>
                      <a:noFill/>
                    </a:lnL>
                    <a:lnR>
                      <a:noFill/>
                    </a:lnR>
                    <a:lnT>
                      <a:noFill/>
                    </a:lnT>
                    <a:lnB>
                      <a:noFill/>
                    </a:lnB>
                    <a:solidFill>
                      <a:schemeClr val="bg2"/>
                    </a:solidFill>
                  </a:tcPr>
                </a:tc>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2250">
        <p:push dir="u"/>
        <p:sndAc>
          <p:stSnd>
            <p:snd r:embed="rId2" name="chimes.wav"/>
          </p:stSnd>
        </p:sndAc>
      </p:transition>
    </mc:Choice>
    <mc:Fallback xmlns="">
      <p:transition spd="slow">
        <p:push dir="u"/>
        <p:sndAc>
          <p:stSnd>
            <p:snd r:embed="rId3" name="chimes.wav"/>
          </p:stSnd>
        </p:sndAc>
      </p:transition>
    </mc:Fallback>
  </mc:AlternateContent>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C000"/>
          </a:solidFill>
        </p:spPr>
        <p:txBody>
          <a:bodyPr>
            <a:normAutofit/>
          </a:bodyPr>
          <a:lstStyle/>
          <a:p>
            <a:pPr algn="ctr"/>
            <a:r>
              <a:rPr lang="fa-IR" sz="4000" dirty="0" smtClean="0">
                <a:solidFill>
                  <a:srgbClr val="7030A0"/>
                </a:solidFill>
                <a:cs typeface="B Titr" pitchFamily="2" charset="-78"/>
              </a:rPr>
              <a:t>3- اقتصادی</a:t>
            </a:r>
            <a:endParaRPr lang="en-US" sz="4000" dirty="0">
              <a:solidFill>
                <a:srgbClr val="7030A0"/>
              </a:solidFill>
              <a:cs typeface="B Titr" pitchFamily="2" charset="-78"/>
            </a:endParaRPr>
          </a:p>
        </p:txBody>
      </p:sp>
      <p:sp>
        <p:nvSpPr>
          <p:cNvPr id="5" name="Slide Number Placeholder 4"/>
          <p:cNvSpPr>
            <a:spLocks noGrp="1"/>
          </p:cNvSpPr>
          <p:nvPr>
            <p:ph type="sldNum" sz="quarter" idx="12"/>
          </p:nvPr>
        </p:nvSpPr>
        <p:spPr/>
        <p:txBody>
          <a:bodyPr/>
          <a:lstStyle/>
          <a:p>
            <a:r>
              <a:rPr lang="fa-IR" dirty="0" smtClean="0">
                <a:solidFill>
                  <a:srgbClr val="7E0000"/>
                </a:solidFill>
                <a:cs typeface="B Titr" pitchFamily="2" charset="-78"/>
              </a:rPr>
              <a:t>132</a:t>
            </a:r>
            <a:endParaRPr lang="fa-IR" dirty="0">
              <a:solidFill>
                <a:srgbClr val="7E0000"/>
              </a:solidFill>
              <a:cs typeface="B Titr" pitchFamily="2" charset="-78"/>
            </a:endParaRPr>
          </a:p>
        </p:txBody>
      </p:sp>
      <p:graphicFrame>
        <p:nvGraphicFramePr>
          <p:cNvPr id="6" name="Table 5"/>
          <p:cNvGraphicFramePr>
            <a:graphicFrameLocks noGrp="1"/>
          </p:cNvGraphicFramePr>
          <p:nvPr>
            <p:extLst>
              <p:ext uri="{D42A27DB-BD31-4B8C-83A1-F6EECF244321}">
                <p14:modId xmlns:p14="http://schemas.microsoft.com/office/powerpoint/2010/main" val="114809279"/>
              </p:ext>
            </p:extLst>
          </p:nvPr>
        </p:nvGraphicFramePr>
        <p:xfrm>
          <a:off x="2051720" y="2492896"/>
          <a:ext cx="6715172" cy="3214710"/>
        </p:xfrm>
        <a:graphic>
          <a:graphicData uri="http://schemas.openxmlformats.org/drawingml/2006/table">
            <a:tbl>
              <a:tblPr/>
              <a:tblGrid>
                <a:gridCol w="6715172"/>
              </a:tblGrid>
              <a:tr h="3214710">
                <a:tc>
                  <a:txBody>
                    <a:bodyPr/>
                    <a:lstStyle/>
                    <a:p>
                      <a:pPr marL="342900" lvl="0" indent="-342900" algn="justLow" rtl="1">
                        <a:lnSpc>
                          <a:spcPct val="115000"/>
                        </a:lnSpc>
                        <a:spcBef>
                          <a:spcPts val="1200"/>
                        </a:spcBef>
                        <a:spcAft>
                          <a:spcPts val="0"/>
                        </a:spcAft>
                        <a:buClr>
                          <a:srgbClr val="BCA100"/>
                        </a:buClr>
                        <a:buFont typeface="Symbol"/>
                        <a:buChar char=""/>
                      </a:pPr>
                      <a:endParaRPr lang="fa-IR" sz="2400" dirty="0" smtClean="0">
                        <a:solidFill>
                          <a:srgbClr val="000000"/>
                        </a:solidFill>
                        <a:latin typeface="Tahoma"/>
                        <a:ea typeface="Calibri"/>
                        <a:cs typeface="B Titr" pitchFamily="2" charset="-78"/>
                      </a:endParaRPr>
                    </a:p>
                    <a:p>
                      <a:pPr marL="0" lvl="0" indent="0" algn="justLow" rtl="1">
                        <a:lnSpc>
                          <a:spcPct val="115000"/>
                        </a:lnSpc>
                        <a:spcBef>
                          <a:spcPts val="1200"/>
                        </a:spcBef>
                        <a:spcAft>
                          <a:spcPts val="0"/>
                        </a:spcAft>
                        <a:buClr>
                          <a:srgbClr val="BCA100"/>
                        </a:buClr>
                        <a:buFont typeface="Symbol"/>
                        <a:buNone/>
                      </a:pPr>
                      <a:r>
                        <a:rPr lang="fa-IR" sz="3200" dirty="0" smtClean="0">
                          <a:solidFill>
                            <a:srgbClr val="FF0000"/>
                          </a:solidFill>
                          <a:latin typeface="Tahoma"/>
                          <a:ea typeface="Calibri"/>
                          <a:cs typeface="B Titr" pitchFamily="2" charset="-78"/>
                        </a:rPr>
                        <a:t>1-3- راهکار حل اقتصاد کشور</a:t>
                      </a:r>
                    </a:p>
                    <a:p>
                      <a:pPr marL="0" lvl="0" indent="0" algn="justLow" rtl="1">
                        <a:lnSpc>
                          <a:spcPct val="115000"/>
                        </a:lnSpc>
                        <a:spcBef>
                          <a:spcPts val="1200"/>
                        </a:spcBef>
                        <a:spcAft>
                          <a:spcPts val="0"/>
                        </a:spcAft>
                        <a:buClr>
                          <a:srgbClr val="BCA100"/>
                        </a:buClr>
                        <a:buFont typeface="Symbol"/>
                        <a:buNone/>
                      </a:pPr>
                      <a:r>
                        <a:rPr lang="fa-IR" sz="3600" dirty="0" smtClean="0">
                          <a:solidFill>
                            <a:srgbClr val="0070C0"/>
                          </a:solidFill>
                          <a:latin typeface="Tahoma"/>
                          <a:ea typeface="Calibri"/>
                          <a:cs typeface="B Titr" pitchFamily="2" charset="-78"/>
                        </a:rPr>
                        <a:t>2- 3- اقتصاد مقاومتی</a:t>
                      </a:r>
                    </a:p>
                    <a:p>
                      <a:pPr marL="342900" lvl="0" indent="-342900" algn="justLow" rtl="1">
                        <a:lnSpc>
                          <a:spcPct val="115000"/>
                        </a:lnSpc>
                        <a:spcBef>
                          <a:spcPts val="1200"/>
                        </a:spcBef>
                        <a:spcAft>
                          <a:spcPts val="0"/>
                        </a:spcAft>
                        <a:buClr>
                          <a:srgbClr val="BCA100"/>
                        </a:buClr>
                        <a:buFont typeface="Symbol"/>
                        <a:buChar char=""/>
                      </a:pPr>
                      <a:endParaRPr lang="en-US" sz="1100" dirty="0">
                        <a:latin typeface="Calibri"/>
                        <a:ea typeface="Calibri"/>
                        <a:cs typeface="Arial"/>
                      </a:endParaRPr>
                    </a:p>
                  </a:txBody>
                  <a:tcPr marL="114300" marR="114300" marT="0" marB="0">
                    <a:lnL>
                      <a:noFill/>
                    </a:lnL>
                    <a:lnR>
                      <a:noFill/>
                    </a:lnR>
                    <a:lnT>
                      <a:noFill/>
                    </a:lnT>
                    <a:lnB>
                      <a:noFill/>
                    </a:lnB>
                    <a:solidFill>
                      <a:schemeClr val="bg2">
                        <a:lumMod val="90000"/>
                      </a:schemeClr>
                    </a:solidFill>
                  </a:tcPr>
                </a:tc>
              </a:tr>
            </a:tbl>
          </a:graphicData>
        </a:graphic>
      </p:graphicFrame>
    </p:spTree>
    <p:extLst>
      <p:ext uri="{BB962C8B-B14F-4D97-AF65-F5344CB8AC3E}">
        <p14:creationId xmlns:p14="http://schemas.microsoft.com/office/powerpoint/2010/main" val="3812250853"/>
      </p:ext>
    </p:extLst>
  </p:cSld>
  <p:clrMapOvr>
    <a:masterClrMapping/>
  </p:clrMapOvr>
  <mc:AlternateContent xmlns:mc="http://schemas.openxmlformats.org/markup-compatibility/2006" xmlns:p14="http://schemas.microsoft.com/office/powerpoint/2010/main">
    <mc:Choice Requires="p14">
      <p:transition spd="slow" p14:dur="2250">
        <p14:prism dir="r" isContent="1"/>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lgn="ctr" rtl="1">
              <a:lnSpc>
                <a:spcPct val="115000"/>
              </a:lnSpc>
              <a:spcBef>
                <a:spcPts val="1200"/>
              </a:spcBef>
            </a:pPr>
            <a:r>
              <a:rPr lang="fa-IR" sz="3200" cap="none" spc="0" dirty="0">
                <a:solidFill>
                  <a:srgbClr val="7030A0"/>
                </a:solidFill>
                <a:latin typeface="Tahoma"/>
                <a:ea typeface="Calibri"/>
                <a:cs typeface="B Titr" pitchFamily="2" charset="-78"/>
              </a:rPr>
              <a:t>1-3- راهکار حل اقتصاد کشور</a:t>
            </a:r>
          </a:p>
        </p:txBody>
      </p:sp>
      <p:sp>
        <p:nvSpPr>
          <p:cNvPr id="4" name="Text Placeholder 3"/>
          <p:cNvSpPr>
            <a:spLocks noGrp="1"/>
          </p:cNvSpPr>
          <p:nvPr>
            <p:ph type="body" sz="half" idx="2"/>
          </p:nvPr>
        </p:nvSpPr>
        <p:spPr>
          <a:xfrm>
            <a:off x="0" y="3031489"/>
            <a:ext cx="1785918" cy="683263"/>
          </a:xfrm>
        </p:spPr>
        <p:txBody>
          <a:bodyPr/>
          <a:lstStyle/>
          <a:p>
            <a:r>
              <a:rPr lang="fa-IR" dirty="0" smtClean="0">
                <a:solidFill>
                  <a:srgbClr val="C00000"/>
                </a:solidFill>
                <a:latin typeface="Tahoma"/>
                <a:ea typeface="Calibri"/>
                <a:cs typeface="B Titr" pitchFamily="2" charset="-78"/>
              </a:rPr>
              <a:t>1394/1/1حرم رضوی</a:t>
            </a:r>
            <a:endParaRPr lang="en-US" dirty="0"/>
          </a:p>
        </p:txBody>
      </p:sp>
      <p:sp>
        <p:nvSpPr>
          <p:cNvPr id="5" name="Slide Number Placeholder 4"/>
          <p:cNvSpPr>
            <a:spLocks noGrp="1"/>
          </p:cNvSpPr>
          <p:nvPr>
            <p:ph type="sldNum" sz="quarter" idx="12"/>
          </p:nvPr>
        </p:nvSpPr>
        <p:spPr/>
        <p:txBody>
          <a:bodyPr/>
          <a:lstStyle/>
          <a:p>
            <a:r>
              <a:rPr lang="fa-IR" dirty="0" smtClean="0">
                <a:solidFill>
                  <a:srgbClr val="7E0000"/>
                </a:solidFill>
                <a:cs typeface="B Titr" pitchFamily="2" charset="-78"/>
              </a:rPr>
              <a:t>133</a:t>
            </a:r>
            <a:endParaRPr lang="fa-IR" dirty="0">
              <a:solidFill>
                <a:srgbClr val="7E0000"/>
              </a:solidFill>
              <a:cs typeface="B Titr" pitchFamily="2" charset="-78"/>
            </a:endParaRPr>
          </a:p>
        </p:txBody>
      </p:sp>
      <p:sp>
        <p:nvSpPr>
          <p:cNvPr id="6" name="Rectangle 5"/>
          <p:cNvSpPr/>
          <p:nvPr/>
        </p:nvSpPr>
        <p:spPr>
          <a:xfrm>
            <a:off x="2143108" y="2143116"/>
            <a:ext cx="6357982" cy="2862322"/>
          </a:xfrm>
          <a:prstGeom prst="rect">
            <a:avLst/>
          </a:prstGeom>
          <a:solidFill>
            <a:schemeClr val="bg2"/>
          </a:solidFill>
        </p:spPr>
        <p:txBody>
          <a:bodyPr wrap="square">
            <a:spAutoFit/>
          </a:bodyPr>
          <a:lstStyle/>
          <a:p>
            <a:pPr algn="just">
              <a:lnSpc>
                <a:spcPct val="150000"/>
              </a:lnSpc>
            </a:pPr>
            <a:r>
              <a:rPr lang="ar-SA" sz="2400" b="1" dirty="0" smtClean="0">
                <a:solidFill>
                  <a:srgbClr val="C00000"/>
                </a:solidFill>
                <a:cs typeface="B Titr" pitchFamily="2" charset="-78"/>
              </a:rPr>
              <a:t>نکته اوّل </a:t>
            </a:r>
            <a:r>
              <a:rPr lang="ar-SA" sz="2400" dirty="0" smtClean="0">
                <a:cs typeface="B Titr" pitchFamily="2" charset="-78"/>
              </a:rPr>
              <a:t>این است که امروز عرصه‌ اقتصاد، به‌خاطر سیاستهای خصمانه‌ آمریکا، یک عرصه‌ی کارزار است، یک عرصه‌ جنگ است، جنگی از نوع خاص. در این عرصه‌ کارزار، هر کسی بتواند به نفع کشور تلاش کند، جهاد کرده است</a:t>
            </a:r>
            <a:endParaRPr lang="en-US" sz="2400" dirty="0"/>
          </a:p>
        </p:txBody>
      </p:sp>
    </p:spTree>
  </p:cSld>
  <p:clrMapOvr>
    <a:masterClrMapping/>
  </p:clrMapOvr>
  <mc:AlternateContent xmlns:mc="http://schemas.openxmlformats.org/markup-compatibility/2006" xmlns:p14="http://schemas.microsoft.com/office/powerpoint/2010/main">
    <mc:Choice Requires="p14">
      <p:transition spd="slow" p14:dur="800">
        <p:circle/>
        <p:sndAc>
          <p:stSnd>
            <p:snd r:embed="rId2" name="chimes.wav"/>
          </p:stSnd>
        </p:sndAc>
      </p:transition>
    </mc:Choice>
    <mc:Fallback xmlns="">
      <p:transition spd="slow">
        <p:circle/>
        <p:sndAc>
          <p:stSnd>
            <p:snd r:embed="rId3" name="chimes.wav"/>
          </p:stSnd>
        </p:sndAc>
      </p:transition>
    </mc:Fallback>
  </mc:AlternateContent>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z="3200" cap="none" spc="0" dirty="0">
                <a:solidFill>
                  <a:srgbClr val="7030A0"/>
                </a:solidFill>
                <a:latin typeface="Tahoma"/>
                <a:ea typeface="Calibri"/>
                <a:cs typeface="B Titr" pitchFamily="2" charset="-78"/>
              </a:rPr>
              <a:t>1-3- راهکار حل اقتصاد کشور</a:t>
            </a:r>
            <a:endParaRPr lang="en-US" dirty="0">
              <a:solidFill>
                <a:srgbClr val="7030A0"/>
              </a:solidFill>
            </a:endParaRPr>
          </a:p>
        </p:txBody>
      </p:sp>
      <p:sp>
        <p:nvSpPr>
          <p:cNvPr id="4" name="Text Placeholder 3"/>
          <p:cNvSpPr>
            <a:spLocks noGrp="1"/>
          </p:cNvSpPr>
          <p:nvPr>
            <p:ph type="body" sz="half" idx="2"/>
          </p:nvPr>
        </p:nvSpPr>
        <p:spPr>
          <a:xfrm>
            <a:off x="0" y="3000372"/>
            <a:ext cx="1741330" cy="857256"/>
          </a:xfrm>
        </p:spPr>
        <p:txBody>
          <a:bodyPr/>
          <a:lstStyle/>
          <a:p>
            <a:r>
              <a:rPr lang="fa-IR" dirty="0" smtClean="0">
                <a:solidFill>
                  <a:srgbClr val="C00000"/>
                </a:solidFill>
                <a:latin typeface="Tahoma"/>
                <a:ea typeface="Calibri"/>
                <a:cs typeface="B Titr" pitchFamily="2" charset="-78"/>
              </a:rPr>
              <a:t>1394/1/1حرم رضوی</a:t>
            </a:r>
            <a:endParaRPr lang="en-US" dirty="0" smtClean="0"/>
          </a:p>
          <a:p>
            <a:endParaRPr lang="en-US" dirty="0"/>
          </a:p>
        </p:txBody>
      </p:sp>
      <p:sp>
        <p:nvSpPr>
          <p:cNvPr id="5" name="Slide Number Placeholder 4"/>
          <p:cNvSpPr>
            <a:spLocks noGrp="1"/>
          </p:cNvSpPr>
          <p:nvPr>
            <p:ph type="sldNum" sz="quarter" idx="12"/>
          </p:nvPr>
        </p:nvSpPr>
        <p:spPr/>
        <p:txBody>
          <a:bodyPr/>
          <a:lstStyle/>
          <a:p>
            <a:r>
              <a:rPr lang="fa-IR" dirty="0" smtClean="0">
                <a:solidFill>
                  <a:srgbClr val="7E0000"/>
                </a:solidFill>
                <a:cs typeface="B Titr" pitchFamily="2" charset="-78"/>
              </a:rPr>
              <a:t>134</a:t>
            </a:r>
            <a:endParaRPr lang="fa-IR" dirty="0">
              <a:solidFill>
                <a:srgbClr val="7E0000"/>
              </a:solidFill>
              <a:cs typeface="B Titr" pitchFamily="2" charset="-78"/>
            </a:endParaRPr>
          </a:p>
        </p:txBody>
      </p:sp>
      <p:sp>
        <p:nvSpPr>
          <p:cNvPr id="6" name="Rectangle 5"/>
          <p:cNvSpPr/>
          <p:nvPr/>
        </p:nvSpPr>
        <p:spPr>
          <a:xfrm>
            <a:off x="2123728" y="2274838"/>
            <a:ext cx="6480720" cy="4524315"/>
          </a:xfrm>
          <a:prstGeom prst="rect">
            <a:avLst/>
          </a:prstGeom>
          <a:solidFill>
            <a:schemeClr val="bg2"/>
          </a:solidFill>
        </p:spPr>
        <p:txBody>
          <a:bodyPr wrap="square">
            <a:spAutoFit/>
          </a:bodyPr>
          <a:lstStyle/>
          <a:p>
            <a:pPr algn="just">
              <a:lnSpc>
                <a:spcPct val="150000"/>
              </a:lnSpc>
            </a:pPr>
            <a:r>
              <a:rPr lang="ar-SA" sz="2400" b="1" dirty="0" smtClean="0">
                <a:solidFill>
                  <a:srgbClr val="C00000"/>
                </a:solidFill>
                <a:cs typeface="2  Titr" pitchFamily="2" charset="-78"/>
              </a:rPr>
              <a:t>نکته‌ دوّم </a:t>
            </a:r>
            <a:r>
              <a:rPr lang="ar-SA" sz="2400" dirty="0" smtClean="0">
                <a:cs typeface="2  Titr" pitchFamily="2" charset="-78"/>
              </a:rPr>
              <a:t>این است که در نگاه کلان به اقتصاد کشورمان دو جور نگاه وجود دارد. یک نگاه می</a:t>
            </a:r>
            <a:r>
              <a:rPr lang="fa-IR" sz="2400" dirty="0" smtClean="0">
                <a:cs typeface="2  Titr" pitchFamily="2" charset="-78"/>
              </a:rPr>
              <a:t> </a:t>
            </a:r>
            <a:r>
              <a:rPr lang="ar-SA" sz="2400" dirty="0" smtClean="0">
                <a:cs typeface="2  Titr" pitchFamily="2" charset="-78"/>
              </a:rPr>
              <a:t>گوید که ما پیشرفت اقتصاد را باید از </a:t>
            </a:r>
            <a:r>
              <a:rPr lang="ar-SA" sz="2400" dirty="0" smtClean="0">
                <a:solidFill>
                  <a:srgbClr val="0070C0"/>
                </a:solidFill>
                <a:cs typeface="2  Titr" pitchFamily="2" charset="-78"/>
              </a:rPr>
              <a:t>ظرفیّتهای درون کشور </a:t>
            </a:r>
            <a:r>
              <a:rPr lang="ar-SA" sz="2400" dirty="0" smtClean="0">
                <a:cs typeface="2  Titr" pitchFamily="2" charset="-78"/>
              </a:rPr>
              <a:t>و </a:t>
            </a:r>
            <a:r>
              <a:rPr lang="ar-SA" sz="2400" dirty="0" smtClean="0">
                <a:solidFill>
                  <a:srgbClr val="0070C0"/>
                </a:solidFill>
                <a:cs typeface="2  Titr" pitchFamily="2" charset="-78"/>
              </a:rPr>
              <a:t>مردم تأمین </a:t>
            </a:r>
            <a:r>
              <a:rPr lang="ar-SA" sz="2400" dirty="0" smtClean="0">
                <a:cs typeface="2  Titr" pitchFamily="2" charset="-78"/>
              </a:rPr>
              <a:t>بکنیم. نگاه دوّم به اقتصاد کشور نگاه به پیشرفت اقتصاد با </a:t>
            </a:r>
            <a:r>
              <a:rPr lang="ar-SA" sz="2400" dirty="0" smtClean="0">
                <a:solidFill>
                  <a:srgbClr val="C00000"/>
                </a:solidFill>
                <a:cs typeface="2  Titr" pitchFamily="2" charset="-78"/>
              </a:rPr>
              <a:t>استفاده از کمک بیرون از مرزها</a:t>
            </a:r>
            <a:r>
              <a:rPr lang="ar-SA" sz="2400" dirty="0" smtClean="0">
                <a:cs typeface="2  Titr" pitchFamily="2" charset="-78"/>
              </a:rPr>
              <a:t> است؛ می</a:t>
            </a:r>
            <a:r>
              <a:rPr lang="fa-IR" sz="2400" dirty="0" smtClean="0">
                <a:cs typeface="2  Titr" pitchFamily="2" charset="-78"/>
              </a:rPr>
              <a:t> </a:t>
            </a:r>
            <a:r>
              <a:rPr lang="ar-SA" sz="2400" dirty="0" smtClean="0">
                <a:cs typeface="2  Titr" pitchFamily="2" charset="-78"/>
              </a:rPr>
              <a:t>گوید با فلان مستکبر کنار بیاییم تا اقتصاد رونق پیدا کند. امروز شرایط کشور به ما نشان داده است که این </a:t>
            </a:r>
            <a:r>
              <a:rPr lang="ar-SA" sz="2400" dirty="0" smtClean="0">
                <a:solidFill>
                  <a:srgbClr val="7030A0"/>
                </a:solidFill>
                <a:cs typeface="2  Titr" pitchFamily="2" charset="-78"/>
              </a:rPr>
              <a:t>نگاه دوّم یک نگاه کاملاً غلط و عقیم و بی‌فایده است</a:t>
            </a:r>
            <a:endParaRPr lang="en-US" sz="2400" dirty="0">
              <a:solidFill>
                <a:srgbClr val="7030A0"/>
              </a:solidFill>
              <a:cs typeface="2  Titr" pitchFamily="2" charset="-78"/>
            </a:endParaRPr>
          </a:p>
        </p:txBody>
      </p:sp>
    </p:spTree>
  </p:cSld>
  <p:clrMapOvr>
    <a:masterClrMapping/>
  </p:clrMapOvr>
  <mc:AlternateContent xmlns:mc="http://schemas.openxmlformats.org/markup-compatibility/2006" xmlns:p14="http://schemas.microsoft.com/office/powerpoint/2010/main">
    <mc:Choice Requires="p14">
      <p:transition spd="slow" p14:dur="4000">
        <p14:vortex/>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z="3200" cap="none" spc="0" dirty="0">
                <a:solidFill>
                  <a:srgbClr val="7030A0"/>
                </a:solidFill>
                <a:latin typeface="Tahoma"/>
                <a:ea typeface="Calibri"/>
                <a:cs typeface="B Titr" pitchFamily="2" charset="-78"/>
              </a:rPr>
              <a:t>1-3- راهکار حل اقتصاد کشور</a:t>
            </a:r>
            <a:endParaRPr lang="en-US" dirty="0">
              <a:solidFill>
                <a:srgbClr val="7030A0"/>
              </a:solidFill>
            </a:endParaRPr>
          </a:p>
        </p:txBody>
      </p:sp>
      <p:sp>
        <p:nvSpPr>
          <p:cNvPr id="4" name="Text Placeholder 3"/>
          <p:cNvSpPr>
            <a:spLocks noGrp="1"/>
          </p:cNvSpPr>
          <p:nvPr>
            <p:ph type="body" sz="half" idx="2"/>
          </p:nvPr>
        </p:nvSpPr>
        <p:spPr>
          <a:xfrm>
            <a:off x="0" y="3000372"/>
            <a:ext cx="1741330" cy="857256"/>
          </a:xfrm>
        </p:spPr>
        <p:txBody>
          <a:bodyPr/>
          <a:lstStyle/>
          <a:p>
            <a:r>
              <a:rPr lang="fa-IR" dirty="0" smtClean="0">
                <a:solidFill>
                  <a:srgbClr val="C00000"/>
                </a:solidFill>
                <a:latin typeface="Tahoma"/>
                <a:ea typeface="Calibri"/>
                <a:cs typeface="B Titr" pitchFamily="2" charset="-78"/>
              </a:rPr>
              <a:t>1394/1/1حرم رضوی</a:t>
            </a:r>
            <a:endParaRPr lang="en-US" dirty="0" smtClean="0"/>
          </a:p>
          <a:p>
            <a:endParaRPr lang="en-US" dirty="0"/>
          </a:p>
        </p:txBody>
      </p:sp>
      <p:sp>
        <p:nvSpPr>
          <p:cNvPr id="5" name="Slide Number Placeholder 4"/>
          <p:cNvSpPr>
            <a:spLocks noGrp="1"/>
          </p:cNvSpPr>
          <p:nvPr>
            <p:ph type="sldNum" sz="quarter" idx="12"/>
          </p:nvPr>
        </p:nvSpPr>
        <p:spPr/>
        <p:txBody>
          <a:bodyPr/>
          <a:lstStyle/>
          <a:p>
            <a:r>
              <a:rPr lang="fa-IR" dirty="0" smtClean="0">
                <a:solidFill>
                  <a:srgbClr val="7E0000"/>
                </a:solidFill>
                <a:cs typeface="B Titr" pitchFamily="2" charset="-78"/>
              </a:rPr>
              <a:t>135</a:t>
            </a:r>
            <a:endParaRPr lang="fa-IR" dirty="0">
              <a:solidFill>
                <a:srgbClr val="7E0000"/>
              </a:solidFill>
              <a:cs typeface="B Titr" pitchFamily="2" charset="-78"/>
            </a:endParaRPr>
          </a:p>
        </p:txBody>
      </p:sp>
      <p:sp>
        <p:nvSpPr>
          <p:cNvPr id="6" name="Rectangle 5"/>
          <p:cNvSpPr/>
          <p:nvPr/>
        </p:nvSpPr>
        <p:spPr>
          <a:xfrm>
            <a:off x="1979712" y="2274838"/>
            <a:ext cx="6624736" cy="3323987"/>
          </a:xfrm>
          <a:prstGeom prst="rect">
            <a:avLst/>
          </a:prstGeom>
          <a:solidFill>
            <a:schemeClr val="bg2"/>
          </a:solidFill>
        </p:spPr>
        <p:txBody>
          <a:bodyPr wrap="square">
            <a:spAutoFit/>
          </a:bodyPr>
          <a:lstStyle/>
          <a:p>
            <a:pPr algn="just">
              <a:lnSpc>
                <a:spcPct val="150000"/>
              </a:lnSpc>
            </a:pPr>
            <a:r>
              <a:rPr lang="ar-SA" sz="2800" dirty="0" smtClean="0">
                <a:cs typeface="2  Titr" pitchFamily="2" charset="-78"/>
              </a:rPr>
              <a:t>رئیس جمهور آمریکا در این پیام [نوروزی خود] می</a:t>
            </a:r>
            <a:r>
              <a:rPr lang="fa-IR" sz="2800" dirty="0" smtClean="0">
                <a:cs typeface="2  Titr" pitchFamily="2" charset="-78"/>
              </a:rPr>
              <a:t> </a:t>
            </a:r>
            <a:r>
              <a:rPr lang="ar-SA" sz="2800" dirty="0" smtClean="0">
                <a:cs typeface="2  Titr" pitchFamily="2" charset="-78"/>
              </a:rPr>
              <a:t>گوید آن چیزی را که ما به شما دیکته می</a:t>
            </a:r>
            <a:r>
              <a:rPr lang="fa-IR" sz="2800" dirty="0" smtClean="0">
                <a:cs typeface="2  Titr" pitchFamily="2" charset="-78"/>
              </a:rPr>
              <a:t> </a:t>
            </a:r>
            <a:r>
              <a:rPr lang="ar-SA" sz="2800" dirty="0" smtClean="0">
                <a:cs typeface="2  Titr" pitchFamily="2" charset="-78"/>
              </a:rPr>
              <a:t>کنیم این را شما قبول بکنید تا فعّالیّت اقتصادی در کشور شما راه بیفتد؛ یعنی همین نگاه دوّم. این نگاه، نگاهی است که هرگز به نتیجه نخواهد رسید.</a:t>
            </a:r>
            <a:endParaRPr lang="en-US" sz="2800" dirty="0">
              <a:cs typeface="2  Titr" pitchFamily="2" charset="-78"/>
            </a:endParaRPr>
          </a:p>
        </p:txBody>
      </p:sp>
    </p:spTree>
  </p:cSld>
  <p:clrMapOvr>
    <a:masterClrMapping/>
  </p:clrMapOvr>
  <mc:AlternateContent xmlns:mc="http://schemas.openxmlformats.org/markup-compatibility/2006" xmlns:p14="http://schemas.microsoft.com/office/powerpoint/2010/main">
    <mc:Choice Requires="p14">
      <p:transition spd="slow" p14:dur="2250">
        <p14:flip dir="l"/>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z="3200" cap="none" spc="0" dirty="0">
                <a:solidFill>
                  <a:srgbClr val="7030A0"/>
                </a:solidFill>
                <a:latin typeface="Tahoma"/>
                <a:ea typeface="Calibri"/>
                <a:cs typeface="B Titr" pitchFamily="2" charset="-78"/>
              </a:rPr>
              <a:t>1-3- راهکار حل اقتصاد کشور</a:t>
            </a:r>
            <a:endParaRPr lang="en-US" dirty="0"/>
          </a:p>
        </p:txBody>
      </p:sp>
      <p:sp>
        <p:nvSpPr>
          <p:cNvPr id="4" name="Text Placeholder 3"/>
          <p:cNvSpPr>
            <a:spLocks noGrp="1"/>
          </p:cNvSpPr>
          <p:nvPr>
            <p:ph type="body" sz="half" idx="2"/>
          </p:nvPr>
        </p:nvSpPr>
        <p:spPr>
          <a:xfrm>
            <a:off x="0" y="3000372"/>
            <a:ext cx="1741330" cy="857256"/>
          </a:xfrm>
        </p:spPr>
        <p:txBody>
          <a:bodyPr/>
          <a:lstStyle/>
          <a:p>
            <a:r>
              <a:rPr lang="fa-IR" dirty="0" smtClean="0">
                <a:solidFill>
                  <a:srgbClr val="C00000"/>
                </a:solidFill>
                <a:latin typeface="Tahoma"/>
                <a:ea typeface="Calibri"/>
                <a:cs typeface="B Titr" pitchFamily="2" charset="-78"/>
              </a:rPr>
              <a:t>11394/1/حرم رضوی</a:t>
            </a:r>
            <a:endParaRPr lang="en-US" dirty="0" smtClean="0"/>
          </a:p>
          <a:p>
            <a:endParaRPr lang="en-US" dirty="0"/>
          </a:p>
        </p:txBody>
      </p:sp>
      <p:sp>
        <p:nvSpPr>
          <p:cNvPr id="5" name="Slide Number Placeholder 4"/>
          <p:cNvSpPr>
            <a:spLocks noGrp="1"/>
          </p:cNvSpPr>
          <p:nvPr>
            <p:ph type="sldNum" sz="quarter" idx="12"/>
          </p:nvPr>
        </p:nvSpPr>
        <p:spPr/>
        <p:txBody>
          <a:bodyPr/>
          <a:lstStyle/>
          <a:p>
            <a:r>
              <a:rPr lang="fa-IR" dirty="0" smtClean="0">
                <a:solidFill>
                  <a:srgbClr val="7E0000"/>
                </a:solidFill>
                <a:cs typeface="B Titr" pitchFamily="2" charset="-78"/>
              </a:rPr>
              <a:t>136</a:t>
            </a:r>
            <a:endParaRPr lang="fa-IR" dirty="0">
              <a:solidFill>
                <a:srgbClr val="7E0000"/>
              </a:solidFill>
              <a:cs typeface="B Titr" pitchFamily="2" charset="-78"/>
            </a:endParaRPr>
          </a:p>
        </p:txBody>
      </p:sp>
      <p:sp>
        <p:nvSpPr>
          <p:cNvPr id="6" name="Rectangle 5"/>
          <p:cNvSpPr/>
          <p:nvPr/>
        </p:nvSpPr>
        <p:spPr>
          <a:xfrm>
            <a:off x="1907704" y="2109292"/>
            <a:ext cx="7236296" cy="3370153"/>
          </a:xfrm>
          <a:prstGeom prst="rect">
            <a:avLst/>
          </a:prstGeom>
          <a:solidFill>
            <a:schemeClr val="bg2"/>
          </a:solidFill>
        </p:spPr>
        <p:txBody>
          <a:bodyPr wrap="square">
            <a:spAutoFit/>
          </a:bodyPr>
          <a:lstStyle/>
          <a:p>
            <a:pPr lvl="0" algn="just">
              <a:lnSpc>
                <a:spcPct val="150000"/>
              </a:lnSpc>
            </a:pPr>
            <a:r>
              <a:rPr lang="ar-SA" sz="2400" b="1" dirty="0" smtClean="0">
                <a:solidFill>
                  <a:srgbClr val="C00000"/>
                </a:solidFill>
                <a:cs typeface="2  Titr" pitchFamily="2" charset="-78"/>
              </a:rPr>
              <a:t>نکته سوّم</a:t>
            </a:r>
            <a:r>
              <a:rPr lang="ar-SA" sz="2400" dirty="0" smtClean="0">
                <a:cs typeface="2  Titr" pitchFamily="2" charset="-78"/>
              </a:rPr>
              <a:t>؛ نه در اقتصاد و نه در هیچ برنامه‌ دیگری، بدون هدف‌گذاری نمی</a:t>
            </a:r>
            <a:r>
              <a:rPr lang="fa-IR" sz="2400" dirty="0" smtClean="0">
                <a:cs typeface="2  Titr" pitchFamily="2" charset="-78"/>
              </a:rPr>
              <a:t> </a:t>
            </a:r>
            <a:r>
              <a:rPr lang="ar-SA" sz="2400" dirty="0" smtClean="0">
                <a:cs typeface="2  Titr" pitchFamily="2" charset="-78"/>
              </a:rPr>
              <a:t>شود حرکت کرد، باید هدف‌گذاری بشود.</a:t>
            </a:r>
            <a:endParaRPr lang="en-US" sz="2400" dirty="0" smtClean="0">
              <a:cs typeface="2  Titr" pitchFamily="2" charset="-78"/>
            </a:endParaRPr>
          </a:p>
          <a:p>
            <a:pPr lvl="0" algn="just">
              <a:lnSpc>
                <a:spcPct val="150000"/>
              </a:lnSpc>
            </a:pPr>
            <a:r>
              <a:rPr lang="ar-SA" sz="2400" dirty="0" smtClean="0">
                <a:cs typeface="2  Titr" pitchFamily="2" charset="-78"/>
              </a:rPr>
              <a:t>همه‌ تلاشها از سوی همه باید برای تقویت تولید داخلی بسیج ‌بشود.</a:t>
            </a:r>
            <a:endParaRPr lang="en-US" sz="2400" dirty="0" smtClean="0">
              <a:cs typeface="2  Titr" pitchFamily="2" charset="-78"/>
            </a:endParaRPr>
          </a:p>
          <a:p>
            <a:pPr algn="just">
              <a:lnSpc>
                <a:spcPct val="150000"/>
              </a:lnSpc>
            </a:pPr>
            <a:r>
              <a:rPr lang="ar-SA" sz="2400" b="1" dirty="0" smtClean="0">
                <a:solidFill>
                  <a:srgbClr val="C00000"/>
                </a:solidFill>
                <a:cs typeface="2  Titr" pitchFamily="2" charset="-78"/>
              </a:rPr>
              <a:t>نکته‌ چهارم</a:t>
            </a:r>
            <a:r>
              <a:rPr lang="ar-SA" sz="2400" dirty="0" smtClean="0">
                <a:solidFill>
                  <a:srgbClr val="C00000"/>
                </a:solidFill>
                <a:cs typeface="2  Titr" pitchFamily="2" charset="-78"/>
              </a:rPr>
              <a:t> </a:t>
            </a:r>
            <a:r>
              <a:rPr lang="ar-SA" sz="2400" dirty="0" smtClean="0">
                <a:cs typeface="2  Titr" pitchFamily="2" charset="-78"/>
              </a:rPr>
              <a:t>در زمینه‌ اقتصاد این است که تحریم تنها ابزار دشمن است. اگر ما درست و با تدبیر عمل کنیم، تحریم می</a:t>
            </a:r>
            <a:r>
              <a:rPr lang="fa-IR" sz="2400" dirty="0" smtClean="0">
                <a:cs typeface="2  Titr" pitchFamily="2" charset="-78"/>
              </a:rPr>
              <a:t> </a:t>
            </a:r>
            <a:r>
              <a:rPr lang="ar-SA" sz="2400" dirty="0" smtClean="0">
                <a:cs typeface="2  Titr" pitchFamily="2" charset="-78"/>
              </a:rPr>
              <a:t>تواند بی‌اثر بشود.</a:t>
            </a:r>
            <a:endParaRPr lang="en-US" sz="2400" dirty="0">
              <a:cs typeface="2  Titr" pitchFamily="2" charset="-78"/>
            </a:endParaRPr>
          </a:p>
        </p:txBody>
      </p:sp>
    </p:spTree>
  </p:cSld>
  <p:clrMapOvr>
    <a:masterClrMapping/>
  </p:clrMapOvr>
  <mc:AlternateContent xmlns:mc="http://schemas.openxmlformats.org/markup-compatibility/2006" xmlns:p14="http://schemas.microsoft.com/office/powerpoint/2010/main">
    <mc:Choice Requires="p14">
      <p:transition spd="slow" p14:dur="2250">
        <p14:doors dir="vert"/>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0232" y="214290"/>
            <a:ext cx="6673980" cy="1143000"/>
          </a:xfrm>
        </p:spPr>
        <p:txBody>
          <a:bodyPr>
            <a:noAutofit/>
          </a:bodyPr>
          <a:lstStyle/>
          <a:p>
            <a:pPr algn="ctr" rtl="1"/>
            <a:r>
              <a:rPr lang="fa-IR" sz="3200" cap="none" spc="0" dirty="0">
                <a:solidFill>
                  <a:srgbClr val="7030A0"/>
                </a:solidFill>
                <a:latin typeface="Tahoma"/>
                <a:ea typeface="Calibri"/>
                <a:cs typeface="B Titr" pitchFamily="2" charset="-78"/>
              </a:rPr>
              <a:t>1-3- راهکار حل اقتصاد کشور</a:t>
            </a:r>
            <a:endParaRPr lang="en-US" sz="2800" dirty="0">
              <a:cs typeface="2  Titr" pitchFamily="2" charset="-78"/>
            </a:endParaRPr>
          </a:p>
        </p:txBody>
      </p:sp>
      <p:sp>
        <p:nvSpPr>
          <p:cNvPr id="7" name="Rectangle 6"/>
          <p:cNvSpPr/>
          <p:nvPr/>
        </p:nvSpPr>
        <p:spPr>
          <a:xfrm>
            <a:off x="142844" y="3786190"/>
            <a:ext cx="1500198" cy="1200329"/>
          </a:xfrm>
          <a:prstGeom prst="rect">
            <a:avLst/>
          </a:prstGeom>
        </p:spPr>
        <p:txBody>
          <a:bodyPr wrap="square">
            <a:spAutoFit/>
          </a:bodyPr>
          <a:lstStyle/>
          <a:p>
            <a:pPr algn="ctr"/>
            <a:r>
              <a:rPr lang="fa-IR" sz="2400" dirty="0" smtClean="0">
                <a:solidFill>
                  <a:srgbClr val="FF0000"/>
                </a:solidFill>
                <a:cs typeface="B Titr" pitchFamily="2" charset="-78"/>
              </a:rPr>
              <a:t> دیدار با کارگران 1394/2/9</a:t>
            </a:r>
            <a:endParaRPr lang="en-US" sz="2400" dirty="0">
              <a:solidFill>
                <a:srgbClr val="FF0000"/>
              </a:solidFill>
              <a:cs typeface="B Titr" pitchFamily="2" charset="-78"/>
            </a:endParaRPr>
          </a:p>
        </p:txBody>
      </p:sp>
      <p:sp>
        <p:nvSpPr>
          <p:cNvPr id="5" name="Slide Number Placeholder 4"/>
          <p:cNvSpPr>
            <a:spLocks noGrp="1"/>
          </p:cNvSpPr>
          <p:nvPr>
            <p:ph type="sldNum" sz="quarter" idx="12"/>
          </p:nvPr>
        </p:nvSpPr>
        <p:spPr/>
        <p:txBody>
          <a:bodyPr/>
          <a:lstStyle/>
          <a:p>
            <a:r>
              <a:rPr lang="fa-IR" dirty="0" smtClean="0">
                <a:cs typeface="B Titr" pitchFamily="2" charset="-78"/>
              </a:rPr>
              <a:t>137</a:t>
            </a:r>
            <a:endParaRPr lang="fa-IR" dirty="0">
              <a:cs typeface="B Titr" pitchFamily="2" charset="-78"/>
            </a:endParaRPr>
          </a:p>
        </p:txBody>
      </p:sp>
      <p:graphicFrame>
        <p:nvGraphicFramePr>
          <p:cNvPr id="8" name="Table 7"/>
          <p:cNvGraphicFramePr>
            <a:graphicFrameLocks noGrp="1"/>
          </p:cNvGraphicFramePr>
          <p:nvPr>
            <p:extLst>
              <p:ext uri="{D42A27DB-BD31-4B8C-83A1-F6EECF244321}">
                <p14:modId xmlns:p14="http://schemas.microsoft.com/office/powerpoint/2010/main" val="4203573351"/>
              </p:ext>
            </p:extLst>
          </p:nvPr>
        </p:nvGraphicFramePr>
        <p:xfrm>
          <a:off x="1979712" y="2564904"/>
          <a:ext cx="6691338" cy="3929090"/>
        </p:xfrm>
        <a:graphic>
          <a:graphicData uri="http://schemas.openxmlformats.org/drawingml/2006/table">
            <a:tbl>
              <a:tblPr/>
              <a:tblGrid>
                <a:gridCol w="6691338"/>
              </a:tblGrid>
              <a:tr h="3929090">
                <a:tc>
                  <a:txBody>
                    <a:bodyPr/>
                    <a:lstStyle/>
                    <a:p>
                      <a:pPr marL="342900" lvl="0" indent="-342900" algn="justLow" rtl="1">
                        <a:lnSpc>
                          <a:spcPct val="115000"/>
                        </a:lnSpc>
                        <a:spcAft>
                          <a:spcPts val="0"/>
                        </a:spcAft>
                        <a:buClr>
                          <a:srgbClr val="BCA100"/>
                        </a:buClr>
                        <a:buFont typeface="Symbol"/>
                        <a:buChar char=""/>
                      </a:pPr>
                      <a:r>
                        <a:rPr lang="ar-SA" sz="2400" kern="1200" dirty="0" smtClean="0">
                          <a:solidFill>
                            <a:srgbClr val="000000"/>
                          </a:solidFill>
                          <a:latin typeface="Tahoma"/>
                          <a:ea typeface="Calibri"/>
                          <a:cs typeface="2  Titr" pitchFamily="2" charset="-78"/>
                        </a:rPr>
                        <a:t>مشکلات مجموعه‌ اقتصادى کشور را در درون کشور باید پیدا کرد؛ ستون فقرات هم عبارت است از تولید؛ ستون فقرات اقتصاد مقاومتى که ما عرض کردیم، عبارت است از تقویت تولید داخلى</a:t>
                      </a:r>
                      <a:r>
                        <a:rPr lang="en-US" sz="2400" kern="1200" dirty="0" smtClean="0">
                          <a:solidFill>
                            <a:srgbClr val="000000"/>
                          </a:solidFill>
                          <a:latin typeface="Tahoma"/>
                          <a:ea typeface="Calibri"/>
                          <a:cs typeface="2  Titr" pitchFamily="2" charset="-78"/>
                        </a:rPr>
                        <a:t>.</a:t>
                      </a:r>
                      <a:endParaRPr lang="fa-IR" sz="2400" kern="1200" dirty="0" smtClean="0">
                        <a:solidFill>
                          <a:srgbClr val="000000"/>
                        </a:solidFill>
                        <a:latin typeface="Tahoma"/>
                        <a:ea typeface="Calibri"/>
                        <a:cs typeface="2  Titr" pitchFamily="2" charset="-78"/>
                      </a:endParaRPr>
                    </a:p>
                    <a:p>
                      <a:pPr marL="342900" marR="0" lvl="0" indent="-342900" algn="justLow" defTabSz="914400" rtl="1" eaLnBrk="1" fontAlgn="auto" latinLnBrk="0" hangingPunct="1">
                        <a:lnSpc>
                          <a:spcPct val="115000"/>
                        </a:lnSpc>
                        <a:spcBef>
                          <a:spcPts val="0"/>
                        </a:spcBef>
                        <a:spcAft>
                          <a:spcPts val="0"/>
                        </a:spcAft>
                        <a:buClr>
                          <a:srgbClr val="BCA100"/>
                        </a:buClr>
                        <a:buSzTx/>
                        <a:buFont typeface="Symbol"/>
                        <a:buChar char=""/>
                        <a:tabLst/>
                        <a:defRPr/>
                      </a:pPr>
                      <a:r>
                        <a:rPr lang="ar-SA" sz="2400" kern="1200" dirty="0" smtClean="0">
                          <a:solidFill>
                            <a:srgbClr val="000000"/>
                          </a:solidFill>
                          <a:latin typeface="Tahoma"/>
                          <a:ea typeface="Calibri"/>
                          <a:cs typeface="2  Titr" pitchFamily="2" charset="-78"/>
                        </a:rPr>
                        <a:t>یک مقدار از پیشرفتهاى ما بر اثر منع از بیرون بوده است؛ این را باید قدر بدانیم؛ ندادند، مجبور شدیم خودمان اقدام کنیم</a:t>
                      </a:r>
                      <a:r>
                        <a:rPr lang="en-US" sz="2400" kern="1200" dirty="0" smtClean="0">
                          <a:solidFill>
                            <a:srgbClr val="000000"/>
                          </a:solidFill>
                          <a:latin typeface="Tahoma"/>
                          <a:ea typeface="Calibri"/>
                          <a:cs typeface="2  Titr" pitchFamily="2" charset="-78"/>
                        </a:rPr>
                        <a:t> </a:t>
                      </a:r>
                    </a:p>
                    <a:p>
                      <a:pPr marL="342900" lvl="0" indent="-342900" algn="justLow" rtl="1">
                        <a:lnSpc>
                          <a:spcPct val="115000"/>
                        </a:lnSpc>
                        <a:spcAft>
                          <a:spcPts val="0"/>
                        </a:spcAft>
                        <a:buClr>
                          <a:srgbClr val="BCA100"/>
                        </a:buClr>
                        <a:buFont typeface="Symbol"/>
                        <a:buChar char=""/>
                      </a:pPr>
                      <a:endParaRPr lang="en-US" sz="2400" dirty="0">
                        <a:latin typeface="Calibri"/>
                        <a:ea typeface="Calibri"/>
                        <a:cs typeface="B Titr" pitchFamily="2" charset="-78"/>
                      </a:endParaRPr>
                    </a:p>
                  </a:txBody>
                  <a:tcPr marL="114300" marR="114300" marT="0" marB="0">
                    <a:lnL>
                      <a:noFill/>
                    </a:lnL>
                    <a:lnR>
                      <a:noFill/>
                    </a:lnR>
                    <a:lnT>
                      <a:noFill/>
                    </a:lnT>
                    <a:lnB>
                      <a:noFill/>
                    </a:lnB>
                    <a:solidFill>
                      <a:srgbClr val="CCFFCC"/>
                    </a:solidFill>
                  </a:tcPr>
                </a:tc>
              </a:tr>
            </a:tbl>
          </a:graphicData>
        </a:graphic>
      </p:graphicFrame>
      <p:sp>
        <p:nvSpPr>
          <p:cNvPr id="15361" name="Rectangle 1"/>
          <p:cNvSpPr>
            <a:spLocks noChangeArrowheads="1"/>
          </p:cNvSpPr>
          <p:nvPr/>
        </p:nvSpPr>
        <p:spPr bwMode="auto">
          <a:xfrm>
            <a:off x="0" y="0"/>
            <a:ext cx="982961" cy="27699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ar-SA" sz="1200" b="0" i="0" u="none" strike="noStrike" cap="none" normalizeH="0" baseline="0" dirty="0" smtClean="0">
                <a:ln>
                  <a:noFill/>
                </a:ln>
                <a:solidFill>
                  <a:srgbClr val="000000"/>
                </a:solidFill>
                <a:effectLst/>
                <a:latin typeface="Tahoma" pitchFamily="34" charset="0"/>
                <a:ea typeface="Calibri" pitchFamily="34" charset="0"/>
                <a:cs typeface="B Nazanin" pitchFamily="2" charset="-78"/>
              </a:rPr>
              <a:t>رفع تحریمها جزو</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Rectangle 2"/>
          <p:cNvSpPr/>
          <p:nvPr/>
        </p:nvSpPr>
        <p:spPr>
          <a:xfrm>
            <a:off x="4733189" y="1916832"/>
            <a:ext cx="3648756" cy="461665"/>
          </a:xfrm>
          <a:prstGeom prst="rect">
            <a:avLst/>
          </a:prstGeom>
          <a:solidFill>
            <a:srgbClr val="FFC000"/>
          </a:solidFill>
        </p:spPr>
        <p:txBody>
          <a:bodyPr wrap="none">
            <a:spAutoFit/>
          </a:bodyPr>
          <a:lstStyle/>
          <a:p>
            <a:r>
              <a:rPr lang="fa-IR" sz="2400" b="1" dirty="0" smtClean="0">
                <a:cs typeface="2  Titr" pitchFamily="2" charset="-78"/>
              </a:rPr>
              <a:t>1- 1-3- تقویت </a:t>
            </a:r>
            <a:r>
              <a:rPr lang="fa-IR" sz="2400" b="1" dirty="0">
                <a:cs typeface="2  Titr" pitchFamily="2" charset="-78"/>
              </a:rPr>
              <a:t>تولید داخلی؛ </a:t>
            </a:r>
            <a:endParaRPr lang="fa-IR" sz="2400" dirty="0"/>
          </a:p>
        </p:txBody>
      </p:sp>
    </p:spTree>
  </p:cSld>
  <p:clrMapOvr>
    <a:masterClrMapping/>
  </p:clrMapOvr>
  <mc:AlternateContent xmlns:mc="http://schemas.openxmlformats.org/markup-compatibility/2006" xmlns:p14="http://schemas.microsoft.com/office/powerpoint/2010/main">
    <mc:Choice Requires="p14">
      <p:transition spd="slow" p14:dur="2250">
        <p:cover dir="r"/>
        <p:sndAc>
          <p:stSnd>
            <p:snd r:embed="rId3" name="chimes.wav"/>
          </p:stSnd>
        </p:sndAc>
      </p:transition>
    </mc:Choice>
    <mc:Fallback xmlns="">
      <p:transition spd="slow">
        <p:cover dir="r"/>
        <p:sndAc>
          <p:stSnd>
            <p:snd r:embed="rId4" name="chimes.wav"/>
          </p:stSnd>
        </p:sndAc>
      </p:transition>
    </mc:Fallback>
  </mc:AlternateContent>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C000"/>
          </a:solidFill>
        </p:spPr>
        <p:txBody>
          <a:bodyPr>
            <a:noAutofit/>
          </a:bodyPr>
          <a:lstStyle/>
          <a:p>
            <a:pPr algn="ctr"/>
            <a:r>
              <a:rPr lang="fa-IR" sz="3200" cap="none" spc="0" dirty="0">
                <a:solidFill>
                  <a:srgbClr val="7030A0"/>
                </a:solidFill>
                <a:latin typeface="Tahoma"/>
                <a:ea typeface="Calibri"/>
                <a:cs typeface="B Titr" pitchFamily="2" charset="-78"/>
              </a:rPr>
              <a:t>1-3- راهکار حل اقتصاد کشور</a:t>
            </a:r>
            <a:endParaRPr lang="en-US" sz="3200" dirty="0"/>
          </a:p>
        </p:txBody>
      </p:sp>
      <p:graphicFrame>
        <p:nvGraphicFramePr>
          <p:cNvPr id="6" name="Picture Placeholder 5"/>
          <p:cNvGraphicFramePr>
            <a:graphicFrameLocks noGrp="1"/>
          </p:cNvGraphicFramePr>
          <p:nvPr>
            <p:ph type="pic" idx="1"/>
            <p:extLst>
              <p:ext uri="{D42A27DB-BD31-4B8C-83A1-F6EECF244321}">
                <p14:modId xmlns:p14="http://schemas.microsoft.com/office/powerpoint/2010/main" val="2137596882"/>
              </p:ext>
            </p:extLst>
          </p:nvPr>
        </p:nvGraphicFramePr>
        <p:xfrm>
          <a:off x="2195736" y="2420888"/>
          <a:ext cx="6768752" cy="3384375"/>
        </p:xfrm>
        <a:graphic>
          <a:graphicData uri="http://schemas.openxmlformats.org/drawingml/2006/table">
            <a:tbl>
              <a:tblPr/>
              <a:tblGrid>
                <a:gridCol w="6768752"/>
              </a:tblGrid>
              <a:tr h="3384375">
                <a:tc>
                  <a:txBody>
                    <a:bodyPr/>
                    <a:lstStyle/>
                    <a:p>
                      <a:pPr marL="342900" lvl="0" indent="-342900" algn="just" rtl="1">
                        <a:lnSpc>
                          <a:spcPct val="200000"/>
                        </a:lnSpc>
                        <a:spcAft>
                          <a:spcPts val="0"/>
                        </a:spcAft>
                        <a:buClr>
                          <a:srgbClr val="BCA100"/>
                        </a:buClr>
                        <a:buFont typeface="Symbol"/>
                        <a:buChar char=""/>
                      </a:pPr>
                      <a:r>
                        <a:rPr lang="ar-SA" sz="2000" dirty="0">
                          <a:solidFill>
                            <a:srgbClr val="000000"/>
                          </a:solidFill>
                          <a:latin typeface="Tahoma"/>
                          <a:ea typeface="Calibri"/>
                          <a:cs typeface="2  Titr" pitchFamily="2" charset="-78"/>
                        </a:rPr>
                        <a:t>اگر ساخت داخلىِ قدرت در کشور در </a:t>
                      </a:r>
                      <a:r>
                        <a:rPr lang="ar-SA" sz="2000" dirty="0" smtClean="0">
                          <a:solidFill>
                            <a:srgbClr val="000000"/>
                          </a:solidFill>
                          <a:latin typeface="Tahoma"/>
                          <a:ea typeface="Calibri"/>
                          <a:cs typeface="2  Titr" pitchFamily="2" charset="-78"/>
                        </a:rPr>
                        <a:t>همه‌ </a:t>
                      </a:r>
                      <a:r>
                        <a:rPr lang="ar-SA" sz="2000" dirty="0">
                          <a:solidFill>
                            <a:srgbClr val="000000"/>
                          </a:solidFill>
                          <a:latin typeface="Tahoma"/>
                          <a:ea typeface="Calibri"/>
                          <a:cs typeface="2  Titr" pitchFamily="2" charset="-78"/>
                        </a:rPr>
                        <a:t>زمینه‌ها از جمله و بخصوص در </a:t>
                      </a:r>
                      <a:r>
                        <a:rPr lang="ar-SA" sz="2000" dirty="0" smtClean="0">
                          <a:solidFill>
                            <a:srgbClr val="000000"/>
                          </a:solidFill>
                          <a:latin typeface="Tahoma"/>
                          <a:ea typeface="Calibri"/>
                          <a:cs typeface="2  Titr" pitchFamily="2" charset="-78"/>
                        </a:rPr>
                        <a:t>زمینه‌ </a:t>
                      </a:r>
                      <a:r>
                        <a:rPr lang="ar-SA" sz="2000" dirty="0">
                          <a:solidFill>
                            <a:srgbClr val="000000"/>
                          </a:solidFill>
                          <a:latin typeface="Tahoma"/>
                          <a:ea typeface="Calibri"/>
                          <a:cs typeface="2  Titr" pitchFamily="2" charset="-78"/>
                        </a:rPr>
                        <a:t>اقتصادى، ساخت مستحکمى باشد، </a:t>
                      </a:r>
                      <a:r>
                        <a:rPr lang="ar-SA" sz="2000" dirty="0" smtClean="0">
                          <a:solidFill>
                            <a:srgbClr val="000000"/>
                          </a:solidFill>
                          <a:latin typeface="Tahoma"/>
                          <a:ea typeface="Calibri"/>
                          <a:cs typeface="2  Titr" pitchFamily="2" charset="-78"/>
                        </a:rPr>
                        <a:t>همه‌ </a:t>
                      </a:r>
                      <a:r>
                        <a:rPr lang="ar-SA" sz="2000" dirty="0">
                          <a:solidFill>
                            <a:srgbClr val="000000"/>
                          </a:solidFill>
                          <a:latin typeface="Tahoma"/>
                          <a:ea typeface="Calibri"/>
                          <a:cs typeface="2  Titr" pitchFamily="2" charset="-78"/>
                        </a:rPr>
                        <a:t>مسائل را با طرفهاى گوناگون </a:t>
                      </a:r>
                      <a:r>
                        <a:rPr lang="ar-SA" sz="2000" dirty="0" smtClean="0">
                          <a:solidFill>
                            <a:srgbClr val="000000"/>
                          </a:solidFill>
                          <a:latin typeface="Tahoma"/>
                          <a:ea typeface="Calibri"/>
                          <a:cs typeface="2  Titr" pitchFamily="2" charset="-78"/>
                        </a:rPr>
                        <a:t>می</a:t>
                      </a:r>
                      <a:r>
                        <a:rPr lang="fa-IR" sz="2000" dirty="0" smtClean="0">
                          <a:solidFill>
                            <a:srgbClr val="000000"/>
                          </a:solidFill>
                          <a:latin typeface="Tahoma"/>
                          <a:ea typeface="Calibri"/>
                          <a:cs typeface="2  Titr" pitchFamily="2" charset="-78"/>
                        </a:rPr>
                        <a:t> </a:t>
                      </a:r>
                      <a:r>
                        <a:rPr lang="ar-SA" sz="2000" dirty="0" smtClean="0">
                          <a:solidFill>
                            <a:srgbClr val="000000"/>
                          </a:solidFill>
                          <a:latin typeface="Tahoma"/>
                          <a:ea typeface="Calibri"/>
                          <a:cs typeface="2  Titr" pitchFamily="2" charset="-78"/>
                        </a:rPr>
                        <a:t>شود </a:t>
                      </a:r>
                      <a:r>
                        <a:rPr lang="ar-SA" sz="2000" dirty="0">
                          <a:solidFill>
                            <a:srgbClr val="000000"/>
                          </a:solidFill>
                          <a:latin typeface="Tahoma"/>
                          <a:ea typeface="Calibri"/>
                          <a:cs typeface="2  Titr" pitchFamily="2" charset="-78"/>
                        </a:rPr>
                        <a:t>مذاکره کرد؛ انسان منتها از موضع قدرت مذاکره </a:t>
                      </a:r>
                      <a:r>
                        <a:rPr lang="ar-SA" sz="2000" dirty="0" smtClean="0">
                          <a:solidFill>
                            <a:srgbClr val="000000"/>
                          </a:solidFill>
                          <a:latin typeface="Tahoma"/>
                          <a:ea typeface="Calibri"/>
                          <a:cs typeface="2  Titr" pitchFamily="2" charset="-78"/>
                        </a:rPr>
                        <a:t>می</a:t>
                      </a:r>
                      <a:r>
                        <a:rPr lang="fa-IR" sz="2000" dirty="0" smtClean="0">
                          <a:solidFill>
                            <a:srgbClr val="000000"/>
                          </a:solidFill>
                          <a:latin typeface="Tahoma"/>
                          <a:ea typeface="Calibri"/>
                          <a:cs typeface="2  Titr" pitchFamily="2" charset="-78"/>
                        </a:rPr>
                        <a:t> </a:t>
                      </a:r>
                      <a:r>
                        <a:rPr lang="ar-SA" sz="2000" dirty="0" smtClean="0">
                          <a:solidFill>
                            <a:srgbClr val="000000"/>
                          </a:solidFill>
                          <a:latin typeface="Tahoma"/>
                          <a:ea typeface="Calibri"/>
                          <a:cs typeface="2  Titr" pitchFamily="2" charset="-78"/>
                        </a:rPr>
                        <a:t>کند</a:t>
                      </a:r>
                      <a:r>
                        <a:rPr lang="ar-SA" sz="2000" dirty="0">
                          <a:solidFill>
                            <a:srgbClr val="000000"/>
                          </a:solidFill>
                          <a:latin typeface="Tahoma"/>
                          <a:ea typeface="Calibri"/>
                          <a:cs typeface="2  Titr" pitchFamily="2" charset="-78"/>
                        </a:rPr>
                        <a:t>، نه از موضع نیاز</a:t>
                      </a:r>
                      <a:r>
                        <a:rPr lang="en-US" sz="2000" dirty="0">
                          <a:solidFill>
                            <a:srgbClr val="000000"/>
                          </a:solidFill>
                          <a:latin typeface="Tahoma"/>
                          <a:ea typeface="Calibri"/>
                          <a:cs typeface="2  Titr" pitchFamily="2" charset="-78"/>
                        </a:rPr>
                        <a:t>.</a:t>
                      </a:r>
                      <a:endParaRPr lang="en-US" sz="1800" dirty="0">
                        <a:latin typeface="Calibri"/>
                        <a:ea typeface="Calibri"/>
                        <a:cs typeface="2  Titr" pitchFamily="2" charset="-78"/>
                      </a:endParaRPr>
                    </a:p>
                  </a:txBody>
                  <a:tcPr marL="114300" marR="114300" marT="0" marB="0">
                    <a:lnL>
                      <a:noFill/>
                    </a:lnL>
                    <a:lnR>
                      <a:noFill/>
                    </a:lnR>
                    <a:lnT>
                      <a:noFill/>
                    </a:lnT>
                    <a:lnB>
                      <a:noFill/>
                    </a:lnB>
                    <a:solidFill>
                      <a:schemeClr val="bg2">
                        <a:lumMod val="90000"/>
                      </a:schemeClr>
                    </a:solidFill>
                  </a:tcPr>
                </a:tc>
              </a:tr>
            </a:tbl>
          </a:graphicData>
        </a:graphic>
      </p:graphicFrame>
      <p:sp>
        <p:nvSpPr>
          <p:cNvPr id="4" name="Text Placeholder 3"/>
          <p:cNvSpPr>
            <a:spLocks noGrp="1"/>
          </p:cNvSpPr>
          <p:nvPr>
            <p:ph type="body" sz="half" idx="2"/>
          </p:nvPr>
        </p:nvSpPr>
        <p:spPr/>
        <p:txBody>
          <a:bodyPr/>
          <a:lstStyle/>
          <a:p>
            <a:pPr algn="ctr"/>
            <a:r>
              <a:rPr lang="fa-IR" dirty="0" smtClean="0">
                <a:solidFill>
                  <a:srgbClr val="C00000"/>
                </a:solidFill>
                <a:cs typeface="B Mitra" pitchFamily="2" charset="-78"/>
              </a:rPr>
              <a:t> دیدار با کارگران 1394/2/9</a:t>
            </a:r>
            <a:endParaRPr lang="en-US" dirty="0" smtClean="0">
              <a:solidFill>
                <a:srgbClr val="C00000"/>
              </a:solidFill>
              <a:cs typeface="B Mitra" pitchFamily="2" charset="-78"/>
            </a:endParaRPr>
          </a:p>
          <a:p>
            <a:endParaRPr lang="en-US" dirty="0"/>
          </a:p>
        </p:txBody>
      </p:sp>
      <p:sp>
        <p:nvSpPr>
          <p:cNvPr id="5" name="Slide Number Placeholder 4"/>
          <p:cNvSpPr>
            <a:spLocks noGrp="1"/>
          </p:cNvSpPr>
          <p:nvPr>
            <p:ph type="sldNum" sz="quarter" idx="12"/>
          </p:nvPr>
        </p:nvSpPr>
        <p:spPr/>
        <p:txBody>
          <a:bodyPr/>
          <a:lstStyle/>
          <a:p>
            <a:r>
              <a:rPr lang="fa-IR" dirty="0" smtClean="0">
                <a:solidFill>
                  <a:srgbClr val="7E0000"/>
                </a:solidFill>
                <a:cs typeface="B Titr" pitchFamily="2" charset="-78"/>
              </a:rPr>
              <a:t>138</a:t>
            </a:r>
            <a:endParaRPr lang="fa-IR" dirty="0">
              <a:solidFill>
                <a:srgbClr val="7E0000"/>
              </a:solidFill>
              <a:cs typeface="B Titr" pitchFamily="2" charset="-78"/>
            </a:endParaRPr>
          </a:p>
        </p:txBody>
      </p:sp>
      <p:sp>
        <p:nvSpPr>
          <p:cNvPr id="3" name="Rectangle 2"/>
          <p:cNvSpPr/>
          <p:nvPr/>
        </p:nvSpPr>
        <p:spPr>
          <a:xfrm>
            <a:off x="4860032" y="1844824"/>
            <a:ext cx="3881953" cy="461665"/>
          </a:xfrm>
          <a:prstGeom prst="rect">
            <a:avLst/>
          </a:prstGeom>
          <a:solidFill>
            <a:srgbClr val="FFC000"/>
          </a:solidFill>
        </p:spPr>
        <p:txBody>
          <a:bodyPr wrap="square">
            <a:spAutoFit/>
          </a:bodyPr>
          <a:lstStyle/>
          <a:p>
            <a:r>
              <a:rPr lang="fa-IR" sz="2400" b="1" dirty="0" smtClean="0">
                <a:cs typeface="2  Titr" pitchFamily="2" charset="-78"/>
              </a:rPr>
              <a:t>2-1-3-تقویت </a:t>
            </a:r>
            <a:r>
              <a:rPr lang="fa-IR" sz="2400" b="1" dirty="0">
                <a:cs typeface="2  Titr" pitchFamily="2" charset="-78"/>
              </a:rPr>
              <a:t>تولید داخلی؛ </a:t>
            </a:r>
            <a:endParaRPr lang="fa-IR" sz="2400" dirty="0"/>
          </a:p>
        </p:txBody>
      </p:sp>
    </p:spTree>
  </p:cSld>
  <p:clrMapOvr>
    <a:masterClrMapping/>
  </p:clrMapOvr>
  <mc:AlternateContent xmlns:mc="http://schemas.openxmlformats.org/markup-compatibility/2006" xmlns:p14="http://schemas.microsoft.com/office/powerpoint/2010/main">
    <mc:Choice Requires="p14">
      <p:transition spd="slow" p14:dur="2250">
        <p14:switch dir="l"/>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CC3399"/>
          </a:solidFill>
        </p:spPr>
        <p:txBody>
          <a:bodyPr>
            <a:normAutofit/>
          </a:bodyPr>
          <a:lstStyle/>
          <a:p>
            <a:pPr algn="ctr"/>
            <a:r>
              <a:rPr lang="fa-IR" sz="3600" dirty="0">
                <a:cs typeface="2  Titr" pitchFamily="2" charset="-78"/>
              </a:rPr>
              <a:t>3-1-دانشگاه</a:t>
            </a:r>
          </a:p>
        </p:txBody>
      </p:sp>
      <p:sp>
        <p:nvSpPr>
          <p:cNvPr id="4" name="Text Placeholder 3"/>
          <p:cNvSpPr>
            <a:spLocks noGrp="1"/>
          </p:cNvSpPr>
          <p:nvPr>
            <p:ph type="body" sz="half" idx="2"/>
          </p:nvPr>
        </p:nvSpPr>
        <p:spPr/>
        <p:txBody>
          <a:bodyPr/>
          <a:lstStyle/>
          <a:p>
            <a:pPr algn="ctr"/>
            <a:r>
              <a:rPr lang="fa-IR" dirty="0">
                <a:solidFill>
                  <a:srgbClr val="990000"/>
                </a:solidFill>
                <a:cs typeface="2  Titr" pitchFamily="2" charset="-78"/>
              </a:rPr>
              <a:t>در دیدار رؤسای دانشگاه‌ها، پژوهشگاه‌ها، مراکز رشد و پارک‌های علم و فناوری</a:t>
            </a:r>
          </a:p>
          <a:p>
            <a:pPr algn="ctr"/>
            <a:r>
              <a:rPr lang="fa-IR" dirty="0" smtClean="0">
                <a:solidFill>
                  <a:srgbClr val="990000"/>
                </a:solidFill>
                <a:cs typeface="2  Titr" pitchFamily="2" charset="-78"/>
              </a:rPr>
              <a:t>1394/8/20</a:t>
            </a:r>
            <a:endParaRPr lang="en-US" dirty="0">
              <a:solidFill>
                <a:srgbClr val="990000"/>
              </a:solidFill>
              <a:cs typeface="2  Titr" pitchFamily="2" charset="-78"/>
            </a:endParaRPr>
          </a:p>
          <a:p>
            <a:endParaRPr lang="fa-IR" dirty="0"/>
          </a:p>
        </p:txBody>
      </p:sp>
      <p:sp>
        <p:nvSpPr>
          <p:cNvPr id="5" name="Slide Number Placeholder 4"/>
          <p:cNvSpPr>
            <a:spLocks noGrp="1"/>
          </p:cNvSpPr>
          <p:nvPr>
            <p:ph type="sldNum" sz="quarter" idx="12"/>
          </p:nvPr>
        </p:nvSpPr>
        <p:spPr/>
        <p:txBody>
          <a:bodyPr/>
          <a:lstStyle/>
          <a:p>
            <a:r>
              <a:rPr lang="fa-IR" sz="2000" dirty="0" smtClean="0">
                <a:solidFill>
                  <a:srgbClr val="7E0000"/>
                </a:solidFill>
                <a:cs typeface="B Titr" pitchFamily="2" charset="-78"/>
              </a:rPr>
              <a:t>13</a:t>
            </a:r>
            <a:endParaRPr lang="fa-IR" dirty="0">
              <a:solidFill>
                <a:srgbClr val="7E0000"/>
              </a:solidFill>
              <a:cs typeface="B Titr" pitchFamily="2" charset="-78"/>
            </a:endParaRPr>
          </a:p>
        </p:txBody>
      </p:sp>
      <p:graphicFrame>
        <p:nvGraphicFramePr>
          <p:cNvPr id="6" name="Table 5"/>
          <p:cNvGraphicFramePr>
            <a:graphicFrameLocks noGrp="1"/>
          </p:cNvGraphicFramePr>
          <p:nvPr>
            <p:extLst>
              <p:ext uri="{D42A27DB-BD31-4B8C-83A1-F6EECF244321}">
                <p14:modId xmlns:p14="http://schemas.microsoft.com/office/powerpoint/2010/main" val="755729335"/>
              </p:ext>
            </p:extLst>
          </p:nvPr>
        </p:nvGraphicFramePr>
        <p:xfrm>
          <a:off x="2051720" y="1844824"/>
          <a:ext cx="6635080" cy="4536503"/>
        </p:xfrm>
        <a:graphic>
          <a:graphicData uri="http://schemas.openxmlformats.org/drawingml/2006/table">
            <a:tbl>
              <a:tblPr>
                <a:tableStyleId>{5C22544A-7EE6-4342-B048-85BDC9FD1C3A}</a:tableStyleId>
              </a:tblPr>
              <a:tblGrid>
                <a:gridCol w="6635080"/>
              </a:tblGrid>
              <a:tr h="4536503">
                <a:tc>
                  <a:txBody>
                    <a:bodyPr/>
                    <a:lstStyle/>
                    <a:p>
                      <a:pPr marL="342900" lvl="0" indent="-342900" algn="justLow" rtl="1">
                        <a:lnSpc>
                          <a:spcPct val="115000"/>
                        </a:lnSpc>
                        <a:spcAft>
                          <a:spcPts val="0"/>
                        </a:spcAft>
                        <a:buClr>
                          <a:srgbClr val="BCA100"/>
                        </a:buClr>
                        <a:buFont typeface="Symbol"/>
                        <a:buChar char=""/>
                      </a:pPr>
                      <a:r>
                        <a:rPr lang="fa-IR" sz="2400" dirty="0" smtClean="0">
                          <a:solidFill>
                            <a:srgbClr val="0070C0"/>
                          </a:solidFill>
                          <a:effectLst/>
                          <a:cs typeface="2  Titr" pitchFamily="2" charset="-78"/>
                        </a:rPr>
                        <a:t>2-3-1-تقویت روحیه دینی ؛</a:t>
                      </a:r>
                      <a:r>
                        <a:rPr lang="fa-IR" sz="2400" baseline="0" dirty="0" smtClean="0">
                          <a:solidFill>
                            <a:srgbClr val="0070C0"/>
                          </a:solidFill>
                          <a:effectLst/>
                          <a:cs typeface="2  Titr" pitchFamily="2" charset="-78"/>
                        </a:rPr>
                        <a:t> </a:t>
                      </a:r>
                      <a:r>
                        <a:rPr lang="ar-SA" sz="2400" dirty="0" smtClean="0">
                          <a:effectLst/>
                          <a:cs typeface="2  Titr" pitchFamily="2" charset="-78"/>
                        </a:rPr>
                        <a:t>هویّت </a:t>
                      </a:r>
                      <a:r>
                        <a:rPr lang="ar-SA" sz="2400" dirty="0">
                          <a:effectLst/>
                          <a:cs typeface="2  Titr" pitchFamily="2" charset="-78"/>
                        </a:rPr>
                        <a:t>ایرانی یک چیز عجیبی است در تاریخ؛ </a:t>
                      </a:r>
                      <a:r>
                        <a:rPr lang="ar-SA" sz="2400" dirty="0" smtClean="0">
                          <a:effectLst/>
                          <a:cs typeface="2  Titr" pitchFamily="2" charset="-78"/>
                        </a:rPr>
                        <a:t>همه‌ </a:t>
                      </a:r>
                      <a:r>
                        <a:rPr lang="ar-SA" sz="2400" dirty="0">
                          <a:effectLst/>
                          <a:cs typeface="2  Titr" pitchFamily="2" charset="-78"/>
                        </a:rPr>
                        <a:t>کسانی که به ایران تهاجم کردند به یک نحوی، در ایران بعد از مدّتی حل شدند: زبانشان، آدابشان، فرهنگشان؛ تنها چیزی که مستثنی‌ است، اسلام است.</a:t>
                      </a:r>
                      <a:endParaRPr lang="en-US" sz="2000" dirty="0">
                        <a:effectLst/>
                        <a:cs typeface="2  Titr" pitchFamily="2" charset="-78"/>
                      </a:endParaRPr>
                    </a:p>
                    <a:p>
                      <a:pPr marL="342900" lvl="0" indent="-342900" algn="justLow" rtl="1">
                        <a:lnSpc>
                          <a:spcPct val="115000"/>
                        </a:lnSpc>
                        <a:spcAft>
                          <a:spcPts val="0"/>
                        </a:spcAft>
                        <a:buClr>
                          <a:srgbClr val="BCA100"/>
                        </a:buClr>
                        <a:buFont typeface="Symbol"/>
                        <a:buChar char=""/>
                      </a:pPr>
                      <a:r>
                        <a:rPr lang="ar-SA" sz="2400" dirty="0">
                          <a:effectLst/>
                          <a:cs typeface="2  Titr" pitchFamily="2" charset="-78"/>
                        </a:rPr>
                        <a:t>هرچه گذشت، این </a:t>
                      </a:r>
                      <a:r>
                        <a:rPr lang="ar-SA" sz="2400" dirty="0" smtClean="0">
                          <a:effectLst/>
                          <a:cs typeface="2  Titr" pitchFamily="2" charset="-78"/>
                        </a:rPr>
                        <a:t>روحیّه‌ </a:t>
                      </a:r>
                      <a:r>
                        <a:rPr lang="ar-SA" sz="2400" dirty="0">
                          <a:effectLst/>
                          <a:cs typeface="2  Titr" pitchFamily="2" charset="-78"/>
                        </a:rPr>
                        <a:t>دینی و ایمانی در داخل دانشگاه تقویت شد تا رسید به نهضت اسلامی سال </a:t>
                      </a:r>
                      <a:r>
                        <a:rPr lang="fa-IR" sz="2400" dirty="0">
                          <a:effectLst/>
                          <a:cs typeface="2  Titr" pitchFamily="2" charset="-78"/>
                        </a:rPr>
                        <a:t>۴۱</a:t>
                      </a:r>
                      <a:r>
                        <a:rPr lang="ar-SA" sz="2400" dirty="0">
                          <a:effectLst/>
                          <a:cs typeface="2  Titr" pitchFamily="2" charset="-78"/>
                        </a:rPr>
                        <a:t>؛ اینجا دانشگاه یک حرکت عظیمی در جهت دینی شدن، ایمانی شدن انجام داد.</a:t>
                      </a:r>
                      <a:endParaRPr lang="en-US" sz="2000" dirty="0">
                        <a:effectLst/>
                        <a:latin typeface="Calibri"/>
                        <a:ea typeface="Calibri"/>
                        <a:cs typeface="2  Titr" pitchFamily="2" charset="-78"/>
                      </a:endParaRPr>
                    </a:p>
                  </a:txBody>
                  <a:tcPr marL="114300" marR="114300" marT="0" marB="0"/>
                </a:tc>
              </a:tr>
            </a:tbl>
          </a:graphicData>
        </a:graphic>
      </p:graphicFrame>
    </p:spTree>
    <p:extLst>
      <p:ext uri="{BB962C8B-B14F-4D97-AF65-F5344CB8AC3E}">
        <p14:creationId xmlns:p14="http://schemas.microsoft.com/office/powerpoint/2010/main" val="3320262317"/>
      </p:ext>
    </p:extLst>
  </p:cSld>
  <p:clrMapOvr>
    <a:masterClrMapping/>
  </p:clrMapOvr>
  <p:transition spd="slow">
    <p:newsflash/>
    <p:sndAc>
      <p:stSnd>
        <p:snd r:embed="rId2" name="chimes.wav"/>
      </p:stSnd>
    </p:sndAc>
  </p:transition>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C000"/>
          </a:solidFill>
        </p:spPr>
        <p:txBody>
          <a:bodyPr>
            <a:noAutofit/>
          </a:bodyPr>
          <a:lstStyle/>
          <a:p>
            <a:pPr algn="ctr"/>
            <a:r>
              <a:rPr lang="fa-IR" sz="3200" cap="none" spc="0" dirty="0">
                <a:solidFill>
                  <a:srgbClr val="7030A0"/>
                </a:solidFill>
                <a:latin typeface="Tahoma"/>
                <a:ea typeface="Calibri"/>
                <a:cs typeface="B Titr" pitchFamily="2" charset="-78"/>
              </a:rPr>
              <a:t>1-3- راهکار حل اقتصاد کشور</a:t>
            </a:r>
            <a:endParaRPr lang="en-US" sz="3200" dirty="0"/>
          </a:p>
        </p:txBody>
      </p:sp>
      <p:sp>
        <p:nvSpPr>
          <p:cNvPr id="4" name="Text Placeholder 3"/>
          <p:cNvSpPr>
            <a:spLocks noGrp="1"/>
          </p:cNvSpPr>
          <p:nvPr>
            <p:ph type="body" sz="half" idx="2"/>
          </p:nvPr>
        </p:nvSpPr>
        <p:spPr/>
        <p:txBody>
          <a:bodyPr/>
          <a:lstStyle/>
          <a:p>
            <a:pPr algn="ctr"/>
            <a:r>
              <a:rPr lang="fa-IR" sz="1800" dirty="0" smtClean="0">
                <a:solidFill>
                  <a:srgbClr val="C00000"/>
                </a:solidFill>
                <a:cs typeface="B Titr" pitchFamily="2" charset="-78"/>
              </a:rPr>
              <a:t> دیدار با کارگران 1394/2/9</a:t>
            </a:r>
            <a:endParaRPr lang="en-US" sz="1800" dirty="0" smtClean="0">
              <a:solidFill>
                <a:srgbClr val="C00000"/>
              </a:solidFill>
              <a:cs typeface="B Titr" pitchFamily="2" charset="-78"/>
            </a:endParaRPr>
          </a:p>
          <a:p>
            <a:endParaRPr lang="en-US" dirty="0"/>
          </a:p>
        </p:txBody>
      </p:sp>
      <p:sp>
        <p:nvSpPr>
          <p:cNvPr id="5" name="Slide Number Placeholder 4"/>
          <p:cNvSpPr>
            <a:spLocks noGrp="1"/>
          </p:cNvSpPr>
          <p:nvPr>
            <p:ph type="sldNum" sz="quarter" idx="12"/>
          </p:nvPr>
        </p:nvSpPr>
        <p:spPr/>
        <p:txBody>
          <a:bodyPr/>
          <a:lstStyle/>
          <a:p>
            <a:r>
              <a:rPr lang="fa-IR" dirty="0" smtClean="0">
                <a:solidFill>
                  <a:srgbClr val="7E0000"/>
                </a:solidFill>
                <a:cs typeface="B Titr" pitchFamily="2" charset="-78"/>
              </a:rPr>
              <a:t>139</a:t>
            </a:r>
            <a:endParaRPr lang="fa-IR" dirty="0">
              <a:solidFill>
                <a:srgbClr val="7E0000"/>
              </a:solidFill>
              <a:cs typeface="B Titr" pitchFamily="2" charset="-78"/>
            </a:endParaRPr>
          </a:p>
        </p:txBody>
      </p:sp>
      <p:graphicFrame>
        <p:nvGraphicFramePr>
          <p:cNvPr id="6" name="Table 5"/>
          <p:cNvGraphicFramePr>
            <a:graphicFrameLocks noGrp="1"/>
          </p:cNvGraphicFramePr>
          <p:nvPr>
            <p:extLst>
              <p:ext uri="{D42A27DB-BD31-4B8C-83A1-F6EECF244321}">
                <p14:modId xmlns:p14="http://schemas.microsoft.com/office/powerpoint/2010/main" val="2154637016"/>
              </p:ext>
            </p:extLst>
          </p:nvPr>
        </p:nvGraphicFramePr>
        <p:xfrm>
          <a:off x="2076281" y="2420888"/>
          <a:ext cx="6624736" cy="3152392"/>
        </p:xfrm>
        <a:graphic>
          <a:graphicData uri="http://schemas.openxmlformats.org/drawingml/2006/table">
            <a:tbl>
              <a:tblPr/>
              <a:tblGrid>
                <a:gridCol w="6624736"/>
              </a:tblGrid>
              <a:tr h="3152392">
                <a:tc>
                  <a:txBody>
                    <a:bodyPr/>
                    <a:lstStyle/>
                    <a:p>
                      <a:pPr marL="342900" lvl="0" indent="-342900" algn="just" rtl="1">
                        <a:lnSpc>
                          <a:spcPct val="200000"/>
                        </a:lnSpc>
                        <a:spcAft>
                          <a:spcPts val="0"/>
                        </a:spcAft>
                        <a:buClr>
                          <a:srgbClr val="BCA100"/>
                        </a:buClr>
                        <a:buFont typeface="Symbol"/>
                        <a:buNone/>
                      </a:pPr>
                      <a:r>
                        <a:rPr lang="ar-SA" sz="2000" dirty="0">
                          <a:solidFill>
                            <a:srgbClr val="000000"/>
                          </a:solidFill>
                          <a:latin typeface="Tahoma"/>
                          <a:ea typeface="Calibri"/>
                          <a:cs typeface="2  Titr" pitchFamily="2" charset="-78"/>
                        </a:rPr>
                        <a:t>مصلحت کشور، مصرف تولید داخلى است، کمک به کارگر ایرانى است</a:t>
                      </a:r>
                      <a:r>
                        <a:rPr lang="ar-SA" sz="2000" dirty="0" smtClean="0">
                          <a:solidFill>
                            <a:srgbClr val="000000"/>
                          </a:solidFill>
                          <a:latin typeface="Tahoma"/>
                          <a:ea typeface="Calibri"/>
                          <a:cs typeface="2  Titr" pitchFamily="2" charset="-78"/>
                        </a:rPr>
                        <a:t>.</a:t>
                      </a:r>
                      <a:endParaRPr lang="fa-IR" sz="2000" dirty="0" smtClean="0">
                        <a:solidFill>
                          <a:srgbClr val="000000"/>
                        </a:solidFill>
                        <a:latin typeface="Tahoma"/>
                        <a:ea typeface="Calibri"/>
                        <a:cs typeface="2  Titr" pitchFamily="2" charset="-78"/>
                      </a:endParaRPr>
                    </a:p>
                    <a:p>
                      <a:pPr marL="0" marR="0" lvl="0" indent="0" algn="just" defTabSz="914400" rtl="1" eaLnBrk="1" fontAlgn="base" latinLnBrk="0" hangingPunct="1">
                        <a:lnSpc>
                          <a:spcPct val="200000"/>
                        </a:lnSpc>
                        <a:spcBef>
                          <a:spcPct val="0"/>
                        </a:spcBef>
                        <a:spcAft>
                          <a:spcPct val="0"/>
                        </a:spcAft>
                        <a:buClrTx/>
                        <a:buSzTx/>
                        <a:buFontTx/>
                        <a:buNone/>
                        <a:tabLst/>
                      </a:pPr>
                      <a:r>
                        <a:rPr kumimoji="0" lang="ar-SA" sz="1800" b="0" i="0" u="none" strike="noStrike" cap="none" normalizeH="0" baseline="0" dirty="0" smtClean="0">
                          <a:ln>
                            <a:noFill/>
                          </a:ln>
                          <a:solidFill>
                            <a:srgbClr val="000000"/>
                          </a:solidFill>
                          <a:effectLst/>
                          <a:latin typeface="Tahoma" pitchFamily="34" charset="0"/>
                          <a:ea typeface="Calibri" pitchFamily="34" charset="0"/>
                          <a:cs typeface="2  Titr" pitchFamily="2" charset="-78"/>
                        </a:rPr>
                        <a:t>دولت تصمیم بگیرد در چیزهایى که مصرف می</a:t>
                      </a:r>
                      <a:r>
                        <a:rPr kumimoji="0" lang="en-US" sz="1800" b="0" i="0" u="none" strike="noStrike" cap="none" normalizeH="0" baseline="0" dirty="0" smtClean="0">
                          <a:ln>
                            <a:noFill/>
                          </a:ln>
                          <a:solidFill>
                            <a:srgbClr val="000000"/>
                          </a:solidFill>
                          <a:effectLst/>
                          <a:latin typeface="Tahoma" pitchFamily="34" charset="0"/>
                          <a:ea typeface="Calibri" pitchFamily="34" charset="0"/>
                          <a:cs typeface="2  Titr" pitchFamily="2" charset="-78"/>
                        </a:rPr>
                        <a:t> </a:t>
                      </a:r>
                      <a:r>
                        <a:rPr kumimoji="0" lang="ar-SA" sz="1800" b="0" i="0" u="none" strike="noStrike" cap="none" normalizeH="0" baseline="0" dirty="0" smtClean="0">
                          <a:ln>
                            <a:noFill/>
                          </a:ln>
                          <a:solidFill>
                            <a:srgbClr val="000000"/>
                          </a:solidFill>
                          <a:effectLst/>
                          <a:latin typeface="Tahoma" pitchFamily="34" charset="0"/>
                          <a:ea typeface="Calibri" pitchFamily="34" charset="0"/>
                          <a:cs typeface="2  Titr" pitchFamily="2" charset="-78"/>
                        </a:rPr>
                        <a:t>کند، هرآنچه در داخل قابل تولید است، خودش را از خارج ممنوع کند، بر خودش حرام کند</a:t>
                      </a:r>
                      <a:r>
                        <a:rPr kumimoji="0" lang="en-US" sz="1100" b="0" i="0" u="none" strike="noStrike" cap="none" normalizeH="0" baseline="0" dirty="0" smtClean="0">
                          <a:ln>
                            <a:noFill/>
                          </a:ln>
                          <a:solidFill>
                            <a:schemeClr val="tx1"/>
                          </a:solidFill>
                          <a:effectLst/>
                          <a:latin typeface="Arial" pitchFamily="34" charset="0"/>
                          <a:cs typeface="2  Titr" pitchFamily="2" charset="-78"/>
                        </a:rPr>
                        <a:t> </a:t>
                      </a:r>
                      <a:endParaRPr kumimoji="0" lang="fa-IR" sz="1100" b="0" i="0" u="none" strike="noStrike" cap="none" normalizeH="0" baseline="0" dirty="0" smtClean="0">
                        <a:ln>
                          <a:noFill/>
                        </a:ln>
                        <a:solidFill>
                          <a:schemeClr val="tx1"/>
                        </a:solidFill>
                        <a:effectLst/>
                        <a:latin typeface="Arial" pitchFamily="34" charset="0"/>
                        <a:cs typeface="2  Titr" pitchFamily="2" charset="-78"/>
                      </a:endParaRPr>
                    </a:p>
                    <a:p>
                      <a:pPr marL="0" marR="0" lvl="0" indent="0" algn="just" defTabSz="914400" rtl="1" eaLnBrk="1" fontAlgn="base" latinLnBrk="0" hangingPunct="1">
                        <a:lnSpc>
                          <a:spcPct val="15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pitchFamily="34" charset="0"/>
                        <a:cs typeface="2  Titr" pitchFamily="2" charset="-78"/>
                      </a:endParaRPr>
                    </a:p>
                  </a:txBody>
                  <a:tcPr marL="114300" marR="114300" marT="0" marB="0">
                    <a:lnL>
                      <a:noFill/>
                    </a:lnL>
                    <a:lnR>
                      <a:noFill/>
                    </a:lnR>
                    <a:lnT>
                      <a:noFill/>
                    </a:lnT>
                    <a:lnB>
                      <a:noFill/>
                    </a:lnB>
                    <a:solidFill>
                      <a:schemeClr val="bg2">
                        <a:lumMod val="90000"/>
                      </a:schemeClr>
                    </a:solidFill>
                  </a:tcPr>
                </a:tc>
              </a:tr>
            </a:tbl>
          </a:graphicData>
        </a:graphic>
      </p:graphicFrame>
      <p:sp>
        <p:nvSpPr>
          <p:cNvPr id="3" name="Rectangle 2"/>
          <p:cNvSpPr/>
          <p:nvPr/>
        </p:nvSpPr>
        <p:spPr>
          <a:xfrm>
            <a:off x="4716016" y="1844824"/>
            <a:ext cx="3985001" cy="461665"/>
          </a:xfrm>
          <a:prstGeom prst="rect">
            <a:avLst/>
          </a:prstGeom>
          <a:solidFill>
            <a:srgbClr val="FFC000"/>
          </a:solidFill>
        </p:spPr>
        <p:txBody>
          <a:bodyPr wrap="square">
            <a:spAutoFit/>
          </a:bodyPr>
          <a:lstStyle/>
          <a:p>
            <a:r>
              <a:rPr lang="fa-IR" sz="2400" dirty="0" smtClean="0">
                <a:latin typeface="Tahoma"/>
                <a:ea typeface="Calibri"/>
                <a:cs typeface="B Titr" pitchFamily="2" charset="-78"/>
              </a:rPr>
              <a:t>3-1-3- مصرف تولید داخلی </a:t>
            </a:r>
            <a:endParaRPr lang="fa-IR" sz="2400" dirty="0"/>
          </a:p>
        </p:txBody>
      </p:sp>
    </p:spTree>
  </p:cSld>
  <p:clrMapOvr>
    <a:masterClrMapping/>
  </p:clrMapOvr>
  <mc:AlternateContent xmlns:mc="http://schemas.openxmlformats.org/markup-compatibility/2006" xmlns:p14="http://schemas.microsoft.com/office/powerpoint/2010/main">
    <mc:Choice Requires="p14">
      <p:transition spd="slow" p14:dur="2250">
        <p:wheel spokes="1"/>
        <p:sndAc>
          <p:stSnd>
            <p:snd r:embed="rId2" name="chimes.wav"/>
          </p:stSnd>
        </p:sndAc>
      </p:transition>
    </mc:Choice>
    <mc:Fallback xmlns="">
      <p:transition spd="slow">
        <p:wheel spokes="1"/>
        <p:sndAc>
          <p:stSnd>
            <p:snd r:embed="rId3" name="chimes.wav"/>
          </p:stSnd>
        </p:sndAc>
      </p:transition>
    </mc:Fallback>
  </mc:AlternateContent>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fa-IR" sz="3200" cap="none" spc="0" dirty="0">
                <a:solidFill>
                  <a:srgbClr val="7030A0"/>
                </a:solidFill>
                <a:latin typeface="Tahoma"/>
                <a:ea typeface="Calibri"/>
                <a:cs typeface="B Titr" pitchFamily="2" charset="-78"/>
              </a:rPr>
              <a:t>1-3- راهکار حل اقتصاد کشور</a:t>
            </a:r>
            <a:endParaRPr lang="en-US" sz="2800" dirty="0"/>
          </a:p>
        </p:txBody>
      </p:sp>
      <p:sp>
        <p:nvSpPr>
          <p:cNvPr id="4" name="Text Placeholder 3"/>
          <p:cNvSpPr>
            <a:spLocks noGrp="1"/>
          </p:cNvSpPr>
          <p:nvPr>
            <p:ph type="body" sz="half" idx="2"/>
          </p:nvPr>
        </p:nvSpPr>
        <p:spPr/>
        <p:txBody>
          <a:bodyPr/>
          <a:lstStyle/>
          <a:p>
            <a:pPr algn="ctr"/>
            <a:r>
              <a:rPr lang="fa-IR" dirty="0" smtClean="0">
                <a:solidFill>
                  <a:srgbClr val="C00000"/>
                </a:solidFill>
                <a:cs typeface="B Mitra" pitchFamily="2" charset="-78"/>
              </a:rPr>
              <a:t> دیدار با کارگران 1394/2/9</a:t>
            </a:r>
            <a:endParaRPr lang="en-US" dirty="0" smtClean="0">
              <a:solidFill>
                <a:srgbClr val="C00000"/>
              </a:solidFill>
              <a:cs typeface="B Mitra" pitchFamily="2" charset="-78"/>
            </a:endParaRPr>
          </a:p>
          <a:p>
            <a:endParaRPr lang="en-US" dirty="0"/>
          </a:p>
        </p:txBody>
      </p:sp>
      <p:sp>
        <p:nvSpPr>
          <p:cNvPr id="5" name="Slide Number Placeholder 4"/>
          <p:cNvSpPr>
            <a:spLocks noGrp="1"/>
          </p:cNvSpPr>
          <p:nvPr>
            <p:ph type="sldNum" sz="quarter" idx="12"/>
          </p:nvPr>
        </p:nvSpPr>
        <p:spPr/>
        <p:txBody>
          <a:bodyPr/>
          <a:lstStyle/>
          <a:p>
            <a:r>
              <a:rPr lang="fa-IR" dirty="0" smtClean="0">
                <a:solidFill>
                  <a:srgbClr val="7E0000"/>
                </a:solidFill>
                <a:cs typeface="B Titr" pitchFamily="2" charset="-78"/>
              </a:rPr>
              <a:t>140</a:t>
            </a:r>
            <a:endParaRPr lang="fa-IR" dirty="0">
              <a:solidFill>
                <a:srgbClr val="7E0000"/>
              </a:solidFill>
              <a:cs typeface="B Titr" pitchFamily="2" charset="-78"/>
            </a:endParaRPr>
          </a:p>
        </p:txBody>
      </p:sp>
      <p:graphicFrame>
        <p:nvGraphicFramePr>
          <p:cNvPr id="6" name="Table 5"/>
          <p:cNvGraphicFramePr>
            <a:graphicFrameLocks noGrp="1"/>
          </p:cNvGraphicFramePr>
          <p:nvPr>
            <p:extLst>
              <p:ext uri="{D42A27DB-BD31-4B8C-83A1-F6EECF244321}">
                <p14:modId xmlns:p14="http://schemas.microsoft.com/office/powerpoint/2010/main" val="1801487832"/>
              </p:ext>
            </p:extLst>
          </p:nvPr>
        </p:nvGraphicFramePr>
        <p:xfrm>
          <a:off x="2317330" y="2305468"/>
          <a:ext cx="6500858" cy="3908298"/>
        </p:xfrm>
        <a:graphic>
          <a:graphicData uri="http://schemas.openxmlformats.org/drawingml/2006/table">
            <a:tbl>
              <a:tblPr/>
              <a:tblGrid>
                <a:gridCol w="6500858"/>
              </a:tblGrid>
              <a:tr h="0">
                <a:tc>
                  <a:txBody>
                    <a:bodyPr/>
                    <a:lstStyle/>
                    <a:p>
                      <a:pPr marL="342900" lvl="0" indent="-342900" algn="justLow" rtl="1">
                        <a:lnSpc>
                          <a:spcPct val="115000"/>
                        </a:lnSpc>
                        <a:spcAft>
                          <a:spcPts val="0"/>
                        </a:spcAft>
                        <a:buClr>
                          <a:srgbClr val="BCA100"/>
                        </a:buClr>
                        <a:buFont typeface="Symbol"/>
                        <a:buChar char=""/>
                      </a:pPr>
                      <a:r>
                        <a:rPr lang="ar-SA" sz="2000" dirty="0" smtClean="0">
                          <a:solidFill>
                            <a:srgbClr val="000000"/>
                          </a:solidFill>
                          <a:latin typeface="Tahoma"/>
                          <a:ea typeface="Calibri"/>
                          <a:cs typeface="2  Titr" pitchFamily="2" charset="-78"/>
                        </a:rPr>
                        <a:t>صداوسیما</a:t>
                      </a:r>
                      <a:r>
                        <a:rPr lang="ar-SA" sz="2000" dirty="0">
                          <a:solidFill>
                            <a:srgbClr val="000000"/>
                          </a:solidFill>
                          <a:latin typeface="Tahoma"/>
                          <a:ea typeface="Calibri"/>
                          <a:cs typeface="2  Titr" pitchFamily="2" charset="-78"/>
                        </a:rPr>
                        <a:t>، دیگران، بایستی روی </a:t>
                      </a:r>
                      <a:r>
                        <a:rPr lang="ar-SA" sz="2000" dirty="0" smtClean="0">
                          <a:solidFill>
                            <a:srgbClr val="000000"/>
                          </a:solidFill>
                          <a:latin typeface="Tahoma"/>
                          <a:ea typeface="Calibri"/>
                          <a:cs typeface="2  Titr" pitchFamily="2" charset="-78"/>
                        </a:rPr>
                        <a:t>مسئله‌ </a:t>
                      </a:r>
                      <a:r>
                        <a:rPr lang="ar-SA" sz="2000" dirty="0">
                          <a:solidFill>
                            <a:srgbClr val="000000"/>
                          </a:solidFill>
                          <a:latin typeface="Tahoma"/>
                          <a:ea typeface="Calibri"/>
                          <a:cs typeface="2  Titr" pitchFamily="2" charset="-78"/>
                        </a:rPr>
                        <a:t>مصرف داخلی و تولید داخلی به معنای واقعی کلمه کار کنند.</a:t>
                      </a:r>
                      <a:endParaRPr lang="en-US" sz="1800" dirty="0">
                        <a:latin typeface="Calibri"/>
                        <a:ea typeface="Calibri"/>
                        <a:cs typeface="2  Titr" pitchFamily="2" charset="-78"/>
                      </a:endParaRPr>
                    </a:p>
                    <a:p>
                      <a:pPr marL="342900" lvl="0" indent="-342900" algn="justLow" rtl="1">
                        <a:lnSpc>
                          <a:spcPct val="115000"/>
                        </a:lnSpc>
                        <a:spcAft>
                          <a:spcPts val="0"/>
                        </a:spcAft>
                        <a:buClr>
                          <a:srgbClr val="BCA100"/>
                        </a:buClr>
                        <a:buFont typeface="Symbol"/>
                        <a:buChar char=""/>
                      </a:pPr>
                      <a:r>
                        <a:rPr lang="ar-SA" sz="2000" dirty="0">
                          <a:solidFill>
                            <a:srgbClr val="000000"/>
                          </a:solidFill>
                          <a:latin typeface="Tahoma"/>
                          <a:ea typeface="Calibri"/>
                          <a:cs typeface="2  Titr" pitchFamily="2" charset="-78"/>
                        </a:rPr>
                        <a:t>کسانی که توانستند در صنعت، در فنّاوری، در مسائل علمی به اوج برسند، کارهای سخت را بر خودشان تحمیل کردند. این، فرهنگ‌سازی لازم دارد.</a:t>
                      </a:r>
                      <a:endParaRPr lang="en-US" sz="1800" dirty="0">
                        <a:latin typeface="Calibri"/>
                        <a:ea typeface="Calibri"/>
                        <a:cs typeface="2  Titr" pitchFamily="2" charset="-78"/>
                      </a:endParaRPr>
                    </a:p>
                    <a:p>
                      <a:pPr marL="342900" lvl="0" indent="-342900" algn="justLow" rtl="1">
                        <a:lnSpc>
                          <a:spcPct val="115000"/>
                        </a:lnSpc>
                        <a:spcAft>
                          <a:spcPts val="0"/>
                        </a:spcAft>
                        <a:buClr>
                          <a:srgbClr val="BCA100"/>
                        </a:buClr>
                        <a:buFont typeface="Symbol"/>
                        <a:buChar char=""/>
                      </a:pPr>
                      <a:r>
                        <a:rPr lang="ar-SA" sz="2000" dirty="0">
                          <a:solidFill>
                            <a:srgbClr val="000000"/>
                          </a:solidFill>
                          <a:latin typeface="Tahoma"/>
                          <a:ea typeface="Calibri"/>
                          <a:cs typeface="2  Titr" pitchFamily="2" charset="-78"/>
                        </a:rPr>
                        <a:t>مسئولان کشور، روزنامه که نیستند که راجع به فساد حرف </a:t>
                      </a:r>
                      <a:r>
                        <a:rPr lang="ar-SA" sz="2000" dirty="0" smtClean="0">
                          <a:solidFill>
                            <a:srgbClr val="000000"/>
                          </a:solidFill>
                          <a:latin typeface="Tahoma"/>
                          <a:ea typeface="Calibri"/>
                          <a:cs typeface="2  Titr" pitchFamily="2" charset="-78"/>
                        </a:rPr>
                        <a:t>می</a:t>
                      </a:r>
                      <a:r>
                        <a:rPr lang="fa-IR" sz="2000" dirty="0" smtClean="0">
                          <a:solidFill>
                            <a:srgbClr val="000000"/>
                          </a:solidFill>
                          <a:latin typeface="Tahoma"/>
                          <a:ea typeface="Calibri"/>
                          <a:cs typeface="2  Titr" pitchFamily="2" charset="-78"/>
                        </a:rPr>
                        <a:t> </a:t>
                      </a:r>
                      <a:r>
                        <a:rPr lang="ar-SA" sz="2000" dirty="0" smtClean="0">
                          <a:solidFill>
                            <a:srgbClr val="000000"/>
                          </a:solidFill>
                          <a:latin typeface="Tahoma"/>
                          <a:ea typeface="Calibri"/>
                          <a:cs typeface="2  Titr" pitchFamily="2" charset="-78"/>
                        </a:rPr>
                        <a:t>زنند</a:t>
                      </a:r>
                      <a:r>
                        <a:rPr lang="ar-SA" sz="2000" dirty="0">
                          <a:solidFill>
                            <a:srgbClr val="000000"/>
                          </a:solidFill>
                          <a:latin typeface="Tahoma"/>
                          <a:ea typeface="Calibri"/>
                          <a:cs typeface="2  Titr" pitchFamily="2" charset="-78"/>
                        </a:rPr>
                        <a:t>. بله، روزنامه راجع به فساد ممکن است حرف بزند، من و شما که مسئول هستیم باید اقدام کنیم؛ حرف دیگر چیست</a:t>
                      </a:r>
                      <a:r>
                        <a:rPr lang="ar-SA" sz="2000" dirty="0" smtClean="0">
                          <a:solidFill>
                            <a:srgbClr val="000000"/>
                          </a:solidFill>
                          <a:latin typeface="Tahoma"/>
                          <a:ea typeface="Calibri"/>
                          <a:cs typeface="2  Titr" pitchFamily="2" charset="-78"/>
                        </a:rPr>
                        <a:t>؟</a:t>
                      </a:r>
                      <a:endParaRPr lang="fa-IR" sz="2000" dirty="0" smtClean="0">
                        <a:solidFill>
                          <a:srgbClr val="000000"/>
                        </a:solidFill>
                        <a:latin typeface="Tahoma"/>
                        <a:ea typeface="Calibri"/>
                        <a:cs typeface="2  Titr" pitchFamily="2" charset="-78"/>
                      </a:endParaRPr>
                    </a:p>
                    <a:p>
                      <a:pPr marL="342900" marR="0" lvl="0" indent="-342900" algn="justLow" defTabSz="914400" rtl="1" eaLnBrk="1" fontAlgn="auto" latinLnBrk="0" hangingPunct="1">
                        <a:lnSpc>
                          <a:spcPct val="115000"/>
                        </a:lnSpc>
                        <a:spcBef>
                          <a:spcPts val="0"/>
                        </a:spcBef>
                        <a:spcAft>
                          <a:spcPts val="0"/>
                        </a:spcAft>
                        <a:buClr>
                          <a:srgbClr val="BCA100"/>
                        </a:buClr>
                        <a:buSzTx/>
                        <a:buFont typeface="Symbol"/>
                        <a:buChar char=""/>
                        <a:tabLst/>
                        <a:defRPr/>
                      </a:pPr>
                      <a:r>
                        <a:rPr kumimoji="0" lang="ar-SA" sz="2000" b="0" i="0" u="none" strike="noStrike" cap="none" normalizeH="0" baseline="0" dirty="0" smtClean="0">
                          <a:ln>
                            <a:noFill/>
                          </a:ln>
                          <a:solidFill>
                            <a:srgbClr val="000000"/>
                          </a:solidFill>
                          <a:effectLst/>
                          <a:latin typeface="Tahoma" pitchFamily="34" charset="0"/>
                          <a:ea typeface="Calibri" pitchFamily="34" charset="0"/>
                          <a:cs typeface="2  Titr" pitchFamily="2" charset="-78"/>
                        </a:rPr>
                        <a:t>کلید حلّ مشکلات اقتصادی در لوزان و ژنو و نیویورک نیست؛ در داخل کشور است</a:t>
                      </a:r>
                      <a:r>
                        <a:rPr kumimoji="0" lang="en-US" sz="2000" b="0" i="0" u="none" strike="noStrike" cap="none" normalizeH="0" baseline="0" dirty="0" smtClean="0">
                          <a:ln>
                            <a:noFill/>
                          </a:ln>
                          <a:solidFill>
                            <a:srgbClr val="000000"/>
                          </a:solidFill>
                          <a:effectLst/>
                          <a:latin typeface="Tahoma" pitchFamily="34" charset="0"/>
                          <a:ea typeface="Calibri" pitchFamily="34" charset="0"/>
                          <a:cs typeface="2  Titr" pitchFamily="2" charset="-78"/>
                        </a:rPr>
                        <a:t>.</a:t>
                      </a:r>
                      <a:r>
                        <a:rPr kumimoji="0" lang="en-US" sz="1200" b="0" i="0" u="none" strike="noStrike" cap="none" normalizeH="0" baseline="0" dirty="0" smtClean="0">
                          <a:ln>
                            <a:noFill/>
                          </a:ln>
                          <a:solidFill>
                            <a:schemeClr val="tx1"/>
                          </a:solidFill>
                          <a:effectLst/>
                          <a:latin typeface="Arial" pitchFamily="34" charset="0"/>
                          <a:cs typeface="2  Titr" pitchFamily="2" charset="-78"/>
                        </a:rPr>
                        <a:t> </a:t>
                      </a:r>
                      <a:endParaRPr kumimoji="0" lang="en-US" sz="3200" b="0" i="0" u="none" strike="noStrike" cap="none" normalizeH="0" baseline="0" dirty="0" smtClean="0">
                        <a:ln>
                          <a:noFill/>
                        </a:ln>
                        <a:solidFill>
                          <a:schemeClr val="tx1"/>
                        </a:solidFill>
                        <a:effectLst/>
                        <a:latin typeface="Arial" pitchFamily="34" charset="0"/>
                        <a:cs typeface="2  Titr" pitchFamily="2" charset="-78"/>
                      </a:endParaRPr>
                    </a:p>
                    <a:p>
                      <a:pPr marL="342900" lvl="0" indent="-342900" algn="justLow" rtl="1">
                        <a:lnSpc>
                          <a:spcPct val="115000"/>
                        </a:lnSpc>
                        <a:spcAft>
                          <a:spcPts val="0"/>
                        </a:spcAft>
                        <a:buClr>
                          <a:srgbClr val="BCA100"/>
                        </a:buClr>
                        <a:buFont typeface="Symbol"/>
                        <a:buChar char=""/>
                      </a:pPr>
                      <a:endParaRPr lang="fa-IR" sz="1200" dirty="0" smtClean="0">
                        <a:solidFill>
                          <a:srgbClr val="000000"/>
                        </a:solidFill>
                        <a:latin typeface="Tahoma"/>
                        <a:ea typeface="Calibri"/>
                        <a:cs typeface="B Nazanin"/>
                      </a:endParaRPr>
                    </a:p>
                    <a:p>
                      <a:pPr marL="342900" lvl="0" indent="-342900" algn="justLow" rtl="1">
                        <a:lnSpc>
                          <a:spcPct val="115000"/>
                        </a:lnSpc>
                        <a:spcAft>
                          <a:spcPts val="0"/>
                        </a:spcAft>
                        <a:buClr>
                          <a:srgbClr val="BCA100"/>
                        </a:buClr>
                        <a:buFont typeface="Symbol"/>
                        <a:buChar char=""/>
                      </a:pPr>
                      <a:endParaRPr lang="en-US" sz="1100" dirty="0">
                        <a:latin typeface="Calibri"/>
                        <a:ea typeface="Calibri"/>
                        <a:cs typeface="Arial"/>
                      </a:endParaRPr>
                    </a:p>
                  </a:txBody>
                  <a:tcPr marL="114300" marR="114300" marT="0" marB="0">
                    <a:lnL>
                      <a:noFill/>
                    </a:lnL>
                    <a:lnR>
                      <a:noFill/>
                    </a:lnR>
                    <a:lnT>
                      <a:noFill/>
                    </a:lnT>
                    <a:lnB>
                      <a:noFill/>
                    </a:lnB>
                    <a:solidFill>
                      <a:schemeClr val="bg2">
                        <a:lumMod val="90000"/>
                      </a:schemeClr>
                    </a:solidFill>
                  </a:tcPr>
                </a:tc>
              </a:tr>
            </a:tbl>
          </a:graphicData>
        </a:graphic>
      </p:graphicFrame>
      <p:sp>
        <p:nvSpPr>
          <p:cNvPr id="3" name="Rectangle 2"/>
          <p:cNvSpPr/>
          <p:nvPr/>
        </p:nvSpPr>
        <p:spPr>
          <a:xfrm>
            <a:off x="2459064" y="1844824"/>
            <a:ext cx="6217391" cy="400110"/>
          </a:xfrm>
          <a:prstGeom prst="rect">
            <a:avLst/>
          </a:prstGeom>
          <a:solidFill>
            <a:srgbClr val="FFC000"/>
          </a:solidFill>
        </p:spPr>
        <p:txBody>
          <a:bodyPr wrap="square">
            <a:spAutoFit/>
          </a:bodyPr>
          <a:lstStyle/>
          <a:p>
            <a:r>
              <a:rPr lang="fa-IR" sz="2000" dirty="0" smtClean="0">
                <a:solidFill>
                  <a:srgbClr val="000000"/>
                </a:solidFill>
                <a:latin typeface="Tahoma"/>
                <a:ea typeface="Calibri"/>
                <a:cs typeface="2  Titr" pitchFamily="2" charset="-78"/>
              </a:rPr>
              <a:t>4-1-3- کلید حل مشکلات در داخل کشور نه در لوزان و ژنو؛ </a:t>
            </a:r>
            <a:endParaRPr lang="fa-IR" sz="2000" dirty="0"/>
          </a:p>
        </p:txBody>
      </p:sp>
    </p:spTree>
  </p:cSld>
  <p:clrMapOvr>
    <a:masterClrMapping/>
  </p:clrMapOvr>
  <mc:AlternateContent xmlns:mc="http://schemas.openxmlformats.org/markup-compatibility/2006" xmlns:p14="http://schemas.microsoft.com/office/powerpoint/2010/main">
    <mc:Choice Requires="p14">
      <p:transition spd="slow" p14:dur="2500">
        <p14:honeycomb/>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8860" y="214290"/>
            <a:ext cx="6245352" cy="1143000"/>
          </a:xfrm>
          <a:solidFill>
            <a:srgbClr val="CC0000"/>
          </a:solidFill>
        </p:spPr>
        <p:txBody>
          <a:bodyPr>
            <a:normAutofit/>
          </a:bodyPr>
          <a:lstStyle/>
          <a:p>
            <a:pPr algn="ctr"/>
            <a:r>
              <a:rPr lang="fa-IR" sz="4800" b="1" cap="none" spc="0" dirty="0" smtClean="0">
                <a:ln w="17780" cmpd="sng">
                  <a:solidFill>
                    <a:srgbClr val="FFFFFF"/>
                  </a:solidFill>
                  <a:prstDash val="solid"/>
                  <a:miter lim="800000"/>
                </a:ln>
                <a:solidFill>
                  <a:srgbClr val="008000"/>
                </a:solidFill>
                <a:effectLst>
                  <a:outerShdw blurRad="50800" algn="tl" rotWithShape="0">
                    <a:srgbClr val="000000"/>
                  </a:outerShdw>
                </a:effectLst>
                <a:cs typeface="B Titr" pitchFamily="2" charset="-78"/>
              </a:rPr>
              <a:t>2-3-اقتصادمقاومتی</a:t>
            </a:r>
            <a:endParaRPr lang="en-US" sz="4800" b="1" cap="none" spc="0" dirty="0">
              <a:ln w="17780" cmpd="sng">
                <a:solidFill>
                  <a:srgbClr val="FFFFFF"/>
                </a:solidFill>
                <a:prstDash val="solid"/>
                <a:miter lim="800000"/>
              </a:ln>
              <a:solidFill>
                <a:srgbClr val="008000"/>
              </a:solidFill>
              <a:effectLst>
                <a:outerShdw blurRad="50800" algn="tl" rotWithShape="0">
                  <a:srgbClr val="000000"/>
                </a:outerShdw>
              </a:effectLst>
              <a:cs typeface="B Titr" pitchFamily="2" charset="-78"/>
            </a:endParaRPr>
          </a:p>
        </p:txBody>
      </p:sp>
      <p:sp>
        <p:nvSpPr>
          <p:cNvPr id="7" name="Rectangle 6"/>
          <p:cNvSpPr/>
          <p:nvPr/>
        </p:nvSpPr>
        <p:spPr>
          <a:xfrm>
            <a:off x="107504" y="3786190"/>
            <a:ext cx="1691680" cy="1323439"/>
          </a:xfrm>
          <a:prstGeom prst="rect">
            <a:avLst/>
          </a:prstGeom>
        </p:spPr>
        <p:txBody>
          <a:bodyPr wrap="square">
            <a:spAutoFit/>
          </a:bodyPr>
          <a:lstStyle/>
          <a:p>
            <a:pPr algn="ctr"/>
            <a:r>
              <a:rPr lang="fa-IR" sz="2000" dirty="0">
                <a:solidFill>
                  <a:srgbClr val="FF0000"/>
                </a:solidFill>
                <a:cs typeface="2  Titr" pitchFamily="2" charset="-78"/>
              </a:rPr>
              <a:t>در دیدار مسئولان </a:t>
            </a:r>
            <a:r>
              <a:rPr lang="fa-IR" sz="2000" dirty="0" smtClean="0">
                <a:solidFill>
                  <a:srgbClr val="FF0000"/>
                </a:solidFill>
                <a:cs typeface="2  Titr" pitchFamily="2" charset="-78"/>
              </a:rPr>
              <a:t>نظام</a:t>
            </a:r>
          </a:p>
          <a:p>
            <a:pPr algn="ctr"/>
            <a:r>
              <a:rPr lang="fa-IR" sz="2000" dirty="0" smtClean="0">
                <a:solidFill>
                  <a:srgbClr val="FF0000"/>
                </a:solidFill>
                <a:cs typeface="2  Titr" pitchFamily="2" charset="-78"/>
              </a:rPr>
              <a:t> ‏1394/4/2</a:t>
            </a:r>
          </a:p>
          <a:p>
            <a:pPr algn="just"/>
            <a:endParaRPr lang="en-US" sz="2000" dirty="0">
              <a:cs typeface="B Mitra" pitchFamily="2" charset="-78"/>
            </a:endParaRPr>
          </a:p>
        </p:txBody>
      </p:sp>
      <p:sp>
        <p:nvSpPr>
          <p:cNvPr id="5" name="Slide Number Placeholder 4"/>
          <p:cNvSpPr>
            <a:spLocks noGrp="1"/>
          </p:cNvSpPr>
          <p:nvPr>
            <p:ph type="sldNum" sz="quarter" idx="12"/>
          </p:nvPr>
        </p:nvSpPr>
        <p:spPr/>
        <p:txBody>
          <a:bodyPr/>
          <a:lstStyle/>
          <a:p>
            <a:r>
              <a:rPr lang="fa-IR" dirty="0" smtClean="0">
                <a:solidFill>
                  <a:srgbClr val="7E0000"/>
                </a:solidFill>
                <a:cs typeface="B Titr" pitchFamily="2" charset="-78"/>
              </a:rPr>
              <a:t>141</a:t>
            </a:r>
            <a:endParaRPr lang="fa-IR" dirty="0">
              <a:solidFill>
                <a:srgbClr val="7E0000"/>
              </a:solidFill>
              <a:cs typeface="B Titr" pitchFamily="2" charset="-78"/>
            </a:endParaRPr>
          </a:p>
        </p:txBody>
      </p:sp>
      <p:graphicFrame>
        <p:nvGraphicFramePr>
          <p:cNvPr id="3" name="Table 2"/>
          <p:cNvGraphicFramePr>
            <a:graphicFrameLocks noGrp="1"/>
          </p:cNvGraphicFramePr>
          <p:nvPr>
            <p:extLst>
              <p:ext uri="{D42A27DB-BD31-4B8C-83A1-F6EECF244321}">
                <p14:modId xmlns:p14="http://schemas.microsoft.com/office/powerpoint/2010/main" val="4285067229"/>
              </p:ext>
            </p:extLst>
          </p:nvPr>
        </p:nvGraphicFramePr>
        <p:xfrm>
          <a:off x="1907704" y="2120459"/>
          <a:ext cx="7220892" cy="4962523"/>
        </p:xfrm>
        <a:graphic>
          <a:graphicData uri="http://schemas.openxmlformats.org/drawingml/2006/table">
            <a:tbl>
              <a:tblPr>
                <a:tableStyleId>{5C22544A-7EE6-4342-B048-85BDC9FD1C3A}</a:tableStyleId>
              </a:tblPr>
              <a:tblGrid>
                <a:gridCol w="7220892"/>
              </a:tblGrid>
              <a:tr h="4962523">
                <a:tc>
                  <a:txBody>
                    <a:bodyPr/>
                    <a:lstStyle/>
                    <a:p>
                      <a:pPr marL="342900" lvl="0" indent="-342900" algn="justLow" rtl="1">
                        <a:lnSpc>
                          <a:spcPct val="115000"/>
                        </a:lnSpc>
                        <a:spcAft>
                          <a:spcPts val="0"/>
                        </a:spcAft>
                        <a:buClr>
                          <a:srgbClr val="BCA100"/>
                        </a:buClr>
                        <a:buFont typeface="Symbol"/>
                        <a:buChar char=""/>
                      </a:pPr>
                      <a:r>
                        <a:rPr lang="ar-SA" sz="2400" dirty="0">
                          <a:effectLst/>
                          <a:cs typeface="2  Titr" pitchFamily="2" charset="-78"/>
                        </a:rPr>
                        <a:t>در بخش اقتصاد، تقواى جامعه عبارت است از اقتصاد مقاومتى. اگر در مورد اقتصاد </a:t>
                      </a:r>
                      <a:r>
                        <a:rPr lang="ar-SA" sz="2400" dirty="0" smtClean="0">
                          <a:effectLst/>
                          <a:cs typeface="2  Titr" pitchFamily="2" charset="-78"/>
                        </a:rPr>
                        <a:t>می</a:t>
                      </a:r>
                      <a:r>
                        <a:rPr lang="fa-IR" sz="2400" dirty="0" smtClean="0">
                          <a:effectLst/>
                          <a:cs typeface="2  Titr" pitchFamily="2" charset="-78"/>
                        </a:rPr>
                        <a:t> </a:t>
                      </a:r>
                      <a:r>
                        <a:rPr lang="ar-SA" sz="2400" dirty="0" smtClean="0">
                          <a:effectLst/>
                          <a:cs typeface="2  Titr" pitchFamily="2" charset="-78"/>
                        </a:rPr>
                        <a:t>خواهیم </a:t>
                      </a:r>
                      <a:r>
                        <a:rPr lang="ar-SA" sz="2400" dirty="0">
                          <a:effectLst/>
                          <a:cs typeface="2  Titr" pitchFamily="2" charset="-78"/>
                        </a:rPr>
                        <a:t>در مقابل تکانه‌هاى ناشى از حوادث جهانى یا در مقابل تیرهاى زهرآگین سیاستهاى معارض جهانى آسیب نبینیم، ناچاریم به اقتصاد مقاومتى رو کنیم.</a:t>
                      </a:r>
                      <a:endParaRPr lang="en-US" sz="2000" dirty="0">
                        <a:effectLst/>
                        <a:cs typeface="2  Titr" pitchFamily="2" charset="-78"/>
                      </a:endParaRPr>
                    </a:p>
                    <a:p>
                      <a:pPr marL="342900" lvl="0" indent="-342900" algn="justLow" rtl="1">
                        <a:lnSpc>
                          <a:spcPct val="115000"/>
                        </a:lnSpc>
                        <a:spcAft>
                          <a:spcPts val="0"/>
                        </a:spcAft>
                        <a:buClr>
                          <a:srgbClr val="BCA100"/>
                        </a:buClr>
                        <a:buFont typeface="Symbol"/>
                        <a:buChar char=""/>
                      </a:pPr>
                      <a:r>
                        <a:rPr lang="ar-SA" sz="2400" dirty="0" smtClean="0">
                          <a:effectLst/>
                          <a:cs typeface="2  Titr" pitchFamily="2" charset="-78"/>
                        </a:rPr>
                        <a:t>نقطه‌ </a:t>
                      </a:r>
                      <a:r>
                        <a:rPr lang="ar-SA" sz="2400" dirty="0">
                          <a:effectLst/>
                          <a:cs typeface="2  Titr" pitchFamily="2" charset="-78"/>
                        </a:rPr>
                        <a:t>کانونى اقتصاد مقاومتى عبارت است از درون‌زایى در کنار برون‌گرایى. درون‌زایى به معناى انزواطلبى تعبیر نشود</a:t>
                      </a:r>
                      <a:r>
                        <a:rPr lang="ar-SA" sz="2400" dirty="0" smtClean="0">
                          <a:effectLst/>
                          <a:cs typeface="2  Titr" pitchFamily="2" charset="-78"/>
                        </a:rPr>
                        <a:t>.</a:t>
                      </a:r>
                      <a:endParaRPr lang="fa-IR" sz="2400" dirty="0" smtClean="0">
                        <a:effectLst/>
                        <a:cs typeface="2  Titr" pitchFamily="2" charset="-78"/>
                      </a:endParaRPr>
                    </a:p>
                    <a:p>
                      <a:pPr marL="342900" marR="0" lvl="0" indent="-342900" algn="justLow" defTabSz="914400" rtl="1" eaLnBrk="1" fontAlgn="auto" latinLnBrk="0" hangingPunct="1">
                        <a:lnSpc>
                          <a:spcPct val="115000"/>
                        </a:lnSpc>
                        <a:spcBef>
                          <a:spcPts val="0"/>
                        </a:spcBef>
                        <a:spcAft>
                          <a:spcPts val="0"/>
                        </a:spcAft>
                        <a:buClr>
                          <a:srgbClr val="BCA100"/>
                        </a:buClr>
                        <a:buSzTx/>
                        <a:buFont typeface="Symbol"/>
                        <a:buChar char=""/>
                        <a:tabLst/>
                        <a:defRPr/>
                      </a:pPr>
                      <a:r>
                        <a:rPr kumimoji="0" lang="ar-SA" sz="2000" b="0" i="0" u="none" strike="noStrike" cap="none" normalizeH="0" baseline="0" dirty="0" smtClean="0">
                          <a:ln>
                            <a:noFill/>
                          </a:ln>
                          <a:solidFill>
                            <a:srgbClr val="000000"/>
                          </a:solidFill>
                          <a:effectLst/>
                          <a:latin typeface="Tahoma" pitchFamily="34" charset="0"/>
                          <a:ea typeface="Calibri" pitchFamily="34" charset="0"/>
                          <a:cs typeface="2  Titr" pitchFamily="2" charset="-78"/>
                        </a:rPr>
                        <a:t>من قاطعاً عرض می</a:t>
                      </a:r>
                      <a:r>
                        <a:rPr kumimoji="0" lang="fa-IR" sz="2000" b="0" i="0" u="none" strike="noStrike" cap="none" normalizeH="0" baseline="0" dirty="0" smtClean="0">
                          <a:ln>
                            <a:noFill/>
                          </a:ln>
                          <a:solidFill>
                            <a:srgbClr val="000000"/>
                          </a:solidFill>
                          <a:effectLst/>
                          <a:latin typeface="Tahoma" pitchFamily="34" charset="0"/>
                          <a:ea typeface="Calibri" pitchFamily="34" charset="0"/>
                          <a:cs typeface="2  Titr" pitchFamily="2" charset="-78"/>
                        </a:rPr>
                        <a:t> </a:t>
                      </a:r>
                      <a:r>
                        <a:rPr kumimoji="0" lang="ar-SA" sz="2000" b="0" i="0" u="none" strike="noStrike" cap="none" normalizeH="0" baseline="0" dirty="0" smtClean="0">
                          <a:ln>
                            <a:noFill/>
                          </a:ln>
                          <a:solidFill>
                            <a:srgbClr val="000000"/>
                          </a:solidFill>
                          <a:effectLst/>
                          <a:latin typeface="Tahoma" pitchFamily="34" charset="0"/>
                          <a:ea typeface="Calibri" pitchFamily="34" charset="0"/>
                          <a:cs typeface="2  Titr" pitchFamily="2" charset="-78"/>
                        </a:rPr>
                        <a:t>کنم این الگو یک الگوى ممکن در کشور ما است؛ الگوى اقتصاد مقاومتى کاملاً امکان‌پذیر در شرایط کنونى کشور است.</a:t>
                      </a:r>
                      <a:r>
                        <a:rPr kumimoji="0" lang="en-US" sz="1100" b="0" i="0" u="none" strike="noStrike" cap="none" normalizeH="0" baseline="0" dirty="0" smtClean="0">
                          <a:ln>
                            <a:noFill/>
                          </a:ln>
                          <a:solidFill>
                            <a:schemeClr val="tx1"/>
                          </a:solidFill>
                          <a:effectLst/>
                          <a:latin typeface="Arial" pitchFamily="34" charset="0"/>
                          <a:cs typeface="2  Titr" pitchFamily="2" charset="-78"/>
                        </a:rPr>
                        <a:t> </a:t>
                      </a:r>
                      <a:endParaRPr lang="en-US" sz="2000" dirty="0">
                        <a:effectLst/>
                        <a:latin typeface="Calibri"/>
                        <a:ea typeface="Calibri"/>
                        <a:cs typeface="2  Titr" pitchFamily="2" charset="-78"/>
                      </a:endParaRPr>
                    </a:p>
                  </a:txBody>
                  <a:tcPr marL="114300" marR="114300" marT="0" marB="0">
                    <a:solidFill>
                      <a:schemeClr val="bg2">
                        <a:lumMod val="90000"/>
                      </a:schemeClr>
                    </a:solidFill>
                  </a:tcPr>
                </a:tc>
              </a:tr>
            </a:tbl>
          </a:graphicData>
        </a:graphic>
      </p:graphicFrame>
      <p:sp>
        <p:nvSpPr>
          <p:cNvPr id="4" name="Rectangle 3"/>
          <p:cNvSpPr/>
          <p:nvPr/>
        </p:nvSpPr>
        <p:spPr>
          <a:xfrm>
            <a:off x="4749375" y="1716777"/>
            <a:ext cx="3799438" cy="400110"/>
          </a:xfrm>
          <a:prstGeom prst="rect">
            <a:avLst/>
          </a:prstGeom>
          <a:solidFill>
            <a:srgbClr val="FFC000"/>
          </a:solidFill>
        </p:spPr>
        <p:txBody>
          <a:bodyPr wrap="none">
            <a:spAutoFit/>
          </a:bodyPr>
          <a:lstStyle/>
          <a:p>
            <a:r>
              <a:rPr lang="fa-IR" sz="2000" dirty="0" smtClean="0">
                <a:latin typeface="Tahoma"/>
                <a:ea typeface="Calibri"/>
                <a:cs typeface="B Titr" pitchFamily="2" charset="-78"/>
              </a:rPr>
              <a:t>1-2-3- اقتصاد مقاومتی تقوای جامعه </a:t>
            </a:r>
            <a:endParaRPr lang="fa-IR" sz="2000" dirty="0"/>
          </a:p>
        </p:txBody>
      </p:sp>
    </p:spTree>
  </p:cSld>
  <p:clrMapOvr>
    <a:masterClrMapping/>
  </p:clrMapOvr>
  <mc:AlternateContent xmlns:mc="http://schemas.openxmlformats.org/markup-compatibility/2006" xmlns:p14="http://schemas.microsoft.com/office/powerpoint/2010/main">
    <mc:Choice Requires="p14">
      <p:transition spd="slow" p14:dur="2250">
        <p14:flythrough/>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8860" y="214290"/>
            <a:ext cx="6245352" cy="1143000"/>
          </a:xfrm>
          <a:solidFill>
            <a:srgbClr val="C00000"/>
          </a:solidFill>
        </p:spPr>
        <p:txBody>
          <a:bodyPr>
            <a:normAutofit/>
          </a:bodyPr>
          <a:lstStyle/>
          <a:p>
            <a:pPr algn="ctr"/>
            <a:r>
              <a:rPr lang="fa-IR" sz="4800" b="1" cap="none" spc="0" dirty="0">
                <a:ln w="17780" cmpd="sng">
                  <a:solidFill>
                    <a:srgbClr val="FFFFFF"/>
                  </a:solidFill>
                  <a:prstDash val="solid"/>
                  <a:miter lim="800000"/>
                </a:ln>
                <a:solidFill>
                  <a:srgbClr val="008000"/>
                </a:solidFill>
                <a:effectLst>
                  <a:outerShdw blurRad="50800" algn="tl" rotWithShape="0">
                    <a:srgbClr val="000000"/>
                  </a:outerShdw>
                </a:effectLst>
                <a:cs typeface="B Titr" pitchFamily="2" charset="-78"/>
              </a:rPr>
              <a:t>2-3-اقتصادمقاومتی</a:t>
            </a:r>
            <a:endParaRPr lang="en-US" sz="4800" b="1" cap="none" spc="0" dirty="0">
              <a:ln w="17780" cmpd="sng">
                <a:solidFill>
                  <a:srgbClr val="FFFFFF"/>
                </a:solidFill>
                <a:prstDash val="solid"/>
                <a:miter lim="800000"/>
              </a:ln>
              <a:solidFill>
                <a:srgbClr val="008000"/>
              </a:solidFill>
              <a:effectLst>
                <a:outerShdw blurRad="50800" algn="tl" rotWithShape="0">
                  <a:srgbClr val="000000"/>
                </a:outerShdw>
              </a:effectLst>
              <a:cs typeface="B Titr" pitchFamily="2" charset="-78"/>
            </a:endParaRPr>
          </a:p>
        </p:txBody>
      </p:sp>
      <p:sp>
        <p:nvSpPr>
          <p:cNvPr id="7" name="Rectangle 6"/>
          <p:cNvSpPr/>
          <p:nvPr/>
        </p:nvSpPr>
        <p:spPr>
          <a:xfrm>
            <a:off x="0" y="3786190"/>
            <a:ext cx="1785918" cy="1200329"/>
          </a:xfrm>
          <a:prstGeom prst="rect">
            <a:avLst/>
          </a:prstGeom>
        </p:spPr>
        <p:txBody>
          <a:bodyPr wrap="square">
            <a:spAutoFit/>
          </a:bodyPr>
          <a:lstStyle/>
          <a:p>
            <a:pPr algn="ctr"/>
            <a:r>
              <a:rPr lang="fa-IR" dirty="0">
                <a:solidFill>
                  <a:srgbClr val="FF0000"/>
                </a:solidFill>
                <a:cs typeface="2  Titr" pitchFamily="2" charset="-78"/>
              </a:rPr>
              <a:t>در دیدار مسئولان </a:t>
            </a:r>
            <a:r>
              <a:rPr lang="fa-IR" dirty="0" smtClean="0">
                <a:solidFill>
                  <a:srgbClr val="FF0000"/>
                </a:solidFill>
                <a:cs typeface="2  Titr" pitchFamily="2" charset="-78"/>
              </a:rPr>
              <a:t>نظام</a:t>
            </a:r>
          </a:p>
          <a:p>
            <a:pPr algn="ctr"/>
            <a:endParaRPr lang="fa-IR" dirty="0">
              <a:solidFill>
                <a:srgbClr val="FF0000"/>
              </a:solidFill>
              <a:cs typeface="2  Titr" pitchFamily="2" charset="-78"/>
            </a:endParaRPr>
          </a:p>
          <a:p>
            <a:pPr algn="ctr"/>
            <a:r>
              <a:rPr lang="fa-IR" dirty="0">
                <a:solidFill>
                  <a:srgbClr val="FF0000"/>
                </a:solidFill>
                <a:cs typeface="2  Titr" pitchFamily="2" charset="-78"/>
              </a:rPr>
              <a:t> ‏1394/4/2</a:t>
            </a:r>
          </a:p>
        </p:txBody>
      </p:sp>
      <p:sp>
        <p:nvSpPr>
          <p:cNvPr id="5" name="Slide Number Placeholder 4"/>
          <p:cNvSpPr>
            <a:spLocks noGrp="1"/>
          </p:cNvSpPr>
          <p:nvPr>
            <p:ph type="sldNum" sz="quarter" idx="12"/>
          </p:nvPr>
        </p:nvSpPr>
        <p:spPr/>
        <p:txBody>
          <a:bodyPr/>
          <a:lstStyle/>
          <a:p>
            <a:r>
              <a:rPr lang="fa-IR" dirty="0" smtClean="0">
                <a:solidFill>
                  <a:srgbClr val="7E0000"/>
                </a:solidFill>
                <a:cs typeface="B Titr" pitchFamily="2" charset="-78"/>
              </a:rPr>
              <a:t>142</a:t>
            </a:r>
            <a:endParaRPr lang="fa-IR" dirty="0">
              <a:solidFill>
                <a:srgbClr val="7E0000"/>
              </a:solidFill>
              <a:cs typeface="B Titr" pitchFamily="2" charset="-78"/>
            </a:endParaRPr>
          </a:p>
        </p:txBody>
      </p:sp>
      <p:graphicFrame>
        <p:nvGraphicFramePr>
          <p:cNvPr id="3" name="Table 2"/>
          <p:cNvGraphicFramePr>
            <a:graphicFrameLocks noGrp="1"/>
          </p:cNvGraphicFramePr>
          <p:nvPr>
            <p:extLst>
              <p:ext uri="{D42A27DB-BD31-4B8C-83A1-F6EECF244321}">
                <p14:modId xmlns:p14="http://schemas.microsoft.com/office/powerpoint/2010/main" val="2881890385"/>
              </p:ext>
            </p:extLst>
          </p:nvPr>
        </p:nvGraphicFramePr>
        <p:xfrm>
          <a:off x="2060848" y="2420888"/>
          <a:ext cx="6935302" cy="3672408"/>
        </p:xfrm>
        <a:graphic>
          <a:graphicData uri="http://schemas.openxmlformats.org/drawingml/2006/table">
            <a:tbl>
              <a:tblPr>
                <a:tableStyleId>{5C22544A-7EE6-4342-B048-85BDC9FD1C3A}</a:tableStyleId>
              </a:tblPr>
              <a:tblGrid>
                <a:gridCol w="6935302"/>
              </a:tblGrid>
              <a:tr h="3672408">
                <a:tc>
                  <a:txBody>
                    <a:bodyPr/>
                    <a:lstStyle/>
                    <a:p>
                      <a:pPr marL="342900" lvl="0" indent="-342900" algn="justLow" rtl="1">
                        <a:lnSpc>
                          <a:spcPct val="115000"/>
                        </a:lnSpc>
                        <a:spcAft>
                          <a:spcPts val="0"/>
                        </a:spcAft>
                        <a:buClr>
                          <a:srgbClr val="BCA100"/>
                        </a:buClr>
                        <a:buFont typeface="Symbol"/>
                        <a:buChar char=""/>
                      </a:pPr>
                      <a:r>
                        <a:rPr lang="ar-SA" sz="2000" dirty="0" smtClean="0">
                          <a:effectLst/>
                          <a:cs typeface="2  Titr" pitchFamily="2" charset="-78"/>
                        </a:rPr>
                        <a:t>بایستى </a:t>
                      </a:r>
                      <a:r>
                        <a:rPr lang="ar-SA" sz="2000" dirty="0">
                          <a:effectLst/>
                          <a:cs typeface="2  Titr" pitchFamily="2" charset="-78"/>
                        </a:rPr>
                        <a:t>با عزم جدّى دنبال این باشیم که اقتصاد مقاومتى را به معناى واقعى کلمه در داخل تحقّق ببخشیم.</a:t>
                      </a:r>
                      <a:endParaRPr lang="en-US" sz="1800" dirty="0">
                        <a:effectLst/>
                        <a:cs typeface="2  Titr" pitchFamily="2" charset="-78"/>
                      </a:endParaRPr>
                    </a:p>
                    <a:p>
                      <a:pPr marL="342900" lvl="0" indent="-342900" algn="justLow" rtl="1">
                        <a:lnSpc>
                          <a:spcPct val="115000"/>
                        </a:lnSpc>
                        <a:spcAft>
                          <a:spcPts val="0"/>
                        </a:spcAft>
                        <a:buClr>
                          <a:srgbClr val="BCA100"/>
                        </a:buClr>
                        <a:buFont typeface="Symbol"/>
                        <a:buChar char=""/>
                      </a:pPr>
                      <a:r>
                        <a:rPr lang="ar-SA" sz="2000" dirty="0">
                          <a:effectLst/>
                          <a:cs typeface="2  Titr" pitchFamily="2" charset="-78"/>
                        </a:rPr>
                        <a:t>یکى از مهم‌ترین مصرف‌کنندگان کشور، خود دولت است؛ دولت اصرار داشته باشد و خود را موظّف و مقیّد بداند که از تولیدات داخلى استفاده کند</a:t>
                      </a:r>
                      <a:r>
                        <a:rPr lang="ar-SA" sz="2000" dirty="0" smtClean="0">
                          <a:effectLst/>
                          <a:cs typeface="2  Titr" pitchFamily="2" charset="-78"/>
                        </a:rPr>
                        <a:t>.</a:t>
                      </a:r>
                      <a:endParaRPr lang="fa-IR" sz="2000" dirty="0" smtClean="0">
                        <a:effectLst/>
                        <a:cs typeface="2  Titr" pitchFamily="2" charset="-78"/>
                      </a:endParaRPr>
                    </a:p>
                    <a:p>
                      <a:pPr marL="342900" marR="0" lvl="0" indent="-342900" algn="justLow" defTabSz="914400" rtl="1" eaLnBrk="1" fontAlgn="auto" latinLnBrk="0" hangingPunct="1">
                        <a:lnSpc>
                          <a:spcPct val="115000"/>
                        </a:lnSpc>
                        <a:spcBef>
                          <a:spcPts val="0"/>
                        </a:spcBef>
                        <a:spcAft>
                          <a:spcPts val="0"/>
                        </a:spcAft>
                        <a:buClr>
                          <a:srgbClr val="BCA100"/>
                        </a:buClr>
                        <a:buSzTx/>
                        <a:buFont typeface="Symbol"/>
                        <a:buChar char=""/>
                        <a:tabLst/>
                        <a:defRPr/>
                      </a:pPr>
                      <a:r>
                        <a:rPr kumimoji="0" lang="ar-SA" sz="1800" b="0" i="0" u="none" strike="noStrike" cap="none" normalizeH="0" baseline="0" dirty="0" smtClean="0">
                          <a:ln>
                            <a:noFill/>
                          </a:ln>
                          <a:solidFill>
                            <a:srgbClr val="000000"/>
                          </a:solidFill>
                          <a:effectLst/>
                          <a:latin typeface="Tahoma" pitchFamily="34" charset="0"/>
                          <a:ea typeface="Calibri" pitchFamily="34" charset="0"/>
                          <a:cs typeface="2  Titr" pitchFamily="2" charset="-78"/>
                        </a:rPr>
                        <a:t>باید دولت را کمک کرد، باید مسئولین را کمک کرد، [چون‌] اینها وسط می</a:t>
                      </a:r>
                      <a:r>
                        <a:rPr kumimoji="0" lang="fa-IR" sz="1800" b="0" i="0" u="none" strike="noStrike" cap="none" normalizeH="0" baseline="0" dirty="0" smtClean="0">
                          <a:ln>
                            <a:noFill/>
                          </a:ln>
                          <a:solidFill>
                            <a:srgbClr val="000000"/>
                          </a:solidFill>
                          <a:effectLst/>
                          <a:latin typeface="Tahoma" pitchFamily="34" charset="0"/>
                          <a:ea typeface="Calibri" pitchFamily="34" charset="0"/>
                          <a:cs typeface="2  Titr" pitchFamily="2" charset="-78"/>
                        </a:rPr>
                        <a:t> </a:t>
                      </a:r>
                      <a:r>
                        <a:rPr kumimoji="0" lang="ar-SA" sz="1800" b="0" i="0" u="none" strike="noStrike" cap="none" normalizeH="0" baseline="0" dirty="0" smtClean="0">
                          <a:ln>
                            <a:noFill/>
                          </a:ln>
                          <a:solidFill>
                            <a:srgbClr val="000000"/>
                          </a:solidFill>
                          <a:effectLst/>
                          <a:latin typeface="Tahoma" pitchFamily="34" charset="0"/>
                          <a:ea typeface="Calibri" pitchFamily="34" charset="0"/>
                          <a:cs typeface="2  Titr" pitchFamily="2" charset="-78"/>
                        </a:rPr>
                        <a:t>دانند. از تعارضهاى زائد و حاشیه‌سازى‌هاى زائد باید پرهیز بشود.</a:t>
                      </a:r>
                      <a:r>
                        <a:rPr kumimoji="0" lang="en-US" sz="1050" b="0" i="0" u="none" strike="noStrike" cap="none" normalizeH="0" baseline="0" dirty="0" smtClean="0">
                          <a:ln>
                            <a:noFill/>
                          </a:ln>
                          <a:solidFill>
                            <a:schemeClr val="tx1"/>
                          </a:solidFill>
                          <a:effectLst/>
                          <a:latin typeface="Arial" pitchFamily="34" charset="0"/>
                          <a:cs typeface="2  Titr" pitchFamily="2" charset="-78"/>
                        </a:rPr>
                        <a:t> </a:t>
                      </a:r>
                      <a:endParaRPr kumimoji="0" lang="en-US" sz="2800" b="0" i="0" u="none" strike="noStrike" cap="none" normalizeH="0" baseline="0" dirty="0" smtClean="0">
                        <a:ln>
                          <a:noFill/>
                        </a:ln>
                        <a:solidFill>
                          <a:schemeClr val="tx1"/>
                        </a:solidFill>
                        <a:effectLst/>
                        <a:latin typeface="Arial" pitchFamily="34" charset="0"/>
                        <a:cs typeface="2  Titr" pitchFamily="2" charset="-78"/>
                      </a:endParaRPr>
                    </a:p>
                    <a:p>
                      <a:pPr marL="342900" lvl="0" indent="-342900" algn="justLow" rtl="1">
                        <a:lnSpc>
                          <a:spcPct val="115000"/>
                        </a:lnSpc>
                        <a:spcAft>
                          <a:spcPts val="0"/>
                        </a:spcAft>
                        <a:buClr>
                          <a:srgbClr val="BCA100"/>
                        </a:buClr>
                        <a:buFont typeface="Symbol"/>
                        <a:buChar char=""/>
                      </a:pPr>
                      <a:endParaRPr lang="en-US" sz="1100" dirty="0">
                        <a:effectLst/>
                        <a:latin typeface="Calibri"/>
                        <a:ea typeface="Calibri"/>
                        <a:cs typeface="Arial"/>
                      </a:endParaRPr>
                    </a:p>
                  </a:txBody>
                  <a:tcPr marL="114300" marR="114300" marT="0" marB="0"/>
                </a:tc>
              </a:tr>
            </a:tbl>
          </a:graphicData>
        </a:graphic>
      </p:graphicFrame>
      <p:sp>
        <p:nvSpPr>
          <p:cNvPr id="6" name="Rectangle 5"/>
          <p:cNvSpPr/>
          <p:nvPr/>
        </p:nvSpPr>
        <p:spPr>
          <a:xfrm>
            <a:off x="4283968" y="1844824"/>
            <a:ext cx="4703054" cy="400110"/>
          </a:xfrm>
          <a:prstGeom prst="rect">
            <a:avLst/>
          </a:prstGeom>
          <a:solidFill>
            <a:srgbClr val="FFC000"/>
          </a:solidFill>
        </p:spPr>
        <p:txBody>
          <a:bodyPr wrap="square">
            <a:spAutoFit/>
          </a:bodyPr>
          <a:lstStyle/>
          <a:p>
            <a:pPr algn="ctr"/>
            <a:r>
              <a:rPr lang="fa-IR" sz="2000" dirty="0" smtClean="0">
                <a:cs typeface="2  Titr" pitchFamily="2" charset="-78"/>
              </a:rPr>
              <a:t>2-2-3- عزم جدی برای تحقق اقتصاد مقاومتی</a:t>
            </a:r>
            <a:endParaRPr lang="fa-IR" sz="2000" dirty="0">
              <a:cs typeface="2  Titr" pitchFamily="2" charset="-78"/>
            </a:endParaRPr>
          </a:p>
        </p:txBody>
      </p:sp>
    </p:spTree>
  </p:cSld>
  <p:clrMapOvr>
    <a:masterClrMapping/>
  </p:clrMapOvr>
  <mc:AlternateContent xmlns:mc="http://schemas.openxmlformats.org/markup-compatibility/2006" xmlns:p14="http://schemas.microsoft.com/office/powerpoint/2010/main">
    <mc:Choice Requires="p14">
      <p:transition spd="slow" p14:dur="1500">
        <p14:window dir="vert"/>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C00000"/>
          </a:solidFill>
        </p:spPr>
        <p:txBody>
          <a:bodyPr>
            <a:noAutofit/>
          </a:bodyPr>
          <a:lstStyle/>
          <a:p>
            <a:pPr algn="ctr"/>
            <a:r>
              <a:rPr lang="fa-IR" sz="4800" b="1" cap="none" spc="0" dirty="0">
                <a:ln w="17780" cmpd="sng">
                  <a:solidFill>
                    <a:srgbClr val="FFFFFF"/>
                  </a:solidFill>
                  <a:prstDash val="solid"/>
                  <a:miter lim="800000"/>
                </a:ln>
                <a:solidFill>
                  <a:srgbClr val="008000"/>
                </a:solidFill>
                <a:effectLst>
                  <a:outerShdw blurRad="50800" algn="tl" rotWithShape="0">
                    <a:srgbClr val="000000"/>
                  </a:outerShdw>
                </a:effectLst>
                <a:cs typeface="B Titr" pitchFamily="2" charset="-78"/>
              </a:rPr>
              <a:t>2-3-اقتصادمقاومتی</a:t>
            </a:r>
            <a:endParaRPr lang="en-US" sz="2800" dirty="0"/>
          </a:p>
        </p:txBody>
      </p:sp>
      <p:sp>
        <p:nvSpPr>
          <p:cNvPr id="4" name="Text Placeholder 3"/>
          <p:cNvSpPr>
            <a:spLocks noGrp="1"/>
          </p:cNvSpPr>
          <p:nvPr>
            <p:ph type="body" sz="half" idx="2"/>
          </p:nvPr>
        </p:nvSpPr>
        <p:spPr/>
        <p:txBody>
          <a:bodyPr/>
          <a:lstStyle/>
          <a:p>
            <a:pPr algn="ctr"/>
            <a:r>
              <a:rPr lang="fa-IR" dirty="0" smtClean="0">
                <a:solidFill>
                  <a:srgbClr val="7E0000"/>
                </a:solidFill>
                <a:cs typeface="B Titr" pitchFamily="2" charset="-78"/>
              </a:rPr>
              <a:t>دیدار دست‌اندرکاران برگزاری انتخابات با رهبر انقلاب</a:t>
            </a:r>
          </a:p>
          <a:p>
            <a:pPr algn="ctr"/>
            <a:r>
              <a:rPr lang="fa-IR" dirty="0" smtClean="0">
                <a:solidFill>
                  <a:srgbClr val="7E0000"/>
                </a:solidFill>
                <a:cs typeface="B Titr" pitchFamily="2" charset="-78"/>
              </a:rPr>
              <a:t>1394/10/30 </a:t>
            </a:r>
            <a:endParaRPr lang="en-US" dirty="0" smtClean="0">
              <a:solidFill>
                <a:srgbClr val="7E0000"/>
              </a:solidFill>
              <a:cs typeface="B Titr" pitchFamily="2" charset="-78"/>
            </a:endParaRPr>
          </a:p>
          <a:p>
            <a:endParaRPr lang="en-US" dirty="0"/>
          </a:p>
        </p:txBody>
      </p:sp>
      <p:sp>
        <p:nvSpPr>
          <p:cNvPr id="5" name="Slide Number Placeholder 4"/>
          <p:cNvSpPr>
            <a:spLocks noGrp="1"/>
          </p:cNvSpPr>
          <p:nvPr>
            <p:ph type="sldNum" sz="quarter" idx="12"/>
          </p:nvPr>
        </p:nvSpPr>
        <p:spPr/>
        <p:txBody>
          <a:bodyPr/>
          <a:lstStyle/>
          <a:p>
            <a:r>
              <a:rPr lang="fa-IR" dirty="0" smtClean="0">
                <a:solidFill>
                  <a:srgbClr val="7E0000"/>
                </a:solidFill>
                <a:cs typeface="B Titr" pitchFamily="2" charset="-78"/>
              </a:rPr>
              <a:t>143</a:t>
            </a:r>
            <a:endParaRPr lang="fa-IR" dirty="0">
              <a:solidFill>
                <a:srgbClr val="7E0000"/>
              </a:solidFill>
              <a:cs typeface="B Titr" pitchFamily="2" charset="-78"/>
            </a:endParaRPr>
          </a:p>
        </p:txBody>
      </p:sp>
      <p:graphicFrame>
        <p:nvGraphicFramePr>
          <p:cNvPr id="6" name="Table 5"/>
          <p:cNvGraphicFramePr>
            <a:graphicFrameLocks noGrp="1"/>
          </p:cNvGraphicFramePr>
          <p:nvPr>
            <p:extLst>
              <p:ext uri="{D42A27DB-BD31-4B8C-83A1-F6EECF244321}">
                <p14:modId xmlns:p14="http://schemas.microsoft.com/office/powerpoint/2010/main" val="3410513431"/>
              </p:ext>
            </p:extLst>
          </p:nvPr>
        </p:nvGraphicFramePr>
        <p:xfrm>
          <a:off x="1979712" y="2348880"/>
          <a:ext cx="6715172" cy="4143404"/>
        </p:xfrm>
        <a:graphic>
          <a:graphicData uri="http://schemas.openxmlformats.org/drawingml/2006/table">
            <a:tbl>
              <a:tblPr/>
              <a:tblGrid>
                <a:gridCol w="6715172"/>
              </a:tblGrid>
              <a:tr h="4143404">
                <a:tc>
                  <a:txBody>
                    <a:bodyPr/>
                    <a:lstStyle/>
                    <a:p>
                      <a:pPr marL="0" marR="0" lvl="0" indent="0" algn="justLow" defTabSz="914400" rtl="1" eaLnBrk="0" fontAlgn="base" latinLnBrk="0" hangingPunct="0">
                        <a:lnSpc>
                          <a:spcPct val="150000"/>
                        </a:lnSpc>
                        <a:spcBef>
                          <a:spcPct val="0"/>
                        </a:spcBef>
                        <a:spcAft>
                          <a:spcPct val="0"/>
                        </a:spcAft>
                        <a:buClrTx/>
                        <a:buSzTx/>
                        <a:buFontTx/>
                        <a:buNone/>
                        <a:tabLst/>
                      </a:pPr>
                      <a:r>
                        <a:rPr kumimoji="0" lang="fa-IR" sz="2300" b="0" i="0" u="none" strike="noStrike" cap="none" normalizeH="0" baseline="0" dirty="0" smtClean="0">
                          <a:ln>
                            <a:noFill/>
                          </a:ln>
                          <a:solidFill>
                            <a:schemeClr val="tx1"/>
                          </a:solidFill>
                          <a:effectLst/>
                          <a:latin typeface="Arial" pitchFamily="34" charset="0"/>
                          <a:ea typeface="Calibri" pitchFamily="34" charset="0"/>
                          <a:cs typeface="B Titr" pitchFamily="2" charset="-78"/>
                        </a:rPr>
                        <a:t>دوختن چشم به دست دشمن، مشکلی را حل نمی‌کند، باید اقتصاد ایران را به‌گونه‌ای تقویت و مستحکم کنیم که در مقابل تکانه‌های خارجی بایستد و تأثیر نپذیرد</a:t>
                      </a:r>
                    </a:p>
                    <a:p>
                      <a:pPr marL="0" marR="0" lvl="0" indent="0" algn="justLow" defTabSz="914400" rtl="1" eaLnBrk="0" fontAlgn="base" latinLnBrk="0" hangingPunct="0">
                        <a:lnSpc>
                          <a:spcPct val="150000"/>
                        </a:lnSpc>
                        <a:spcBef>
                          <a:spcPct val="0"/>
                        </a:spcBef>
                        <a:spcAft>
                          <a:spcPct val="0"/>
                        </a:spcAft>
                        <a:buClrTx/>
                        <a:buSzTx/>
                        <a:buFontTx/>
                        <a:buNone/>
                        <a:tabLst/>
                      </a:pPr>
                      <a:r>
                        <a:rPr kumimoji="0" lang="fa-IR" sz="2300" b="0" i="0" u="none" strike="noStrike" cap="none" normalizeH="0" baseline="0" dirty="0" smtClean="0">
                          <a:ln>
                            <a:noFill/>
                          </a:ln>
                          <a:solidFill>
                            <a:schemeClr val="tx1"/>
                          </a:solidFill>
                          <a:effectLst/>
                          <a:latin typeface="Arial" pitchFamily="34" charset="0"/>
                          <a:ea typeface="Calibri" pitchFamily="34" charset="0"/>
                          <a:cs typeface="B Titr" pitchFamily="2" charset="-78"/>
                        </a:rPr>
                        <a:t>رفت‌وآمدهای کنونی هیأت‌های خارجی و بسته‌شدن قراردادها، نباید به‌هیچ‌وجه به صنعت و تولید و کشاورزی داخل لطمه بزند، مسئولان مراقب باشند. </a:t>
                      </a:r>
                      <a:endParaRPr kumimoji="0" lang="fa-IR" sz="2300" b="0" i="0" u="none" strike="noStrike" cap="none" normalizeH="0" baseline="0" dirty="0" smtClean="0">
                        <a:ln>
                          <a:noFill/>
                        </a:ln>
                        <a:solidFill>
                          <a:schemeClr val="tx1"/>
                        </a:solidFill>
                        <a:effectLst/>
                        <a:latin typeface="Arial" pitchFamily="34" charset="0"/>
                        <a:cs typeface="B Titr" pitchFamily="2" charset="-78"/>
                      </a:endParaRPr>
                    </a:p>
                  </a:txBody>
                  <a:tcPr marL="114300" marR="114300" marT="0" marB="0">
                    <a:lnL>
                      <a:noFill/>
                    </a:lnL>
                    <a:lnR>
                      <a:noFill/>
                    </a:lnR>
                    <a:lnT>
                      <a:noFill/>
                    </a:lnT>
                    <a:lnB>
                      <a:noFill/>
                    </a:lnB>
                    <a:solidFill>
                      <a:schemeClr val="bg2">
                        <a:lumMod val="90000"/>
                      </a:schemeClr>
                    </a:solidFill>
                  </a:tcPr>
                </a:tc>
              </a:tr>
            </a:tbl>
          </a:graphicData>
        </a:graphic>
      </p:graphicFrame>
      <p:sp>
        <p:nvSpPr>
          <p:cNvPr id="3" name="Rectangle 2"/>
          <p:cNvSpPr/>
          <p:nvPr/>
        </p:nvSpPr>
        <p:spPr>
          <a:xfrm>
            <a:off x="3714744" y="1785926"/>
            <a:ext cx="4761239" cy="369332"/>
          </a:xfrm>
          <a:prstGeom prst="rect">
            <a:avLst/>
          </a:prstGeom>
          <a:solidFill>
            <a:srgbClr val="FFC000"/>
          </a:solidFill>
        </p:spPr>
        <p:txBody>
          <a:bodyPr wrap="none">
            <a:spAutoFit/>
          </a:bodyPr>
          <a:lstStyle/>
          <a:p>
            <a:pPr lvl="0" algn="justLow" fontAlgn="base">
              <a:spcBef>
                <a:spcPct val="0"/>
              </a:spcBef>
              <a:spcAft>
                <a:spcPct val="0"/>
              </a:spcAft>
            </a:pPr>
            <a:r>
              <a:rPr lang="fa-IR" dirty="0" smtClean="0">
                <a:solidFill>
                  <a:srgbClr val="000000"/>
                </a:solidFill>
                <a:latin typeface="Tahoma"/>
                <a:ea typeface="Calibri"/>
                <a:cs typeface="B Titr" pitchFamily="2" charset="-78"/>
              </a:rPr>
              <a:t>3-2-3-</a:t>
            </a:r>
            <a:r>
              <a:rPr lang="fa-IR" dirty="0" smtClean="0">
                <a:latin typeface="Arial" pitchFamily="34" charset="0"/>
                <a:ea typeface="Calibri" pitchFamily="34" charset="0"/>
                <a:cs typeface="B Titr" pitchFamily="2" charset="-78"/>
              </a:rPr>
              <a:t> اقتصاد مقاومتی راهبرد حل مشکلات اقتصادی</a:t>
            </a:r>
            <a:endParaRPr lang="en-US" sz="6000" dirty="0" smtClean="0">
              <a:latin typeface="Arial" pitchFamily="34" charset="0"/>
              <a:cs typeface="Arial" pitchFamily="34" charset="0"/>
            </a:endParaRPr>
          </a:p>
        </p:txBody>
      </p:sp>
    </p:spTree>
    <p:extLst>
      <p:ext uri="{BB962C8B-B14F-4D97-AF65-F5344CB8AC3E}">
        <p14:creationId xmlns:p14="http://schemas.microsoft.com/office/powerpoint/2010/main" val="2801749536"/>
      </p:ext>
    </p:extLst>
  </p:cSld>
  <p:clrMapOvr>
    <a:masterClrMapping/>
  </p:clrMapOvr>
  <p:transition spd="slow">
    <p:randomBar dir="vert"/>
    <p:sndAc>
      <p:stSnd>
        <p:snd r:embed="rId2" name="chimes.wav"/>
      </p:stSnd>
    </p:sndAc>
  </p:transition>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C00000"/>
          </a:solidFill>
        </p:spPr>
        <p:txBody>
          <a:bodyPr>
            <a:noAutofit/>
          </a:bodyPr>
          <a:lstStyle/>
          <a:p>
            <a:pPr algn="ctr"/>
            <a:r>
              <a:rPr lang="fa-IR" sz="4800" b="1" cap="none" spc="0" dirty="0">
                <a:ln w="17780" cmpd="sng">
                  <a:solidFill>
                    <a:srgbClr val="FFFFFF"/>
                  </a:solidFill>
                  <a:prstDash val="solid"/>
                  <a:miter lim="800000"/>
                </a:ln>
                <a:solidFill>
                  <a:srgbClr val="008000"/>
                </a:solidFill>
                <a:effectLst>
                  <a:outerShdw blurRad="50800" algn="tl" rotWithShape="0">
                    <a:srgbClr val="000000"/>
                  </a:outerShdw>
                </a:effectLst>
                <a:cs typeface="B Titr" pitchFamily="2" charset="-78"/>
              </a:rPr>
              <a:t>2-3-اقتصادمقاومتی</a:t>
            </a:r>
            <a:endParaRPr lang="en-US" sz="2800" dirty="0"/>
          </a:p>
        </p:txBody>
      </p:sp>
      <p:sp>
        <p:nvSpPr>
          <p:cNvPr id="4" name="Text Placeholder 3"/>
          <p:cNvSpPr>
            <a:spLocks noGrp="1"/>
          </p:cNvSpPr>
          <p:nvPr>
            <p:ph type="body" sz="half" idx="2"/>
          </p:nvPr>
        </p:nvSpPr>
        <p:spPr/>
        <p:txBody>
          <a:bodyPr/>
          <a:lstStyle/>
          <a:p>
            <a:pPr algn="ctr"/>
            <a:r>
              <a:rPr lang="fa-IR" dirty="0" smtClean="0">
                <a:solidFill>
                  <a:srgbClr val="C00000"/>
                </a:solidFill>
                <a:cs typeface="B Titr" pitchFamily="2" charset="-78"/>
              </a:rPr>
              <a:t>در دیدار با نمایندگان مجلس شورای اسلامی </a:t>
            </a:r>
            <a:r>
              <a:rPr lang="en-US" dirty="0" smtClean="0">
                <a:solidFill>
                  <a:srgbClr val="C00000"/>
                </a:solidFill>
                <a:cs typeface="B Titr" pitchFamily="2" charset="-78"/>
              </a:rPr>
              <a:t>‌</a:t>
            </a:r>
            <a:r>
              <a:rPr lang="fa-IR" dirty="0" smtClean="0">
                <a:solidFill>
                  <a:srgbClr val="C00000"/>
                </a:solidFill>
                <a:cs typeface="B Titr" pitchFamily="2" charset="-78"/>
              </a:rPr>
              <a:t>1394/3/6</a:t>
            </a:r>
            <a:endParaRPr lang="en-US" dirty="0" smtClean="0">
              <a:solidFill>
                <a:srgbClr val="C00000"/>
              </a:solidFill>
              <a:cs typeface="B Titr" pitchFamily="2" charset="-78"/>
            </a:endParaRPr>
          </a:p>
          <a:p>
            <a:endParaRPr lang="en-US" dirty="0"/>
          </a:p>
        </p:txBody>
      </p:sp>
      <p:sp>
        <p:nvSpPr>
          <p:cNvPr id="5" name="Slide Number Placeholder 4"/>
          <p:cNvSpPr>
            <a:spLocks noGrp="1"/>
          </p:cNvSpPr>
          <p:nvPr>
            <p:ph type="sldNum" sz="quarter" idx="12"/>
          </p:nvPr>
        </p:nvSpPr>
        <p:spPr/>
        <p:txBody>
          <a:bodyPr/>
          <a:lstStyle/>
          <a:p>
            <a:r>
              <a:rPr lang="fa-IR" dirty="0" smtClean="0">
                <a:solidFill>
                  <a:srgbClr val="7E0000"/>
                </a:solidFill>
                <a:cs typeface="B Titr" pitchFamily="2" charset="-78"/>
              </a:rPr>
              <a:t>144</a:t>
            </a:r>
            <a:endParaRPr lang="fa-IR" dirty="0">
              <a:solidFill>
                <a:srgbClr val="7E0000"/>
              </a:solidFill>
              <a:cs typeface="B Titr" pitchFamily="2" charset="-78"/>
            </a:endParaRPr>
          </a:p>
        </p:txBody>
      </p:sp>
      <p:graphicFrame>
        <p:nvGraphicFramePr>
          <p:cNvPr id="6" name="Table 5"/>
          <p:cNvGraphicFramePr>
            <a:graphicFrameLocks noGrp="1"/>
          </p:cNvGraphicFramePr>
          <p:nvPr>
            <p:extLst>
              <p:ext uri="{D42A27DB-BD31-4B8C-83A1-F6EECF244321}">
                <p14:modId xmlns:p14="http://schemas.microsoft.com/office/powerpoint/2010/main" val="3410513431"/>
              </p:ext>
            </p:extLst>
          </p:nvPr>
        </p:nvGraphicFramePr>
        <p:xfrm>
          <a:off x="1979712" y="2348880"/>
          <a:ext cx="6715172" cy="4143404"/>
        </p:xfrm>
        <a:graphic>
          <a:graphicData uri="http://schemas.openxmlformats.org/drawingml/2006/table">
            <a:tbl>
              <a:tblPr/>
              <a:tblGrid>
                <a:gridCol w="6715172"/>
              </a:tblGrid>
              <a:tr h="4143404">
                <a:tc>
                  <a:txBody>
                    <a:bodyPr/>
                    <a:lstStyle/>
                    <a:p>
                      <a:pPr marL="342900" lvl="0" indent="-342900" algn="justLow" rtl="1">
                        <a:lnSpc>
                          <a:spcPct val="150000"/>
                        </a:lnSpc>
                        <a:spcAft>
                          <a:spcPts val="0"/>
                        </a:spcAft>
                        <a:buClr>
                          <a:srgbClr val="BCA100"/>
                        </a:buClr>
                        <a:buFont typeface="Symbol"/>
                        <a:buChar char=""/>
                      </a:pPr>
                      <a:r>
                        <a:rPr lang="ar-SA" sz="2400" dirty="0" smtClean="0">
                          <a:solidFill>
                            <a:srgbClr val="000000"/>
                          </a:solidFill>
                          <a:latin typeface="Tahoma"/>
                          <a:ea typeface="Calibri"/>
                          <a:cs typeface="B Titr" pitchFamily="2" charset="-78"/>
                        </a:rPr>
                        <a:t>در </a:t>
                      </a:r>
                      <a:r>
                        <a:rPr lang="ar-SA" sz="2400" dirty="0">
                          <a:solidFill>
                            <a:srgbClr val="000000"/>
                          </a:solidFill>
                          <a:latin typeface="Tahoma"/>
                          <a:ea typeface="Calibri"/>
                          <a:cs typeface="B Titr" pitchFamily="2" charset="-78"/>
                        </a:rPr>
                        <a:t>مورد اقتصاد مقاومتی، خوشبختانه در کشور هم</a:t>
                      </a:r>
                      <a:r>
                        <a:rPr lang="en-US" sz="2400" dirty="0">
                          <a:solidFill>
                            <a:srgbClr val="000000"/>
                          </a:solidFill>
                          <a:latin typeface="Tahoma"/>
                          <a:ea typeface="Calibri"/>
                          <a:cs typeface="B Titr" pitchFamily="2" charset="-78"/>
                        </a:rPr>
                        <a:t>‌</a:t>
                      </a:r>
                      <a:r>
                        <a:rPr lang="ar-SA" sz="2400" dirty="0">
                          <a:solidFill>
                            <a:srgbClr val="000000"/>
                          </a:solidFill>
                          <a:latin typeface="Tahoma"/>
                          <a:ea typeface="Calibri"/>
                          <a:cs typeface="B Titr" pitchFamily="2" charset="-78"/>
                        </a:rPr>
                        <a:t>زبانی هست، [امّا] مشکل ما در همدلی است ...</a:t>
                      </a:r>
                      <a:r>
                        <a:rPr lang="ar-SA" sz="2000" dirty="0">
                          <a:latin typeface="Calibri"/>
                          <a:ea typeface="Calibri"/>
                          <a:cs typeface="B Titr" pitchFamily="2" charset="-78"/>
                        </a:rPr>
                        <a:t> </a:t>
                      </a:r>
                      <a:r>
                        <a:rPr lang="ar-SA" sz="2400" dirty="0">
                          <a:solidFill>
                            <a:srgbClr val="000000"/>
                          </a:solidFill>
                          <a:latin typeface="Tahoma"/>
                          <a:ea typeface="Calibri"/>
                          <a:cs typeface="B Titr" pitchFamily="2" charset="-78"/>
                        </a:rPr>
                        <a:t>یعنی از بُن دندان به مسئله</a:t>
                      </a:r>
                      <a:r>
                        <a:rPr lang="en-US" sz="2400" dirty="0" smtClean="0">
                          <a:solidFill>
                            <a:srgbClr val="000000"/>
                          </a:solidFill>
                          <a:latin typeface="Tahoma"/>
                          <a:ea typeface="Calibri"/>
                          <a:cs typeface="B Titr" pitchFamily="2" charset="-78"/>
                        </a:rPr>
                        <a:t>‌</a:t>
                      </a:r>
                      <a:r>
                        <a:rPr lang="ar-SA" sz="2400" dirty="0" smtClean="0">
                          <a:solidFill>
                            <a:srgbClr val="000000"/>
                          </a:solidFill>
                          <a:latin typeface="Tahoma"/>
                          <a:ea typeface="Calibri"/>
                          <a:cs typeface="B Titr" pitchFamily="2" charset="-78"/>
                        </a:rPr>
                        <a:t> </a:t>
                      </a:r>
                      <a:r>
                        <a:rPr lang="ar-SA" sz="2400" dirty="0">
                          <a:solidFill>
                            <a:srgbClr val="000000"/>
                          </a:solidFill>
                          <a:latin typeface="Tahoma"/>
                          <a:ea typeface="Calibri"/>
                          <a:cs typeface="B Titr" pitchFamily="2" charset="-78"/>
                        </a:rPr>
                        <a:t>اقتصاد مقاومتی باید باور آورده شود</a:t>
                      </a:r>
                      <a:r>
                        <a:rPr lang="ar-SA" sz="2400" dirty="0" smtClean="0">
                          <a:solidFill>
                            <a:srgbClr val="000000"/>
                          </a:solidFill>
                          <a:latin typeface="Tahoma"/>
                          <a:ea typeface="Calibri"/>
                          <a:cs typeface="B Titr" pitchFamily="2" charset="-78"/>
                        </a:rPr>
                        <a:t>.</a:t>
                      </a:r>
                      <a:endParaRPr lang="en-US" sz="2000" dirty="0">
                        <a:latin typeface="Calibri"/>
                        <a:ea typeface="Calibri"/>
                        <a:cs typeface="B Titr" pitchFamily="2" charset="-78"/>
                      </a:endParaRPr>
                    </a:p>
                  </a:txBody>
                  <a:tcPr marL="114300" marR="114300" marT="0" marB="0">
                    <a:lnL>
                      <a:noFill/>
                    </a:lnL>
                    <a:lnR>
                      <a:noFill/>
                    </a:lnR>
                    <a:lnT>
                      <a:noFill/>
                    </a:lnT>
                    <a:lnB>
                      <a:noFill/>
                    </a:lnB>
                    <a:solidFill>
                      <a:schemeClr val="bg2">
                        <a:lumMod val="90000"/>
                      </a:schemeClr>
                    </a:solidFill>
                  </a:tcPr>
                </a:tc>
              </a:tr>
            </a:tbl>
          </a:graphicData>
        </a:graphic>
      </p:graphicFrame>
      <p:sp>
        <p:nvSpPr>
          <p:cNvPr id="3" name="Rectangle 2"/>
          <p:cNvSpPr/>
          <p:nvPr/>
        </p:nvSpPr>
        <p:spPr>
          <a:xfrm>
            <a:off x="4149521" y="1772816"/>
            <a:ext cx="4176143" cy="369332"/>
          </a:xfrm>
          <a:prstGeom prst="rect">
            <a:avLst/>
          </a:prstGeom>
          <a:solidFill>
            <a:srgbClr val="FFC000"/>
          </a:solidFill>
        </p:spPr>
        <p:txBody>
          <a:bodyPr wrap="none">
            <a:spAutoFit/>
          </a:bodyPr>
          <a:lstStyle/>
          <a:p>
            <a:r>
              <a:rPr lang="fa-IR" dirty="0" smtClean="0">
                <a:solidFill>
                  <a:srgbClr val="000000"/>
                </a:solidFill>
                <a:latin typeface="Tahoma"/>
                <a:ea typeface="Calibri"/>
                <a:cs typeface="B Titr" pitchFamily="2" charset="-78"/>
              </a:rPr>
              <a:t>4-2-3-عدم </a:t>
            </a:r>
            <a:r>
              <a:rPr lang="fa-IR" dirty="0">
                <a:solidFill>
                  <a:srgbClr val="000000"/>
                </a:solidFill>
                <a:latin typeface="Tahoma"/>
                <a:ea typeface="Calibri"/>
                <a:cs typeface="B Titr" pitchFamily="2" charset="-78"/>
              </a:rPr>
              <a:t>همدلی در مساله اقتصاد مقاومتی </a:t>
            </a:r>
            <a:endParaRPr lang="fa-IR" dirty="0"/>
          </a:p>
        </p:txBody>
      </p:sp>
    </p:spTree>
    <p:extLst>
      <p:ext uri="{BB962C8B-B14F-4D97-AF65-F5344CB8AC3E}">
        <p14:creationId xmlns:p14="http://schemas.microsoft.com/office/powerpoint/2010/main" val="2801749536"/>
      </p:ext>
    </p:extLst>
  </p:cSld>
  <p:clrMapOvr>
    <a:masterClrMapping/>
  </p:clrMapOvr>
  <mc:AlternateContent xmlns:mc="http://schemas.openxmlformats.org/markup-compatibility/2006" xmlns:p14="http://schemas.microsoft.com/office/powerpoint/2010/main">
    <mc:Choice Requires="p14">
      <p:transition spd="slow" p14:dur="1600">
        <p14:conveyor dir="r"/>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C000"/>
          </a:solidFill>
        </p:spPr>
        <p:txBody>
          <a:bodyPr>
            <a:normAutofit/>
          </a:bodyPr>
          <a:lstStyle/>
          <a:p>
            <a:pPr algn="ctr"/>
            <a:r>
              <a:rPr lang="fa-IR" sz="4000" dirty="0" smtClean="0">
                <a:cs typeface="B Titr" pitchFamily="2" charset="-78"/>
              </a:rPr>
              <a:t>4- نظامی - دفاعی</a:t>
            </a:r>
            <a:endParaRPr lang="en-US" sz="4000" dirty="0">
              <a:cs typeface="B Titr" pitchFamily="2" charset="-78"/>
            </a:endParaRPr>
          </a:p>
        </p:txBody>
      </p:sp>
      <p:sp>
        <p:nvSpPr>
          <p:cNvPr id="5" name="Slide Number Placeholder 4"/>
          <p:cNvSpPr>
            <a:spLocks noGrp="1"/>
          </p:cNvSpPr>
          <p:nvPr>
            <p:ph type="sldNum" sz="quarter" idx="12"/>
          </p:nvPr>
        </p:nvSpPr>
        <p:spPr/>
        <p:txBody>
          <a:bodyPr/>
          <a:lstStyle/>
          <a:p>
            <a:r>
              <a:rPr lang="fa-IR" dirty="0" smtClean="0">
                <a:solidFill>
                  <a:srgbClr val="7E0000"/>
                </a:solidFill>
                <a:cs typeface="B Titr" pitchFamily="2" charset="-78"/>
              </a:rPr>
              <a:t>145</a:t>
            </a:r>
            <a:endParaRPr lang="fa-IR" dirty="0">
              <a:solidFill>
                <a:srgbClr val="7E0000"/>
              </a:solidFill>
              <a:cs typeface="B Titr" pitchFamily="2" charset="-78"/>
            </a:endParaRPr>
          </a:p>
        </p:txBody>
      </p:sp>
      <p:graphicFrame>
        <p:nvGraphicFramePr>
          <p:cNvPr id="6" name="Table 5"/>
          <p:cNvGraphicFramePr>
            <a:graphicFrameLocks noGrp="1"/>
          </p:cNvGraphicFramePr>
          <p:nvPr>
            <p:extLst>
              <p:ext uri="{D42A27DB-BD31-4B8C-83A1-F6EECF244321}">
                <p14:modId xmlns:p14="http://schemas.microsoft.com/office/powerpoint/2010/main" val="1235591451"/>
              </p:ext>
            </p:extLst>
          </p:nvPr>
        </p:nvGraphicFramePr>
        <p:xfrm>
          <a:off x="2051720" y="2492896"/>
          <a:ext cx="6715172" cy="3214710"/>
        </p:xfrm>
        <a:graphic>
          <a:graphicData uri="http://schemas.openxmlformats.org/drawingml/2006/table">
            <a:tbl>
              <a:tblPr/>
              <a:tblGrid>
                <a:gridCol w="6715172"/>
              </a:tblGrid>
              <a:tr h="3214710">
                <a:tc>
                  <a:txBody>
                    <a:bodyPr/>
                    <a:lstStyle/>
                    <a:p>
                      <a:pPr marL="342900" lvl="0" indent="-342900" algn="justLow" rtl="1">
                        <a:lnSpc>
                          <a:spcPct val="115000"/>
                        </a:lnSpc>
                        <a:spcBef>
                          <a:spcPts val="1200"/>
                        </a:spcBef>
                        <a:spcAft>
                          <a:spcPts val="0"/>
                        </a:spcAft>
                        <a:buClr>
                          <a:srgbClr val="BCA100"/>
                        </a:buClr>
                        <a:buFont typeface="Symbol"/>
                        <a:buChar char=""/>
                      </a:pPr>
                      <a:endParaRPr lang="fa-IR" sz="2400" dirty="0" smtClean="0">
                        <a:solidFill>
                          <a:srgbClr val="000000"/>
                        </a:solidFill>
                        <a:latin typeface="Tahoma"/>
                        <a:ea typeface="Calibri"/>
                        <a:cs typeface="B Titr" pitchFamily="2" charset="-78"/>
                      </a:endParaRPr>
                    </a:p>
                    <a:p>
                      <a:pPr marL="0" lvl="0" indent="0" algn="justLow" rtl="1">
                        <a:lnSpc>
                          <a:spcPct val="115000"/>
                        </a:lnSpc>
                        <a:spcBef>
                          <a:spcPts val="1200"/>
                        </a:spcBef>
                        <a:spcAft>
                          <a:spcPts val="0"/>
                        </a:spcAft>
                        <a:buClr>
                          <a:srgbClr val="BCA100"/>
                        </a:buClr>
                        <a:buFont typeface="Symbol"/>
                        <a:buNone/>
                      </a:pPr>
                      <a:r>
                        <a:rPr lang="fa-IR" sz="3200" dirty="0" smtClean="0">
                          <a:solidFill>
                            <a:srgbClr val="FF0000"/>
                          </a:solidFill>
                          <a:latin typeface="Tahoma"/>
                          <a:ea typeface="Calibri"/>
                          <a:cs typeface="B Titr" pitchFamily="2" charset="-78"/>
                        </a:rPr>
                        <a:t>1-4- خصوصیات نیروهای مسلح</a:t>
                      </a:r>
                    </a:p>
                    <a:p>
                      <a:pPr marL="0" marR="0" lvl="0" indent="0" algn="justLow" defTabSz="914400" rtl="1" eaLnBrk="1" fontAlgn="auto" latinLnBrk="0" hangingPunct="1">
                        <a:lnSpc>
                          <a:spcPct val="115000"/>
                        </a:lnSpc>
                        <a:spcBef>
                          <a:spcPts val="1200"/>
                        </a:spcBef>
                        <a:spcAft>
                          <a:spcPts val="0"/>
                        </a:spcAft>
                        <a:buClr>
                          <a:srgbClr val="BCA100"/>
                        </a:buClr>
                        <a:buSzTx/>
                        <a:buFont typeface="Symbol"/>
                        <a:buNone/>
                        <a:tabLst/>
                        <a:defRPr/>
                      </a:pPr>
                      <a:r>
                        <a:rPr kumimoji="0" lang="fa-IR" sz="2800" b="0" i="0" u="none" strike="noStrike" cap="none" normalizeH="0" baseline="0" dirty="0" smtClean="0">
                          <a:ln>
                            <a:noFill/>
                          </a:ln>
                          <a:solidFill>
                            <a:srgbClr val="0070C0"/>
                          </a:solidFill>
                          <a:effectLst/>
                          <a:latin typeface="Tahoma"/>
                          <a:ea typeface="Calibri" pitchFamily="34" charset="0"/>
                          <a:cs typeface="B Titr" pitchFamily="2" charset="-78"/>
                        </a:rPr>
                        <a:t>2-4- بسیج و ویژگی های آن</a:t>
                      </a:r>
                    </a:p>
                    <a:p>
                      <a:pPr marL="342900" lvl="0" indent="-342900" algn="justLow" rtl="1">
                        <a:lnSpc>
                          <a:spcPct val="115000"/>
                        </a:lnSpc>
                        <a:spcBef>
                          <a:spcPts val="1200"/>
                        </a:spcBef>
                        <a:spcAft>
                          <a:spcPts val="0"/>
                        </a:spcAft>
                        <a:buClr>
                          <a:srgbClr val="BCA100"/>
                        </a:buClr>
                        <a:buFont typeface="Symbol"/>
                        <a:buChar char=""/>
                      </a:pPr>
                      <a:endParaRPr lang="en-US" sz="1100" dirty="0">
                        <a:latin typeface="Calibri"/>
                        <a:ea typeface="Calibri"/>
                        <a:cs typeface="Arial"/>
                      </a:endParaRPr>
                    </a:p>
                  </a:txBody>
                  <a:tcPr marL="114300" marR="114300" marT="0" marB="0">
                    <a:lnL>
                      <a:noFill/>
                    </a:lnL>
                    <a:lnR>
                      <a:noFill/>
                    </a:lnR>
                    <a:lnT>
                      <a:noFill/>
                    </a:lnT>
                    <a:lnB>
                      <a:noFill/>
                    </a:lnB>
                    <a:solidFill>
                      <a:schemeClr val="bg2">
                        <a:lumMod val="90000"/>
                      </a:schemeClr>
                    </a:solidFill>
                  </a:tcPr>
                </a:tc>
              </a:tr>
            </a:tbl>
          </a:graphicData>
        </a:graphic>
      </p:graphicFrame>
    </p:spTree>
    <p:extLst>
      <p:ext uri="{BB962C8B-B14F-4D97-AF65-F5344CB8AC3E}">
        <p14:creationId xmlns:p14="http://schemas.microsoft.com/office/powerpoint/2010/main" val="3250892280"/>
      </p:ext>
    </p:extLst>
  </p:cSld>
  <p:clrMapOvr>
    <a:masterClrMapping/>
  </p:clrMapOvr>
  <mc:AlternateContent xmlns:mc="http://schemas.openxmlformats.org/markup-compatibility/2006" xmlns:p14="http://schemas.microsoft.com/office/powerpoint/2010/main">
    <mc:Choice Requires="p14">
      <p:transition spd="slow" p14:dur="1600">
        <p:blinds dir="vert"/>
        <p:sndAc>
          <p:stSnd>
            <p:snd r:embed="rId2" name="chimes.wav"/>
          </p:stSnd>
        </p:sndAc>
      </p:transition>
    </mc:Choice>
    <mc:Fallback xmlns="">
      <p:transition spd="slow">
        <p:blinds dir="vert"/>
        <p:sndAc>
          <p:stSnd>
            <p:snd r:embed="rId3" name="chimes.wav"/>
          </p:stSnd>
        </p:sndAc>
      </p:transition>
    </mc:Fallback>
  </mc:AlternateContent>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8860" y="214290"/>
            <a:ext cx="6245352" cy="1143000"/>
          </a:xfrm>
          <a:solidFill>
            <a:schemeClr val="accent2"/>
          </a:solidFill>
        </p:spPr>
        <p:txBody>
          <a:bodyPr>
            <a:normAutofit/>
          </a:bodyPr>
          <a:lstStyle/>
          <a:p>
            <a:pPr algn="ctr"/>
            <a:r>
              <a:rPr lang="fa-IR" sz="4000" b="1" cap="none" spc="0" dirty="0" smtClean="0">
                <a:ln w="17780" cmpd="sng">
                  <a:solidFill>
                    <a:srgbClr val="FFFFFF"/>
                  </a:solidFill>
                  <a:prstDash val="solid"/>
                  <a:miter lim="800000"/>
                </a:ln>
                <a:solidFill>
                  <a:srgbClr val="008000"/>
                </a:solidFill>
                <a:effectLst>
                  <a:outerShdw blurRad="50800" algn="tl" rotWithShape="0">
                    <a:srgbClr val="000000"/>
                  </a:outerShdw>
                </a:effectLst>
                <a:cs typeface="B Titr" pitchFamily="2" charset="-78"/>
              </a:rPr>
              <a:t>خصوصیات نیروهای  مسلح ج.ا.ا</a:t>
            </a:r>
            <a:endParaRPr lang="en-US" sz="4000" b="1" cap="none" spc="0" dirty="0">
              <a:ln w="17780" cmpd="sng">
                <a:solidFill>
                  <a:srgbClr val="FFFFFF"/>
                </a:solidFill>
                <a:prstDash val="solid"/>
                <a:miter lim="800000"/>
              </a:ln>
              <a:solidFill>
                <a:srgbClr val="008000"/>
              </a:solidFill>
              <a:effectLst>
                <a:outerShdw blurRad="50800" algn="tl" rotWithShape="0">
                  <a:srgbClr val="000000"/>
                </a:outerShdw>
              </a:effectLst>
              <a:cs typeface="B Titr" pitchFamily="2" charset="-78"/>
            </a:endParaRPr>
          </a:p>
        </p:txBody>
      </p:sp>
      <p:sp>
        <p:nvSpPr>
          <p:cNvPr id="9" name="Slide Number Placeholder 8"/>
          <p:cNvSpPr>
            <a:spLocks noGrp="1"/>
          </p:cNvSpPr>
          <p:nvPr>
            <p:ph type="sldNum" sz="quarter" idx="12"/>
          </p:nvPr>
        </p:nvSpPr>
        <p:spPr/>
        <p:txBody>
          <a:bodyPr/>
          <a:lstStyle/>
          <a:p>
            <a:r>
              <a:rPr lang="fa-IR" dirty="0" smtClean="0">
                <a:solidFill>
                  <a:prstClr val="black"/>
                </a:solidFill>
                <a:cs typeface="B Titr" pitchFamily="2" charset="-78"/>
              </a:rPr>
              <a:t>146</a:t>
            </a:r>
            <a:endParaRPr lang="fa-IR" dirty="0">
              <a:solidFill>
                <a:prstClr val="black"/>
              </a:solidFill>
              <a:cs typeface="B Titr" pitchFamily="2" charset="-78"/>
            </a:endParaRPr>
          </a:p>
        </p:txBody>
      </p:sp>
      <p:sp>
        <p:nvSpPr>
          <p:cNvPr id="10" name="Rectangle 9"/>
          <p:cNvSpPr/>
          <p:nvPr/>
        </p:nvSpPr>
        <p:spPr>
          <a:xfrm>
            <a:off x="2051720" y="1949364"/>
            <a:ext cx="6840760" cy="4642809"/>
          </a:xfrm>
          <a:prstGeom prst="rect">
            <a:avLst/>
          </a:prstGeom>
          <a:solidFill>
            <a:srgbClr val="CCFFCC"/>
          </a:solidFill>
          <a:ln>
            <a:solidFill>
              <a:srgbClr val="CCFFCC"/>
            </a:solidFill>
          </a:ln>
        </p:spPr>
        <p:txBody>
          <a:bodyPr wrap="square">
            <a:spAutoFit/>
          </a:bodyPr>
          <a:lstStyle/>
          <a:p>
            <a:pPr algn="just">
              <a:lnSpc>
                <a:spcPct val="150000"/>
              </a:lnSpc>
            </a:pPr>
            <a:r>
              <a:rPr lang="fa-IR" sz="2400" dirty="0" smtClean="0">
                <a:solidFill>
                  <a:srgbClr val="0070C0"/>
                </a:solidFill>
                <a:cs typeface="B Titr" pitchFamily="2" charset="-78"/>
              </a:rPr>
              <a:t>1- پایبندی به مبانی اسلامی ؛ </a:t>
            </a:r>
            <a:r>
              <a:rPr lang="ar-SA" sz="2400" dirty="0" smtClean="0">
                <a:cs typeface="B Titr" pitchFamily="2" charset="-78"/>
              </a:rPr>
              <a:t>خصوصیّت نیروهای مسلّح </a:t>
            </a:r>
            <a:r>
              <a:rPr lang="ar-SA" sz="2400" dirty="0" smtClean="0">
                <a:solidFill>
                  <a:prstClr val="black"/>
                </a:solidFill>
                <a:cs typeface="B Titr" pitchFamily="2" charset="-78"/>
              </a:rPr>
              <a:t>ما این است که به مبانی اسلام و قوانین الهی که در همه‌جا قانون الهی رایج است - حتّی در جنگ، یا در صلح - پایبند است.</a:t>
            </a:r>
            <a:endParaRPr lang="en-US" sz="2400" dirty="0" smtClean="0">
              <a:solidFill>
                <a:prstClr val="black"/>
              </a:solidFill>
              <a:cs typeface="B Titr" pitchFamily="2" charset="-78"/>
            </a:endParaRPr>
          </a:p>
          <a:p>
            <a:pPr algn="just">
              <a:lnSpc>
                <a:spcPct val="150000"/>
              </a:lnSpc>
            </a:pPr>
            <a:r>
              <a:rPr lang="fa-IR" sz="2400" dirty="0" smtClean="0">
                <a:solidFill>
                  <a:srgbClr val="0070C0"/>
                </a:solidFill>
                <a:cs typeface="B Titr" pitchFamily="2" charset="-78"/>
              </a:rPr>
              <a:t>2- </a:t>
            </a:r>
            <a:r>
              <a:rPr lang="ar-SA" sz="2400" dirty="0" smtClean="0">
                <a:solidFill>
                  <a:srgbClr val="0070C0"/>
                </a:solidFill>
                <a:cs typeface="B Titr" pitchFamily="2" charset="-78"/>
              </a:rPr>
              <a:t>عمل به آیه‌ شریفه‌ی «وَ اَعِدّوا لَهُم مَا استَطَعتُم مِن قُوَّةٍ» </a:t>
            </a:r>
            <a:r>
              <a:rPr lang="ar-SA" sz="2400" dirty="0" smtClean="0">
                <a:solidFill>
                  <a:prstClr val="black"/>
                </a:solidFill>
                <a:cs typeface="B Titr" pitchFamily="2" charset="-78"/>
              </a:rPr>
              <a:t>معنای این آیه این است که غافلگیر نشوید؛ اگر دشمنی به شما حمله کرد، شما بر اثر کمبود امکانات، کمبود سلاح و مهمّات، کمبود آمادگی، خسارت تحمّل نکنید.</a:t>
            </a:r>
            <a:endParaRPr lang="en-US" sz="2400" dirty="0" smtClean="0">
              <a:solidFill>
                <a:prstClr val="black"/>
              </a:solidFill>
              <a:cs typeface="B Titr" pitchFamily="2" charset="-78"/>
            </a:endParaRPr>
          </a:p>
          <a:p>
            <a:pPr marL="342900" indent="-342900" algn="just">
              <a:lnSpc>
                <a:spcPct val="115000"/>
              </a:lnSpc>
              <a:buClr>
                <a:srgbClr val="BCA100"/>
              </a:buClr>
            </a:pPr>
            <a:r>
              <a:rPr lang="en-US" sz="2000" dirty="0" smtClean="0">
                <a:solidFill>
                  <a:prstClr val="black"/>
                </a:solidFill>
                <a:cs typeface="B Titr" pitchFamily="2" charset="-78"/>
              </a:rPr>
              <a:t/>
            </a:r>
            <a:br>
              <a:rPr lang="en-US" sz="2000" dirty="0" smtClean="0">
                <a:solidFill>
                  <a:prstClr val="black"/>
                </a:solidFill>
                <a:cs typeface="B Titr" pitchFamily="2" charset="-78"/>
              </a:rPr>
            </a:br>
            <a:endParaRPr lang="en-US" dirty="0">
              <a:solidFill>
                <a:prstClr val="black"/>
              </a:solidFill>
            </a:endParaRPr>
          </a:p>
        </p:txBody>
      </p:sp>
      <p:sp>
        <p:nvSpPr>
          <p:cNvPr id="11" name="Rectangle 10"/>
          <p:cNvSpPr/>
          <p:nvPr/>
        </p:nvSpPr>
        <p:spPr>
          <a:xfrm>
            <a:off x="0" y="3214686"/>
            <a:ext cx="1785918" cy="307777"/>
          </a:xfrm>
          <a:prstGeom prst="rect">
            <a:avLst/>
          </a:prstGeom>
        </p:spPr>
        <p:txBody>
          <a:bodyPr wrap="square">
            <a:spAutoFit/>
          </a:bodyPr>
          <a:lstStyle/>
          <a:p>
            <a:r>
              <a:rPr lang="fa-IR" sz="1400" dirty="0" smtClean="0">
                <a:solidFill>
                  <a:srgbClr val="FF0000"/>
                </a:solidFill>
                <a:cs typeface="B Titr" pitchFamily="2" charset="-78"/>
              </a:rPr>
              <a:t>روزارتش 1394/1/30</a:t>
            </a:r>
            <a:endParaRPr lang="en-US" sz="1400" dirty="0">
              <a:solidFill>
                <a:srgbClr val="FF0000"/>
              </a:solidFill>
              <a:cs typeface="B Titr" pitchFamily="2" charset="-78"/>
            </a:endParaRPr>
          </a:p>
        </p:txBody>
      </p:sp>
    </p:spTree>
    <p:extLst>
      <p:ext uri="{BB962C8B-B14F-4D97-AF65-F5344CB8AC3E}">
        <p14:creationId xmlns:p14="http://schemas.microsoft.com/office/powerpoint/2010/main" val="1012057729"/>
      </p:ext>
    </p:extLst>
  </p:cSld>
  <p:clrMapOvr>
    <a:masterClrMapping/>
  </p:clrMapOvr>
  <mc:AlternateContent xmlns:mc="http://schemas.openxmlformats.org/markup-compatibility/2006" xmlns:p14="http://schemas.microsoft.com/office/powerpoint/2010/main">
    <mc:Choice Requires="p14">
      <p:transition spd="slow" p14:dur="2500">
        <p:checker/>
        <p:sndAc>
          <p:stSnd>
            <p:snd r:embed="rId3" name="chimes.wav"/>
          </p:stSnd>
        </p:sndAc>
      </p:transition>
    </mc:Choice>
    <mc:Fallback xmlns="">
      <p:transition spd="slow">
        <p:checker/>
        <p:sndAc>
          <p:stSnd>
            <p:snd r:embed="rId4" name="chimes.wav"/>
          </p:stSnd>
        </p:sndAc>
      </p:transition>
    </mc:Fallback>
  </mc:AlternateContent>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8860" y="214290"/>
            <a:ext cx="6245352" cy="1143000"/>
          </a:xfrm>
          <a:solidFill>
            <a:srgbClr val="990000"/>
          </a:solidFill>
        </p:spPr>
        <p:txBody>
          <a:bodyPr>
            <a:noAutofit/>
          </a:bodyPr>
          <a:lstStyle/>
          <a:p>
            <a:pPr algn="ctr"/>
            <a:r>
              <a:rPr lang="fa-IR" sz="4000" b="1" cap="none" spc="0" dirty="0">
                <a:ln w="17780" cmpd="sng">
                  <a:solidFill>
                    <a:srgbClr val="FFFFFF"/>
                  </a:solidFill>
                  <a:prstDash val="solid"/>
                  <a:miter lim="800000"/>
                </a:ln>
                <a:solidFill>
                  <a:srgbClr val="008000"/>
                </a:solidFill>
                <a:effectLst>
                  <a:outerShdw blurRad="50800" algn="tl" rotWithShape="0">
                    <a:srgbClr val="000000"/>
                  </a:outerShdw>
                </a:effectLst>
                <a:cs typeface="B Titr" pitchFamily="2" charset="-78"/>
              </a:rPr>
              <a:t>خصوصیات نیروهای  مسلح ج.ا.ا</a:t>
            </a:r>
            <a:endParaRPr lang="en-US" sz="2800" b="1" cap="none" spc="0" dirty="0">
              <a:ln w="17780" cmpd="sng">
                <a:solidFill>
                  <a:srgbClr val="FFFFFF"/>
                </a:solidFill>
                <a:prstDash val="solid"/>
                <a:miter lim="800000"/>
              </a:ln>
              <a:solidFill>
                <a:srgbClr val="008000"/>
              </a:solidFill>
              <a:effectLst>
                <a:outerShdw blurRad="50800" algn="tl" rotWithShape="0">
                  <a:srgbClr val="000000"/>
                </a:outerShdw>
              </a:effectLst>
              <a:cs typeface="B Titr" pitchFamily="2" charset="-78"/>
            </a:endParaRPr>
          </a:p>
        </p:txBody>
      </p:sp>
      <p:sp>
        <p:nvSpPr>
          <p:cNvPr id="7" name="Rectangle 6"/>
          <p:cNvSpPr/>
          <p:nvPr/>
        </p:nvSpPr>
        <p:spPr>
          <a:xfrm>
            <a:off x="0" y="2714620"/>
            <a:ext cx="1785918" cy="1358064"/>
          </a:xfrm>
          <a:prstGeom prst="rect">
            <a:avLst/>
          </a:prstGeom>
        </p:spPr>
        <p:txBody>
          <a:bodyPr wrap="square">
            <a:spAutoFit/>
          </a:bodyPr>
          <a:lstStyle/>
          <a:p>
            <a:pPr algn="ctr">
              <a:lnSpc>
                <a:spcPct val="150000"/>
              </a:lnSpc>
            </a:pPr>
            <a:r>
              <a:rPr lang="fa-IR" sz="1400" dirty="0" smtClean="0">
                <a:solidFill>
                  <a:srgbClr val="C00000"/>
                </a:solidFill>
                <a:cs typeface="B Titr" pitchFamily="2" charset="-78"/>
              </a:rPr>
              <a:t>مراسم دانش‌آموختگی دانشجویان دانشگاه‌های افسری ا. ج.ا.ا.</a:t>
            </a:r>
          </a:p>
          <a:p>
            <a:pPr algn="ctr">
              <a:lnSpc>
                <a:spcPct val="150000"/>
              </a:lnSpc>
            </a:pPr>
            <a:r>
              <a:rPr lang="fa-IR" sz="1400" dirty="0" smtClean="0">
                <a:solidFill>
                  <a:srgbClr val="C00000"/>
                </a:solidFill>
                <a:cs typeface="B Titr" pitchFamily="2" charset="-78"/>
              </a:rPr>
              <a:t> ‏1394/07/08 </a:t>
            </a:r>
            <a:endParaRPr lang="en-US" sz="1400" dirty="0">
              <a:solidFill>
                <a:srgbClr val="C00000"/>
              </a:solidFill>
              <a:cs typeface="B Titr" pitchFamily="2" charset="-78"/>
            </a:endParaRPr>
          </a:p>
        </p:txBody>
      </p:sp>
      <p:sp>
        <p:nvSpPr>
          <p:cNvPr id="5" name="Slide Number Placeholder 4"/>
          <p:cNvSpPr>
            <a:spLocks noGrp="1"/>
          </p:cNvSpPr>
          <p:nvPr>
            <p:ph type="sldNum" sz="quarter" idx="12"/>
          </p:nvPr>
        </p:nvSpPr>
        <p:spPr/>
        <p:txBody>
          <a:bodyPr/>
          <a:lstStyle/>
          <a:p>
            <a:r>
              <a:rPr lang="fa-IR" dirty="0" smtClean="0">
                <a:solidFill>
                  <a:prstClr val="black"/>
                </a:solidFill>
              </a:rPr>
              <a:t>147</a:t>
            </a:r>
            <a:endParaRPr lang="fa-IR" dirty="0">
              <a:solidFill>
                <a:prstClr val="black"/>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3891474646"/>
              </p:ext>
            </p:extLst>
          </p:nvPr>
        </p:nvGraphicFramePr>
        <p:xfrm>
          <a:off x="2071670" y="2071678"/>
          <a:ext cx="6786610" cy="4357718"/>
        </p:xfrm>
        <a:graphic>
          <a:graphicData uri="http://schemas.openxmlformats.org/drawingml/2006/table">
            <a:tbl>
              <a:tblPr/>
              <a:tblGrid>
                <a:gridCol w="6786610"/>
              </a:tblGrid>
              <a:tr h="4357718">
                <a:tc>
                  <a:txBody>
                    <a:bodyPr/>
                    <a:lstStyle/>
                    <a:p>
                      <a:pPr marL="342900" lvl="0" indent="-342900" algn="justLow" rtl="1">
                        <a:lnSpc>
                          <a:spcPct val="115000"/>
                        </a:lnSpc>
                        <a:spcAft>
                          <a:spcPts val="0"/>
                        </a:spcAft>
                        <a:buClr>
                          <a:srgbClr val="BCA100"/>
                        </a:buClr>
                        <a:buFont typeface="Symbol"/>
                        <a:buChar char=""/>
                      </a:pPr>
                      <a:r>
                        <a:rPr lang="fa-IR" sz="2000" dirty="0" smtClean="0">
                          <a:solidFill>
                            <a:srgbClr val="0070C0"/>
                          </a:solidFill>
                          <a:latin typeface="Tahoma"/>
                          <a:ea typeface="Calibri"/>
                          <a:cs typeface="B Titr" pitchFamily="2" charset="-78"/>
                        </a:rPr>
                        <a:t>3- برخورداری ار عناصر هویت بخش (ایمان ، شجاعت و دانش )؛ </a:t>
                      </a:r>
                      <a:r>
                        <a:rPr lang="ar-SA" sz="2000" dirty="0" smtClean="0">
                          <a:solidFill>
                            <a:srgbClr val="000000"/>
                          </a:solidFill>
                          <a:latin typeface="Tahoma"/>
                          <a:ea typeface="Calibri"/>
                          <a:cs typeface="B Titr" pitchFamily="2" charset="-78"/>
                        </a:rPr>
                        <a:t>از جمله‌ </a:t>
                      </a:r>
                      <a:r>
                        <a:rPr lang="ar-SA" sz="2000" dirty="0">
                          <a:solidFill>
                            <a:srgbClr val="000000"/>
                          </a:solidFill>
                          <a:latin typeface="Tahoma"/>
                          <a:ea typeface="Calibri"/>
                          <a:cs typeface="B Titr" pitchFamily="2" charset="-78"/>
                        </a:rPr>
                        <a:t>برجستگی‌های یک نیروی مسلّح عبارت است از ایمان و شجاعت و دانش. این سه عنصر از جمله‌ی عناصر بسیار مهم در تشکیل هویّت یک نیروی مسلّح است.</a:t>
                      </a:r>
                      <a:endParaRPr lang="en-US" sz="1800" dirty="0">
                        <a:latin typeface="Calibri"/>
                        <a:ea typeface="Calibri"/>
                        <a:cs typeface="B Titr" pitchFamily="2" charset="-78"/>
                      </a:endParaRPr>
                    </a:p>
                    <a:p>
                      <a:pPr marL="342900" lvl="0" indent="-342900" algn="justLow" rtl="1">
                        <a:lnSpc>
                          <a:spcPct val="115000"/>
                        </a:lnSpc>
                        <a:spcAft>
                          <a:spcPts val="0"/>
                        </a:spcAft>
                        <a:buClr>
                          <a:srgbClr val="BCA100"/>
                        </a:buClr>
                        <a:buFont typeface="Symbol"/>
                        <a:buChar char=""/>
                      </a:pPr>
                      <a:r>
                        <a:rPr lang="ar-SA" sz="2000" dirty="0">
                          <a:solidFill>
                            <a:srgbClr val="000000"/>
                          </a:solidFill>
                          <a:latin typeface="Tahoma"/>
                          <a:ea typeface="Calibri"/>
                          <a:cs typeface="B Titr" pitchFamily="2" charset="-78"/>
                        </a:rPr>
                        <a:t>وقتی </a:t>
                      </a:r>
                      <a:r>
                        <a:rPr lang="ar-SA" sz="2000" dirty="0" smtClean="0">
                          <a:solidFill>
                            <a:srgbClr val="000000"/>
                          </a:solidFill>
                          <a:latin typeface="Tahoma"/>
                          <a:ea typeface="Calibri"/>
                          <a:cs typeface="B Titr" pitchFamily="2" charset="-78"/>
                        </a:rPr>
                        <a:t>روحیّه‌ </a:t>
                      </a:r>
                      <a:r>
                        <a:rPr lang="ar-SA" sz="2000" dirty="0">
                          <a:solidFill>
                            <a:srgbClr val="000000"/>
                          </a:solidFill>
                          <a:latin typeface="Tahoma"/>
                          <a:ea typeface="Calibri"/>
                          <a:cs typeface="B Titr" pitchFamily="2" charset="-78"/>
                        </a:rPr>
                        <a:t>ایمانی نبود، وقتی خدا در بین نبود، فرق </a:t>
                      </a:r>
                      <a:r>
                        <a:rPr lang="ar-SA" sz="2000" dirty="0" smtClean="0">
                          <a:solidFill>
                            <a:srgbClr val="000000"/>
                          </a:solidFill>
                          <a:latin typeface="Tahoma"/>
                          <a:ea typeface="Calibri"/>
                          <a:cs typeface="B Titr" pitchFamily="2" charset="-78"/>
                        </a:rPr>
                        <a:t>نمی</a:t>
                      </a:r>
                      <a:r>
                        <a:rPr lang="fa-IR" sz="2000" dirty="0" smtClean="0">
                          <a:solidFill>
                            <a:srgbClr val="000000"/>
                          </a:solidFill>
                          <a:latin typeface="Tahoma"/>
                          <a:ea typeface="Calibri"/>
                          <a:cs typeface="B Titr" pitchFamily="2" charset="-78"/>
                        </a:rPr>
                        <a:t> </a:t>
                      </a:r>
                      <a:r>
                        <a:rPr lang="ar-SA" sz="2000" dirty="0" smtClean="0">
                          <a:solidFill>
                            <a:srgbClr val="000000"/>
                          </a:solidFill>
                          <a:latin typeface="Tahoma"/>
                          <a:ea typeface="Calibri"/>
                          <a:cs typeface="B Titr" pitchFamily="2" charset="-78"/>
                        </a:rPr>
                        <a:t>کند </a:t>
                      </a:r>
                      <a:r>
                        <a:rPr lang="ar-SA" sz="2000" dirty="0">
                          <a:solidFill>
                            <a:srgbClr val="000000"/>
                          </a:solidFill>
                          <a:latin typeface="Tahoma"/>
                          <a:ea typeface="Calibri"/>
                          <a:cs typeface="B Titr" pitchFamily="2" charset="-78"/>
                        </a:rPr>
                        <a:t>که ابزار خون‌بار و مرگ‌آفرین خود را بر سر چه کسی بریزد.</a:t>
                      </a:r>
                      <a:endParaRPr lang="en-US" sz="1800" dirty="0">
                        <a:latin typeface="Calibri"/>
                        <a:ea typeface="Calibri"/>
                        <a:cs typeface="B Titr" pitchFamily="2" charset="-78"/>
                      </a:endParaRPr>
                    </a:p>
                    <a:p>
                      <a:pPr marL="342900" lvl="0" indent="-342900" algn="justLow" rtl="1">
                        <a:lnSpc>
                          <a:spcPct val="115000"/>
                        </a:lnSpc>
                        <a:spcAft>
                          <a:spcPts val="0"/>
                        </a:spcAft>
                        <a:buClr>
                          <a:srgbClr val="BCA100"/>
                        </a:buClr>
                        <a:buFont typeface="Symbol"/>
                        <a:buChar char=""/>
                      </a:pPr>
                      <a:r>
                        <a:rPr lang="ar-SA" sz="2000" dirty="0">
                          <a:solidFill>
                            <a:srgbClr val="000000"/>
                          </a:solidFill>
                          <a:latin typeface="Tahoma"/>
                          <a:ea typeface="Calibri"/>
                          <a:cs typeface="B Titr" pitchFamily="2" charset="-78"/>
                        </a:rPr>
                        <a:t>هرچه </a:t>
                      </a:r>
                      <a:r>
                        <a:rPr lang="ar-SA" sz="2000" dirty="0" smtClean="0">
                          <a:solidFill>
                            <a:srgbClr val="000000"/>
                          </a:solidFill>
                          <a:latin typeface="Tahoma"/>
                          <a:ea typeface="Calibri"/>
                          <a:cs typeface="B Titr" pitchFamily="2" charset="-78"/>
                        </a:rPr>
                        <a:t>می</a:t>
                      </a:r>
                      <a:r>
                        <a:rPr lang="fa-IR" sz="2000" dirty="0" smtClean="0">
                          <a:solidFill>
                            <a:srgbClr val="000000"/>
                          </a:solidFill>
                          <a:latin typeface="Tahoma"/>
                          <a:ea typeface="Calibri"/>
                          <a:cs typeface="B Titr" pitchFamily="2" charset="-78"/>
                        </a:rPr>
                        <a:t> </a:t>
                      </a:r>
                      <a:r>
                        <a:rPr lang="ar-SA" sz="2000" dirty="0" smtClean="0">
                          <a:solidFill>
                            <a:srgbClr val="000000"/>
                          </a:solidFill>
                          <a:latin typeface="Tahoma"/>
                          <a:ea typeface="Calibri"/>
                          <a:cs typeface="B Titr" pitchFamily="2" charset="-78"/>
                        </a:rPr>
                        <a:t>توانید </a:t>
                      </a:r>
                      <a:r>
                        <a:rPr lang="ar-SA" sz="2000" dirty="0">
                          <a:solidFill>
                            <a:srgbClr val="000000"/>
                          </a:solidFill>
                          <a:latin typeface="Tahoma"/>
                          <a:ea typeface="Calibri"/>
                          <a:cs typeface="B Titr" pitchFamily="2" charset="-78"/>
                        </a:rPr>
                        <a:t>این عناصر اصلی را؛ ایمانتان را، شجاعتتان را، ابتکار تحقیقاتی خود را، دانش آموزی و دانش پژوهی خود را تقویت کنید.</a:t>
                      </a:r>
                      <a:endParaRPr lang="en-US" sz="1800" dirty="0">
                        <a:latin typeface="Calibri"/>
                        <a:ea typeface="Calibri"/>
                        <a:cs typeface="B Titr" pitchFamily="2" charset="-78"/>
                      </a:endParaRPr>
                    </a:p>
                    <a:p>
                      <a:pPr marL="342900" lvl="0" indent="-342900" algn="justLow" rtl="1">
                        <a:lnSpc>
                          <a:spcPct val="115000"/>
                        </a:lnSpc>
                        <a:spcAft>
                          <a:spcPts val="0"/>
                        </a:spcAft>
                        <a:buClr>
                          <a:srgbClr val="BCA100"/>
                        </a:buClr>
                        <a:buFont typeface="Symbol"/>
                        <a:buChar char=""/>
                      </a:pPr>
                      <a:r>
                        <a:rPr lang="ar-SA" sz="2000" dirty="0">
                          <a:solidFill>
                            <a:srgbClr val="000000"/>
                          </a:solidFill>
                          <a:latin typeface="Tahoma"/>
                          <a:ea typeface="Calibri"/>
                          <a:cs typeface="B Titr" pitchFamily="2" charset="-78"/>
                        </a:rPr>
                        <a:t>امروز نظام جمهوری اسلامی ایران، هم به ابزارهای جنگِ سخت، هم به ابزارهای جنگِ نرم نیاز دارد. دنیای محکومِ قدرت شیاطین، برای انسانهای خداجوی، دنیای خطیری است؛ باید خود را آماده نگه دارند، باید خود را مجهّز نگه دارند.</a:t>
                      </a:r>
                      <a:endParaRPr lang="en-US" sz="1800" dirty="0">
                        <a:latin typeface="Calibri"/>
                        <a:ea typeface="Calibri"/>
                        <a:cs typeface="B Titr" pitchFamily="2" charset="-78"/>
                      </a:endParaRPr>
                    </a:p>
                  </a:txBody>
                  <a:tcPr marL="114300" marR="114300" marT="0" marB="0">
                    <a:lnL>
                      <a:noFill/>
                    </a:lnL>
                    <a:lnR>
                      <a:noFill/>
                    </a:lnR>
                    <a:lnT>
                      <a:noFill/>
                    </a:lnT>
                    <a:lnB>
                      <a:noFill/>
                    </a:lnB>
                    <a:solidFill>
                      <a:schemeClr val="accent1">
                        <a:lumMod val="20000"/>
                        <a:lumOff val="80000"/>
                      </a:schemeClr>
                    </a:solidFill>
                  </a:tcPr>
                </a:tc>
              </a:tr>
            </a:tbl>
          </a:graphicData>
        </a:graphic>
      </p:graphicFrame>
    </p:spTree>
    <p:extLst>
      <p:ext uri="{BB962C8B-B14F-4D97-AF65-F5344CB8AC3E}">
        <p14:creationId xmlns:p14="http://schemas.microsoft.com/office/powerpoint/2010/main" val="1118942044"/>
      </p:ext>
    </p:extLst>
  </p:cSld>
  <p:clrMapOvr>
    <a:masterClrMapping/>
  </p:clrMapOvr>
  <mc:AlternateContent xmlns:mc="http://schemas.openxmlformats.org/markup-compatibility/2006" xmlns:p14="http://schemas.microsoft.com/office/powerpoint/2010/main">
    <mc:Choice Requires="p14">
      <p:transition spd="slow" p14:dur="2250">
        <p14:ferris dir="r"/>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8860" y="214290"/>
            <a:ext cx="6245352" cy="1143000"/>
          </a:xfrm>
          <a:solidFill>
            <a:srgbClr val="7E0000"/>
          </a:solidFill>
        </p:spPr>
        <p:txBody>
          <a:bodyPr>
            <a:noAutofit/>
          </a:bodyPr>
          <a:lstStyle/>
          <a:p>
            <a:pPr algn="ctr"/>
            <a:r>
              <a:rPr lang="fa-IR" sz="4000" b="1" cap="none" spc="0" dirty="0">
                <a:ln w="17780" cmpd="sng">
                  <a:solidFill>
                    <a:srgbClr val="FFFFFF"/>
                  </a:solidFill>
                  <a:prstDash val="solid"/>
                  <a:miter lim="800000"/>
                </a:ln>
                <a:solidFill>
                  <a:srgbClr val="008000"/>
                </a:solidFill>
                <a:effectLst>
                  <a:outerShdw blurRad="50800" algn="tl" rotWithShape="0">
                    <a:srgbClr val="000000"/>
                  </a:outerShdw>
                </a:effectLst>
                <a:cs typeface="B Titr" pitchFamily="2" charset="-78"/>
              </a:rPr>
              <a:t>خصوصیات نیروهای  مسلح ج.ا.ا</a:t>
            </a:r>
            <a:endParaRPr lang="en-US" sz="3200" b="1" cap="none" spc="0" dirty="0">
              <a:ln w="17780" cmpd="sng">
                <a:solidFill>
                  <a:srgbClr val="FFFFFF"/>
                </a:solidFill>
                <a:prstDash val="solid"/>
                <a:miter lim="800000"/>
              </a:ln>
              <a:solidFill>
                <a:srgbClr val="008000"/>
              </a:solidFill>
              <a:effectLst>
                <a:outerShdw blurRad="50800" algn="tl" rotWithShape="0">
                  <a:srgbClr val="000000"/>
                </a:outerShdw>
              </a:effectLst>
              <a:cs typeface="B Titr" pitchFamily="2" charset="-78"/>
            </a:endParaRPr>
          </a:p>
        </p:txBody>
      </p:sp>
      <p:sp>
        <p:nvSpPr>
          <p:cNvPr id="7" name="Rectangle 6"/>
          <p:cNvSpPr/>
          <p:nvPr/>
        </p:nvSpPr>
        <p:spPr>
          <a:xfrm>
            <a:off x="0" y="3143248"/>
            <a:ext cx="1785918" cy="1384995"/>
          </a:xfrm>
          <a:prstGeom prst="rect">
            <a:avLst/>
          </a:prstGeom>
        </p:spPr>
        <p:txBody>
          <a:bodyPr wrap="square">
            <a:spAutoFit/>
          </a:bodyPr>
          <a:lstStyle/>
          <a:p>
            <a:pPr algn="ctr">
              <a:lnSpc>
                <a:spcPct val="150000"/>
              </a:lnSpc>
            </a:pPr>
            <a:r>
              <a:rPr lang="fa-IR" sz="1400" dirty="0" smtClean="0">
                <a:solidFill>
                  <a:srgbClr val="C00000"/>
                </a:solidFill>
                <a:cs typeface="B Titr" pitchFamily="2" charset="-78"/>
              </a:rPr>
              <a:t>مراسم دانش‌آموختگی دانشجویان دانشگاه‌های افسری ا. ج.ا.ا.</a:t>
            </a:r>
          </a:p>
          <a:p>
            <a:pPr algn="ctr">
              <a:lnSpc>
                <a:spcPct val="150000"/>
              </a:lnSpc>
            </a:pPr>
            <a:r>
              <a:rPr lang="fa-IR" sz="1400" dirty="0" smtClean="0">
                <a:solidFill>
                  <a:srgbClr val="C00000"/>
                </a:solidFill>
                <a:cs typeface="B Titr" pitchFamily="2" charset="-78"/>
              </a:rPr>
              <a:t> ‏1394/07/08 </a:t>
            </a:r>
            <a:endParaRPr lang="en-US" sz="1400" dirty="0">
              <a:solidFill>
                <a:srgbClr val="C00000"/>
              </a:solidFill>
              <a:cs typeface="B Titr" pitchFamily="2" charset="-78"/>
            </a:endParaRPr>
          </a:p>
        </p:txBody>
      </p:sp>
      <p:sp>
        <p:nvSpPr>
          <p:cNvPr id="5" name="Slide Number Placeholder 4"/>
          <p:cNvSpPr>
            <a:spLocks noGrp="1"/>
          </p:cNvSpPr>
          <p:nvPr>
            <p:ph type="sldNum" sz="quarter" idx="12"/>
          </p:nvPr>
        </p:nvSpPr>
        <p:spPr/>
        <p:txBody>
          <a:bodyPr/>
          <a:lstStyle/>
          <a:p>
            <a:r>
              <a:rPr lang="fa-IR" dirty="0" smtClean="0">
                <a:solidFill>
                  <a:prstClr val="black"/>
                </a:solidFill>
              </a:rPr>
              <a:t>148</a:t>
            </a:r>
            <a:endParaRPr lang="fa-IR" dirty="0">
              <a:solidFill>
                <a:prstClr val="black"/>
              </a:solidFill>
            </a:endParaRPr>
          </a:p>
        </p:txBody>
      </p:sp>
      <p:sp>
        <p:nvSpPr>
          <p:cNvPr id="8" name="Rectangle 7"/>
          <p:cNvSpPr/>
          <p:nvPr/>
        </p:nvSpPr>
        <p:spPr>
          <a:xfrm>
            <a:off x="1785918" y="1857364"/>
            <a:ext cx="7358082" cy="4801314"/>
          </a:xfrm>
          <a:prstGeom prst="rect">
            <a:avLst/>
          </a:prstGeom>
          <a:solidFill>
            <a:schemeClr val="accent1">
              <a:lumMod val="20000"/>
              <a:lumOff val="80000"/>
            </a:schemeClr>
          </a:solidFill>
        </p:spPr>
        <p:txBody>
          <a:bodyPr wrap="square">
            <a:spAutoFit/>
          </a:bodyPr>
          <a:lstStyle/>
          <a:p>
            <a:pPr algn="just">
              <a:lnSpc>
                <a:spcPct val="150000"/>
              </a:lnSpc>
            </a:pPr>
            <a:r>
              <a:rPr lang="fa-IR" sz="2400" dirty="0" smtClean="0">
                <a:solidFill>
                  <a:srgbClr val="0070C0"/>
                </a:solidFill>
                <a:cs typeface="B Titr" pitchFamily="2" charset="-78"/>
              </a:rPr>
              <a:t>4</a:t>
            </a:r>
            <a:r>
              <a:rPr lang="fa-IR" sz="2000" dirty="0" smtClean="0">
                <a:solidFill>
                  <a:srgbClr val="0070C0"/>
                </a:solidFill>
                <a:cs typeface="B Titr" pitchFamily="2" charset="-78"/>
              </a:rPr>
              <a:t>-ایستادگی در مقابل استکبار؛ </a:t>
            </a:r>
            <a:r>
              <a:rPr lang="ar-SA" sz="2000" dirty="0" smtClean="0">
                <a:solidFill>
                  <a:prstClr val="black"/>
                </a:solidFill>
                <a:cs typeface="B Titr" pitchFamily="2" charset="-78"/>
              </a:rPr>
              <a:t>اگر جمهوری اسلامی ایران و ملّت شجاع و انقلابی ایران اجازه می</a:t>
            </a:r>
            <a:r>
              <a:rPr lang="fa-IR" sz="2000" dirty="0" smtClean="0">
                <a:solidFill>
                  <a:prstClr val="black"/>
                </a:solidFill>
                <a:cs typeface="B Titr" pitchFamily="2" charset="-78"/>
              </a:rPr>
              <a:t> </a:t>
            </a:r>
            <a:r>
              <a:rPr lang="ar-SA" sz="2000" dirty="0" smtClean="0">
                <a:solidFill>
                  <a:prstClr val="black"/>
                </a:solidFill>
                <a:cs typeface="B Titr" pitchFamily="2" charset="-78"/>
              </a:rPr>
              <a:t>دادند که قدرتمندان غاصب جهانی، آنها را در خودشان و در نظامات خودشان حل کنند، یعنی اگر بنا بود هسته‌ اصلی خود، هویّت خود، جوهر خود را نشان ندهند و به آن اهمّیّت ندهند، مورد دشمنی قرار نمی</a:t>
            </a:r>
            <a:r>
              <a:rPr lang="fa-IR" sz="2000" dirty="0" smtClean="0">
                <a:solidFill>
                  <a:prstClr val="black"/>
                </a:solidFill>
                <a:cs typeface="B Titr" pitchFamily="2" charset="-78"/>
              </a:rPr>
              <a:t> </a:t>
            </a:r>
            <a:r>
              <a:rPr lang="ar-SA" sz="2000" dirty="0" smtClean="0">
                <a:solidFill>
                  <a:prstClr val="black"/>
                </a:solidFill>
                <a:cs typeface="B Titr" pitchFamily="2" charset="-78"/>
              </a:rPr>
              <a:t>گرفتند.</a:t>
            </a:r>
            <a:endParaRPr lang="en-US" sz="2000" dirty="0" smtClean="0">
              <a:solidFill>
                <a:prstClr val="black"/>
              </a:solidFill>
              <a:cs typeface="B Titr" pitchFamily="2" charset="-78"/>
            </a:endParaRPr>
          </a:p>
          <a:p>
            <a:pPr algn="just">
              <a:lnSpc>
                <a:spcPct val="150000"/>
              </a:lnSpc>
            </a:pPr>
            <a:r>
              <a:rPr lang="ar-SA" sz="2000" dirty="0" smtClean="0">
                <a:solidFill>
                  <a:prstClr val="black"/>
                </a:solidFill>
                <a:cs typeface="B Titr" pitchFamily="2" charset="-78"/>
              </a:rPr>
              <a:t>امروز در دنیا سرمایه‌داران بزرگ، کمپانی‌داران بزرگ، جهان‌خواران، قدرت‌طلبان، با مجهّز شدن به علم و دستگاه‌های تبلیغاتی، بر سیاست دنیا دارند زورگویی می</a:t>
            </a:r>
            <a:r>
              <a:rPr lang="fa-IR" sz="2000" dirty="0" smtClean="0">
                <a:solidFill>
                  <a:prstClr val="black"/>
                </a:solidFill>
                <a:cs typeface="B Titr" pitchFamily="2" charset="-78"/>
              </a:rPr>
              <a:t> </a:t>
            </a:r>
            <a:r>
              <a:rPr lang="ar-SA" sz="2000" dirty="0" smtClean="0">
                <a:solidFill>
                  <a:prstClr val="black"/>
                </a:solidFill>
                <a:cs typeface="B Titr" pitchFamily="2" charset="-78"/>
              </a:rPr>
              <a:t>کنند و حکمرانی می</a:t>
            </a:r>
            <a:r>
              <a:rPr lang="fa-IR" sz="2000" dirty="0" smtClean="0">
                <a:solidFill>
                  <a:prstClr val="black"/>
                </a:solidFill>
                <a:cs typeface="B Titr" pitchFamily="2" charset="-78"/>
              </a:rPr>
              <a:t> </a:t>
            </a:r>
            <a:r>
              <a:rPr lang="ar-SA" sz="2000" dirty="0" smtClean="0">
                <a:solidFill>
                  <a:prstClr val="black"/>
                </a:solidFill>
                <a:cs typeface="B Titr" pitchFamily="2" charset="-78"/>
              </a:rPr>
              <a:t>کنند؛ هر ملّت مستقلی که بخواهد بِایستد، مورد دشمنی اینها است.</a:t>
            </a:r>
            <a:r>
              <a:rPr lang="fa-IR" sz="2000" dirty="0" smtClean="0">
                <a:solidFill>
                  <a:prstClr val="black"/>
                </a:solidFill>
                <a:cs typeface="B Titr" pitchFamily="2" charset="-78"/>
              </a:rPr>
              <a:t> </a:t>
            </a:r>
            <a:r>
              <a:rPr lang="ar-SA" sz="2000" dirty="0" smtClean="0">
                <a:solidFill>
                  <a:prstClr val="black"/>
                </a:solidFill>
                <a:cs typeface="B Titr" pitchFamily="2" charset="-78"/>
              </a:rPr>
              <a:t>ایران اسلامی نشان داد پرطاقت است، آگاه است، بصیر است، برای هویّت خود احترام قائل است، برای بشریّت هم احترام قائل است. ایستادگی در مقابل استکبار، احترام به بشریّت است.</a:t>
            </a:r>
            <a:endParaRPr lang="en-US" sz="2000" dirty="0">
              <a:solidFill>
                <a:prstClr val="black"/>
              </a:solidFill>
              <a:cs typeface="B Titr" pitchFamily="2" charset="-78"/>
            </a:endParaRPr>
          </a:p>
        </p:txBody>
      </p:sp>
    </p:spTree>
    <p:extLst>
      <p:ext uri="{BB962C8B-B14F-4D97-AF65-F5344CB8AC3E}">
        <p14:creationId xmlns:p14="http://schemas.microsoft.com/office/powerpoint/2010/main" val="3326540064"/>
      </p:ext>
    </p:extLst>
  </p:cSld>
  <p:clrMapOvr>
    <a:masterClrMapping/>
  </p:clrMapOvr>
  <mc:AlternateContent xmlns:mc="http://schemas.openxmlformats.org/markup-compatibility/2006" xmlns:p14="http://schemas.microsoft.com/office/powerpoint/2010/main">
    <mc:Choice Requires="p14">
      <p:transition spd="slow" p14:dur="2250">
        <p14:flip dir="l"/>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CC3399"/>
          </a:solidFill>
        </p:spPr>
        <p:txBody>
          <a:bodyPr>
            <a:normAutofit/>
          </a:bodyPr>
          <a:lstStyle/>
          <a:p>
            <a:pPr algn="ctr"/>
            <a:r>
              <a:rPr lang="fa-IR" sz="3600" dirty="0">
                <a:cs typeface="2  Titr" pitchFamily="2" charset="-78"/>
              </a:rPr>
              <a:t>3-1-دانشگاه</a:t>
            </a:r>
          </a:p>
        </p:txBody>
      </p:sp>
      <p:sp>
        <p:nvSpPr>
          <p:cNvPr id="4" name="Text Placeholder 3"/>
          <p:cNvSpPr>
            <a:spLocks noGrp="1"/>
          </p:cNvSpPr>
          <p:nvPr>
            <p:ph type="body" sz="half" idx="2"/>
          </p:nvPr>
        </p:nvSpPr>
        <p:spPr/>
        <p:txBody>
          <a:bodyPr/>
          <a:lstStyle/>
          <a:p>
            <a:pPr algn="ctr"/>
            <a:r>
              <a:rPr lang="fa-IR" dirty="0">
                <a:solidFill>
                  <a:srgbClr val="990000"/>
                </a:solidFill>
                <a:cs typeface="2  Titr" pitchFamily="2" charset="-78"/>
              </a:rPr>
              <a:t>در دیدار رؤسای دانشگاه‌ها، پژوهشگاه‌ها، مراکز رشد و پارک‌های علم و فناوری</a:t>
            </a:r>
          </a:p>
          <a:p>
            <a:pPr algn="ctr"/>
            <a:r>
              <a:rPr lang="fa-IR" dirty="0" smtClean="0">
                <a:solidFill>
                  <a:srgbClr val="990000"/>
                </a:solidFill>
                <a:cs typeface="2  Titr" pitchFamily="2" charset="-78"/>
              </a:rPr>
              <a:t>1394/8/20</a:t>
            </a:r>
            <a:endParaRPr lang="en-US" dirty="0">
              <a:solidFill>
                <a:srgbClr val="990000"/>
              </a:solidFill>
              <a:cs typeface="2  Titr" pitchFamily="2" charset="-78"/>
            </a:endParaRPr>
          </a:p>
          <a:p>
            <a:endParaRPr lang="fa-IR" dirty="0"/>
          </a:p>
        </p:txBody>
      </p:sp>
      <p:sp>
        <p:nvSpPr>
          <p:cNvPr id="5" name="Slide Number Placeholder 4"/>
          <p:cNvSpPr>
            <a:spLocks noGrp="1"/>
          </p:cNvSpPr>
          <p:nvPr>
            <p:ph type="sldNum" sz="quarter" idx="12"/>
          </p:nvPr>
        </p:nvSpPr>
        <p:spPr/>
        <p:txBody>
          <a:bodyPr/>
          <a:lstStyle/>
          <a:p>
            <a:r>
              <a:rPr lang="fa-IR" sz="2000" dirty="0" smtClean="0">
                <a:solidFill>
                  <a:srgbClr val="7E0000"/>
                </a:solidFill>
                <a:cs typeface="B Titr" pitchFamily="2" charset="-78"/>
              </a:rPr>
              <a:t>14</a:t>
            </a:r>
            <a:endParaRPr lang="fa-IR" dirty="0">
              <a:solidFill>
                <a:srgbClr val="7E0000"/>
              </a:solidFill>
              <a:cs typeface="B Titr" pitchFamily="2" charset="-78"/>
            </a:endParaRPr>
          </a:p>
        </p:txBody>
      </p:sp>
      <p:graphicFrame>
        <p:nvGraphicFramePr>
          <p:cNvPr id="6" name="Table 5"/>
          <p:cNvGraphicFramePr>
            <a:graphicFrameLocks noGrp="1"/>
          </p:cNvGraphicFramePr>
          <p:nvPr>
            <p:extLst>
              <p:ext uri="{D42A27DB-BD31-4B8C-83A1-F6EECF244321}">
                <p14:modId xmlns:p14="http://schemas.microsoft.com/office/powerpoint/2010/main" val="892371347"/>
              </p:ext>
            </p:extLst>
          </p:nvPr>
        </p:nvGraphicFramePr>
        <p:xfrm>
          <a:off x="1907704" y="1844824"/>
          <a:ext cx="7056784" cy="4464495"/>
        </p:xfrm>
        <a:graphic>
          <a:graphicData uri="http://schemas.openxmlformats.org/drawingml/2006/table">
            <a:tbl>
              <a:tblPr>
                <a:tableStyleId>{5C22544A-7EE6-4342-B048-85BDC9FD1C3A}</a:tableStyleId>
              </a:tblPr>
              <a:tblGrid>
                <a:gridCol w="7056784"/>
              </a:tblGrid>
              <a:tr h="4464495">
                <a:tc>
                  <a:txBody>
                    <a:bodyPr/>
                    <a:lstStyle/>
                    <a:p>
                      <a:pPr marL="342900" lvl="0" indent="-342900" algn="justLow" rtl="1">
                        <a:lnSpc>
                          <a:spcPct val="115000"/>
                        </a:lnSpc>
                        <a:spcAft>
                          <a:spcPts val="0"/>
                        </a:spcAft>
                        <a:buClr>
                          <a:srgbClr val="BCA100"/>
                        </a:buClr>
                        <a:buFont typeface="Symbol"/>
                        <a:buChar char=""/>
                      </a:pPr>
                      <a:r>
                        <a:rPr kumimoji="0" lang="fa-IR" sz="2400" b="0" i="0" u="none" strike="noStrike" kern="1200" cap="small" spc="200" normalizeH="0" baseline="0" noProof="0" dirty="0" smtClean="0">
                          <a:ln>
                            <a:noFill/>
                          </a:ln>
                          <a:solidFill>
                            <a:srgbClr val="0070C0"/>
                          </a:solidFill>
                          <a:effectLst/>
                          <a:uLnTx/>
                          <a:uFillTx/>
                          <a:latin typeface="Trebuchet MS"/>
                          <a:ea typeface="+mj-ea"/>
                          <a:cs typeface="2  Titr" pitchFamily="2" charset="-78"/>
                        </a:rPr>
                        <a:t>3-3-1-برنامه ریزی برای تمدن سازی؛</a:t>
                      </a:r>
                      <a:r>
                        <a:rPr kumimoji="0" lang="ar-SA" sz="2000" b="0" i="0" u="none" strike="noStrike" kern="1200" cap="none" normalizeH="0" baseline="0" dirty="0" smtClean="0">
                          <a:ln>
                            <a:noFill/>
                          </a:ln>
                          <a:solidFill>
                            <a:srgbClr val="000000"/>
                          </a:solidFill>
                          <a:effectLst/>
                          <a:latin typeface="Tahoma" pitchFamily="34" charset="0"/>
                          <a:ea typeface="Calibri" pitchFamily="34" charset="0"/>
                          <a:cs typeface="2  Titr" pitchFamily="2" charset="-78"/>
                        </a:rPr>
                        <a:t>دستگاه </a:t>
                      </a:r>
                      <a:r>
                        <a:rPr kumimoji="0" lang="ar-SA" sz="2000" b="0" i="0" u="none" strike="noStrike" kern="1200" cap="none" normalizeH="0" baseline="0" dirty="0">
                          <a:ln>
                            <a:noFill/>
                          </a:ln>
                          <a:solidFill>
                            <a:srgbClr val="000000"/>
                          </a:solidFill>
                          <a:effectLst/>
                          <a:latin typeface="Tahoma" pitchFamily="34" charset="0"/>
                          <a:ea typeface="Calibri" pitchFamily="34" charset="0"/>
                          <a:cs typeface="2  Titr" pitchFamily="2" charset="-78"/>
                        </a:rPr>
                        <a:t>پهلوی در دوران نهضت اسلامی، در واقع تمام توجّهش به حرکت اسلامی بود و با آن معارضه </a:t>
                      </a:r>
                      <a:r>
                        <a:rPr kumimoji="0" lang="ar-SA" sz="2000" b="0" i="0" u="none" strike="noStrike" kern="1200" cap="none" normalizeH="0" baseline="0" dirty="0" smtClean="0">
                          <a:ln>
                            <a:noFill/>
                          </a:ln>
                          <a:solidFill>
                            <a:srgbClr val="000000"/>
                          </a:solidFill>
                          <a:effectLst/>
                          <a:latin typeface="Tahoma" pitchFamily="34" charset="0"/>
                          <a:ea typeface="Calibri" pitchFamily="34" charset="0"/>
                          <a:cs typeface="2  Titr" pitchFamily="2" charset="-78"/>
                        </a:rPr>
                        <a:t>می</a:t>
                      </a:r>
                      <a:r>
                        <a:rPr kumimoji="0" lang="fa-IR" sz="2000" b="0" i="0" u="none" strike="noStrike" kern="1200" cap="none" normalizeH="0" baseline="0" dirty="0" smtClean="0">
                          <a:ln>
                            <a:noFill/>
                          </a:ln>
                          <a:solidFill>
                            <a:srgbClr val="000000"/>
                          </a:solidFill>
                          <a:effectLst/>
                          <a:latin typeface="Tahoma" pitchFamily="34" charset="0"/>
                          <a:ea typeface="Calibri" pitchFamily="34" charset="0"/>
                          <a:cs typeface="2  Titr" pitchFamily="2" charset="-78"/>
                        </a:rPr>
                        <a:t> </a:t>
                      </a:r>
                      <a:r>
                        <a:rPr kumimoji="0" lang="ar-SA" sz="2000" b="0" i="0" u="none" strike="noStrike" kern="1200" cap="none" normalizeH="0" baseline="0" dirty="0" smtClean="0">
                          <a:ln>
                            <a:noFill/>
                          </a:ln>
                          <a:solidFill>
                            <a:srgbClr val="000000"/>
                          </a:solidFill>
                          <a:effectLst/>
                          <a:latin typeface="Tahoma" pitchFamily="34" charset="0"/>
                          <a:ea typeface="Calibri" pitchFamily="34" charset="0"/>
                          <a:cs typeface="2  Titr" pitchFamily="2" charset="-78"/>
                        </a:rPr>
                        <a:t>کرد</a:t>
                      </a:r>
                      <a:r>
                        <a:rPr kumimoji="0" lang="ar-SA" sz="2000" b="0" i="0" u="none" strike="noStrike" kern="1200" cap="none" normalizeH="0" baseline="0" dirty="0">
                          <a:ln>
                            <a:noFill/>
                          </a:ln>
                          <a:solidFill>
                            <a:srgbClr val="000000"/>
                          </a:solidFill>
                          <a:effectLst/>
                          <a:latin typeface="Tahoma" pitchFamily="34" charset="0"/>
                          <a:ea typeface="Calibri" pitchFamily="34" charset="0"/>
                          <a:cs typeface="2  Titr" pitchFamily="2" charset="-78"/>
                        </a:rPr>
                        <a:t>؛ [امّا] با </a:t>
                      </a:r>
                      <a:r>
                        <a:rPr kumimoji="0" lang="ar-SA" sz="2000" b="0" i="0" u="none" strike="noStrike" kern="1200" cap="none" normalizeH="0" baseline="0" dirty="0" smtClean="0">
                          <a:ln>
                            <a:noFill/>
                          </a:ln>
                          <a:solidFill>
                            <a:srgbClr val="000000"/>
                          </a:solidFill>
                          <a:effectLst/>
                          <a:latin typeface="Tahoma" pitchFamily="34" charset="0"/>
                          <a:ea typeface="Calibri" pitchFamily="34" charset="0"/>
                          <a:cs typeface="2  Titr" pitchFamily="2" charset="-78"/>
                        </a:rPr>
                        <a:t>چپ</a:t>
                      </a:r>
                      <a:r>
                        <a:rPr kumimoji="0" lang="fa-IR" sz="2000" b="0" i="0" u="none" strike="noStrike" kern="1200" cap="none" normalizeH="0" baseline="0" dirty="0" smtClean="0">
                          <a:ln>
                            <a:noFill/>
                          </a:ln>
                          <a:solidFill>
                            <a:srgbClr val="000000"/>
                          </a:solidFill>
                          <a:effectLst/>
                          <a:latin typeface="Tahoma" pitchFamily="34" charset="0"/>
                          <a:ea typeface="Calibri" pitchFamily="34" charset="0"/>
                          <a:cs typeface="2  Titr" pitchFamily="2" charset="-78"/>
                        </a:rPr>
                        <a:t> </a:t>
                      </a:r>
                      <a:r>
                        <a:rPr kumimoji="0" lang="ar-SA" sz="2000" b="0" i="0" u="none" strike="noStrike" kern="1200" cap="none" normalizeH="0" baseline="0" dirty="0" smtClean="0">
                          <a:ln>
                            <a:noFill/>
                          </a:ln>
                          <a:solidFill>
                            <a:srgbClr val="000000"/>
                          </a:solidFill>
                          <a:effectLst/>
                          <a:latin typeface="Tahoma" pitchFamily="34" charset="0"/>
                          <a:ea typeface="Calibri" pitchFamily="34" charset="0"/>
                          <a:cs typeface="2  Titr" pitchFamily="2" charset="-78"/>
                        </a:rPr>
                        <a:t>ها </a:t>
                      </a:r>
                      <a:r>
                        <a:rPr kumimoji="0" lang="ar-SA" sz="2000" b="0" i="0" u="none" strike="noStrike" kern="1200" cap="none" normalizeH="0" baseline="0" dirty="0">
                          <a:ln>
                            <a:noFill/>
                          </a:ln>
                          <a:solidFill>
                            <a:srgbClr val="000000"/>
                          </a:solidFill>
                          <a:effectLst/>
                          <a:latin typeface="Tahoma" pitchFamily="34" charset="0"/>
                          <a:ea typeface="Calibri" pitchFamily="34" charset="0"/>
                          <a:cs typeface="2  Titr" pitchFamily="2" charset="-78"/>
                        </a:rPr>
                        <a:t>و مارکسیست‌ها و مانند اینها مدارا </a:t>
                      </a:r>
                      <a:r>
                        <a:rPr kumimoji="0" lang="ar-SA" sz="2000" b="0" i="0" u="none" strike="noStrike" kern="1200" cap="none" normalizeH="0" baseline="0" dirty="0" smtClean="0">
                          <a:ln>
                            <a:noFill/>
                          </a:ln>
                          <a:solidFill>
                            <a:srgbClr val="000000"/>
                          </a:solidFill>
                          <a:effectLst/>
                          <a:latin typeface="Tahoma" pitchFamily="34" charset="0"/>
                          <a:ea typeface="Calibri" pitchFamily="34" charset="0"/>
                          <a:cs typeface="2  Titr" pitchFamily="2" charset="-78"/>
                        </a:rPr>
                        <a:t>می</a:t>
                      </a:r>
                      <a:r>
                        <a:rPr kumimoji="0" lang="fa-IR" sz="2000" b="0" i="0" u="none" strike="noStrike" kern="1200" cap="none" normalizeH="0" baseline="0" dirty="0" smtClean="0">
                          <a:ln>
                            <a:noFill/>
                          </a:ln>
                          <a:solidFill>
                            <a:srgbClr val="000000"/>
                          </a:solidFill>
                          <a:effectLst/>
                          <a:latin typeface="Tahoma" pitchFamily="34" charset="0"/>
                          <a:ea typeface="Calibri" pitchFamily="34" charset="0"/>
                          <a:cs typeface="2  Titr" pitchFamily="2" charset="-78"/>
                        </a:rPr>
                        <a:t> </a:t>
                      </a:r>
                      <a:r>
                        <a:rPr kumimoji="0" lang="ar-SA" sz="2000" b="0" i="0" u="none" strike="noStrike" kern="1200" cap="none" normalizeH="0" baseline="0" dirty="0" smtClean="0">
                          <a:ln>
                            <a:noFill/>
                          </a:ln>
                          <a:solidFill>
                            <a:srgbClr val="000000"/>
                          </a:solidFill>
                          <a:effectLst/>
                          <a:latin typeface="Tahoma" pitchFamily="34" charset="0"/>
                          <a:ea typeface="Calibri" pitchFamily="34" charset="0"/>
                          <a:cs typeface="2  Titr" pitchFamily="2" charset="-78"/>
                        </a:rPr>
                        <a:t>کردند</a:t>
                      </a:r>
                      <a:r>
                        <a:rPr kumimoji="0" lang="ar-SA" sz="2000" b="0" i="0" u="none" strike="noStrike" kern="1200" cap="none" normalizeH="0" baseline="0" dirty="0">
                          <a:ln>
                            <a:noFill/>
                          </a:ln>
                          <a:solidFill>
                            <a:srgbClr val="000000"/>
                          </a:solidFill>
                          <a:effectLst/>
                          <a:latin typeface="Tahoma" pitchFamily="34" charset="0"/>
                          <a:ea typeface="Calibri" pitchFamily="34" charset="0"/>
                          <a:cs typeface="2  Titr" pitchFamily="2" charset="-78"/>
                        </a:rPr>
                        <a:t>، خب اینها هم به آن مدارا جواب دادند... همان </a:t>
                      </a:r>
                      <a:r>
                        <a:rPr kumimoji="0" lang="ar-SA" sz="2000" b="0" i="0" u="none" strike="noStrike" kern="1200" cap="none" normalizeH="0" baseline="0" dirty="0" smtClean="0">
                          <a:ln>
                            <a:noFill/>
                          </a:ln>
                          <a:solidFill>
                            <a:srgbClr val="000000"/>
                          </a:solidFill>
                          <a:effectLst/>
                          <a:latin typeface="Tahoma" pitchFamily="34" charset="0"/>
                          <a:ea typeface="Calibri" pitchFamily="34" charset="0"/>
                          <a:cs typeface="2  Titr" pitchFamily="2" charset="-78"/>
                        </a:rPr>
                        <a:t>چپ</a:t>
                      </a:r>
                      <a:r>
                        <a:rPr kumimoji="0" lang="fa-IR" sz="2000" b="0" i="0" u="none" strike="noStrike" kern="1200" cap="none" normalizeH="0" baseline="0" dirty="0" smtClean="0">
                          <a:ln>
                            <a:noFill/>
                          </a:ln>
                          <a:solidFill>
                            <a:srgbClr val="000000"/>
                          </a:solidFill>
                          <a:effectLst/>
                          <a:latin typeface="Tahoma" pitchFamily="34" charset="0"/>
                          <a:ea typeface="Calibri" pitchFamily="34" charset="0"/>
                          <a:cs typeface="2  Titr" pitchFamily="2" charset="-78"/>
                        </a:rPr>
                        <a:t> </a:t>
                      </a:r>
                      <a:r>
                        <a:rPr kumimoji="0" lang="ar-SA" sz="2000" b="0" i="0" u="none" strike="noStrike" kern="1200" cap="none" normalizeH="0" baseline="0" dirty="0" smtClean="0">
                          <a:ln>
                            <a:noFill/>
                          </a:ln>
                          <a:solidFill>
                            <a:srgbClr val="000000"/>
                          </a:solidFill>
                          <a:effectLst/>
                          <a:latin typeface="Tahoma" pitchFamily="34" charset="0"/>
                          <a:ea typeface="Calibri" pitchFamily="34" charset="0"/>
                          <a:cs typeface="2  Titr" pitchFamily="2" charset="-78"/>
                        </a:rPr>
                        <a:t>های </a:t>
                      </a:r>
                      <a:r>
                        <a:rPr kumimoji="0" lang="ar-SA" sz="2000" b="0" i="0" u="none" strike="noStrike" kern="1200" cap="none" normalizeH="0" baseline="0" dirty="0">
                          <a:ln>
                            <a:noFill/>
                          </a:ln>
                          <a:solidFill>
                            <a:srgbClr val="000000"/>
                          </a:solidFill>
                          <a:effectLst/>
                          <a:latin typeface="Tahoma" pitchFamily="34" charset="0"/>
                          <a:ea typeface="Calibri" pitchFamily="34" charset="0"/>
                          <a:cs typeface="2  Titr" pitchFamily="2" charset="-78"/>
                        </a:rPr>
                        <a:t>تند دهه‌ی </a:t>
                      </a:r>
                      <a:r>
                        <a:rPr kumimoji="0" lang="fa-IR" sz="2000" b="0" i="0" u="none" strike="noStrike" kern="1200" cap="none" normalizeH="0" baseline="0" dirty="0">
                          <a:ln>
                            <a:noFill/>
                          </a:ln>
                          <a:solidFill>
                            <a:srgbClr val="000000"/>
                          </a:solidFill>
                          <a:effectLst/>
                          <a:latin typeface="Tahoma" pitchFamily="34" charset="0"/>
                          <a:ea typeface="Calibri" pitchFamily="34" charset="0"/>
                          <a:cs typeface="2  Titr" pitchFamily="2" charset="-78"/>
                        </a:rPr>
                        <a:t>۳۰</a:t>
                      </a:r>
                      <a:r>
                        <a:rPr kumimoji="0" lang="ar-SA" sz="2000" b="0" i="0" u="none" strike="noStrike" kern="1200" cap="none" normalizeH="0" baseline="0" dirty="0">
                          <a:ln>
                            <a:noFill/>
                          </a:ln>
                          <a:solidFill>
                            <a:srgbClr val="000000"/>
                          </a:solidFill>
                          <a:effectLst/>
                          <a:latin typeface="Tahoma" pitchFamily="34" charset="0"/>
                          <a:ea typeface="Calibri" pitchFamily="34" charset="0"/>
                          <a:cs typeface="2  Titr" pitchFamily="2" charset="-78"/>
                        </a:rPr>
                        <a:t>، در </a:t>
                      </a:r>
                      <a:r>
                        <a:rPr kumimoji="0" lang="ar-SA" sz="2000" b="0" i="0" u="none" strike="noStrike" kern="1200" cap="none" normalizeH="0" baseline="0" dirty="0" smtClean="0">
                          <a:ln>
                            <a:noFill/>
                          </a:ln>
                          <a:solidFill>
                            <a:srgbClr val="000000"/>
                          </a:solidFill>
                          <a:effectLst/>
                          <a:latin typeface="Tahoma" pitchFamily="34" charset="0"/>
                          <a:ea typeface="Calibri" pitchFamily="34" charset="0"/>
                          <a:cs typeface="2  Titr" pitchFamily="2" charset="-78"/>
                        </a:rPr>
                        <a:t>دهه‌ </a:t>
                      </a:r>
                      <a:r>
                        <a:rPr kumimoji="0" lang="fa-IR" sz="2000" b="0" i="0" u="none" strike="noStrike" kern="1200" cap="none" normalizeH="0" baseline="0" dirty="0">
                          <a:ln>
                            <a:noFill/>
                          </a:ln>
                          <a:solidFill>
                            <a:srgbClr val="000000"/>
                          </a:solidFill>
                          <a:effectLst/>
                          <a:latin typeface="Tahoma" pitchFamily="34" charset="0"/>
                          <a:ea typeface="Calibri" pitchFamily="34" charset="0"/>
                          <a:cs typeface="2  Titr" pitchFamily="2" charset="-78"/>
                        </a:rPr>
                        <a:t>۴۰ </a:t>
                      </a:r>
                      <a:r>
                        <a:rPr kumimoji="0" lang="ar-SA" sz="2000" b="0" i="0" u="none" strike="noStrike" kern="1200" cap="none" normalizeH="0" baseline="0" dirty="0">
                          <a:ln>
                            <a:noFill/>
                          </a:ln>
                          <a:solidFill>
                            <a:srgbClr val="000000"/>
                          </a:solidFill>
                          <a:effectLst/>
                          <a:latin typeface="Tahoma" pitchFamily="34" charset="0"/>
                          <a:ea typeface="Calibri" pitchFamily="34" charset="0"/>
                          <a:cs typeface="2  Titr" pitchFamily="2" charset="-78"/>
                        </a:rPr>
                        <a:t>شدند همکاران دستگاه!</a:t>
                      </a:r>
                      <a:endParaRPr kumimoji="0" lang="en-US" sz="2000" b="0" i="0" u="none" strike="noStrike" kern="1200" cap="none" normalizeH="0" baseline="0" dirty="0">
                        <a:ln>
                          <a:noFill/>
                        </a:ln>
                        <a:solidFill>
                          <a:srgbClr val="000000"/>
                        </a:solidFill>
                        <a:effectLst/>
                        <a:latin typeface="Tahoma" pitchFamily="34" charset="0"/>
                        <a:ea typeface="Calibri" pitchFamily="34" charset="0"/>
                        <a:cs typeface="2  Titr" pitchFamily="2" charset="-78"/>
                      </a:endParaRPr>
                    </a:p>
                    <a:p>
                      <a:pPr marL="342900" lvl="0" indent="-342900" algn="justLow" rtl="1">
                        <a:lnSpc>
                          <a:spcPct val="115000"/>
                        </a:lnSpc>
                        <a:spcAft>
                          <a:spcPts val="0"/>
                        </a:spcAft>
                        <a:buClr>
                          <a:srgbClr val="BCA100"/>
                        </a:buClr>
                        <a:buFont typeface="Symbol"/>
                        <a:buChar char=""/>
                      </a:pPr>
                      <a:r>
                        <a:rPr kumimoji="0" lang="ar-SA" sz="2000" b="0" i="0" u="none" strike="noStrike" kern="1200" cap="none" normalizeH="0" baseline="0" dirty="0">
                          <a:ln>
                            <a:noFill/>
                          </a:ln>
                          <a:solidFill>
                            <a:srgbClr val="000000"/>
                          </a:solidFill>
                          <a:effectLst/>
                          <a:latin typeface="Tahoma" pitchFamily="34" charset="0"/>
                          <a:ea typeface="Calibri" pitchFamily="34" charset="0"/>
                          <a:cs typeface="2  Titr" pitchFamily="2" charset="-78"/>
                        </a:rPr>
                        <a:t>بسیاری از نیروهای داخل دانشگاه... جزو صادق‌ترین و فداکارترین یاران انقلاب بودند، این جزو سوابق تاریخی دانشگاه ما است</a:t>
                      </a:r>
                      <a:r>
                        <a:rPr kumimoji="0" lang="ar-SA" sz="2000" b="0" i="0" u="none" strike="noStrike" kern="1200" cap="none" normalizeH="0" baseline="0" dirty="0" smtClean="0">
                          <a:ln>
                            <a:noFill/>
                          </a:ln>
                          <a:solidFill>
                            <a:srgbClr val="000000"/>
                          </a:solidFill>
                          <a:effectLst/>
                          <a:latin typeface="Tahoma" pitchFamily="34" charset="0"/>
                          <a:ea typeface="Calibri" pitchFamily="34" charset="0"/>
                          <a:cs typeface="2  Titr" pitchFamily="2" charset="-78"/>
                        </a:rPr>
                        <a:t>.</a:t>
                      </a:r>
                      <a:endParaRPr kumimoji="0" lang="fa-IR" sz="2000" b="0" i="0" u="none" strike="noStrike" kern="1200" cap="none" normalizeH="0" baseline="0" dirty="0" smtClean="0">
                        <a:ln>
                          <a:noFill/>
                        </a:ln>
                        <a:solidFill>
                          <a:srgbClr val="000000"/>
                        </a:solidFill>
                        <a:effectLst/>
                        <a:latin typeface="Tahoma" pitchFamily="34" charset="0"/>
                        <a:ea typeface="Calibri" pitchFamily="34" charset="0"/>
                        <a:cs typeface="2  Titr" pitchFamily="2" charset="-78"/>
                      </a:endParaRPr>
                    </a:p>
                    <a:p>
                      <a:pPr marL="342900" marR="0" lvl="0" indent="-342900" algn="justLow" defTabSz="914400" rtl="1" eaLnBrk="1" fontAlgn="auto" latinLnBrk="0" hangingPunct="1">
                        <a:lnSpc>
                          <a:spcPct val="115000"/>
                        </a:lnSpc>
                        <a:spcBef>
                          <a:spcPts val="0"/>
                        </a:spcBef>
                        <a:spcAft>
                          <a:spcPts val="0"/>
                        </a:spcAft>
                        <a:buClr>
                          <a:srgbClr val="BCA100"/>
                        </a:buClr>
                        <a:buSzTx/>
                        <a:buFont typeface="Symbol"/>
                        <a:buChar char=""/>
                        <a:tabLst/>
                        <a:defRPr/>
                      </a:pPr>
                      <a:r>
                        <a:rPr kumimoji="0" lang="ar-SA" sz="2000" b="0" i="0" u="none" strike="noStrike" cap="none" normalizeH="0" baseline="0" dirty="0" smtClean="0">
                          <a:ln>
                            <a:noFill/>
                          </a:ln>
                          <a:solidFill>
                            <a:srgbClr val="000000"/>
                          </a:solidFill>
                          <a:effectLst/>
                          <a:latin typeface="Tahoma" pitchFamily="34" charset="0"/>
                          <a:ea typeface="Calibri" pitchFamily="34" charset="0"/>
                          <a:cs typeface="2  Titr" pitchFamily="2" charset="-78"/>
                        </a:rPr>
                        <a:t>برنامه‌ها را بر این اساس بریزید که دانشگاه با این سوابقی که گفته شد... چه نقشی می</a:t>
                      </a:r>
                      <a:r>
                        <a:rPr kumimoji="0" lang="fa-IR" sz="2000" b="0" i="0" u="none" strike="noStrike" cap="none" normalizeH="0" baseline="0" dirty="0" smtClean="0">
                          <a:ln>
                            <a:noFill/>
                          </a:ln>
                          <a:solidFill>
                            <a:srgbClr val="000000"/>
                          </a:solidFill>
                          <a:effectLst/>
                          <a:latin typeface="Tahoma" pitchFamily="34" charset="0"/>
                          <a:ea typeface="Calibri" pitchFamily="34" charset="0"/>
                          <a:cs typeface="2  Titr" pitchFamily="2" charset="-78"/>
                        </a:rPr>
                        <a:t> </a:t>
                      </a:r>
                      <a:r>
                        <a:rPr kumimoji="0" lang="ar-SA" sz="2000" b="0" i="0" u="none" strike="noStrike" cap="none" normalizeH="0" baseline="0" dirty="0" smtClean="0">
                          <a:ln>
                            <a:noFill/>
                          </a:ln>
                          <a:solidFill>
                            <a:srgbClr val="000000"/>
                          </a:solidFill>
                          <a:effectLst/>
                          <a:latin typeface="Tahoma" pitchFamily="34" charset="0"/>
                          <a:ea typeface="Calibri" pitchFamily="34" charset="0"/>
                          <a:cs typeface="2  Titr" pitchFamily="2" charset="-78"/>
                        </a:rPr>
                        <a:t>تواند ایفا کند برای ایجاد تمدّن نوین اسلامی و آن‌چنان جامعه‌ای و آن‌چنان ایرانی؟ روی این باید فکر کنید؛ یعنی همه‌ کارها را بر این اساس باید قرار بدهید.</a:t>
                      </a:r>
                      <a:r>
                        <a:rPr kumimoji="0" lang="en-US" sz="1100" b="0" i="0" u="none" strike="noStrike" cap="none" normalizeH="0" baseline="0" dirty="0" smtClean="0">
                          <a:ln>
                            <a:noFill/>
                          </a:ln>
                          <a:solidFill>
                            <a:schemeClr val="tx1"/>
                          </a:solidFill>
                          <a:effectLst/>
                          <a:latin typeface="Arial" pitchFamily="34" charset="0"/>
                          <a:cs typeface="2  Titr" pitchFamily="2" charset="-78"/>
                        </a:rPr>
                        <a:t> </a:t>
                      </a:r>
                      <a:endParaRPr kumimoji="0" lang="en-US" sz="3200" b="0" i="0" u="none" strike="noStrike" cap="none" normalizeH="0" baseline="0" dirty="0" smtClean="0">
                        <a:ln>
                          <a:noFill/>
                        </a:ln>
                        <a:solidFill>
                          <a:schemeClr val="tx1"/>
                        </a:solidFill>
                        <a:effectLst/>
                        <a:latin typeface="Arial" pitchFamily="34" charset="0"/>
                        <a:cs typeface="2  Titr" pitchFamily="2" charset="-78"/>
                      </a:endParaRPr>
                    </a:p>
                    <a:p>
                      <a:pPr marL="342900" lvl="0" indent="-342900" algn="justLow" rtl="1">
                        <a:lnSpc>
                          <a:spcPct val="115000"/>
                        </a:lnSpc>
                        <a:spcAft>
                          <a:spcPts val="0"/>
                        </a:spcAft>
                        <a:buClr>
                          <a:srgbClr val="BCA100"/>
                        </a:buClr>
                        <a:buFont typeface="Symbol"/>
                        <a:buChar char=""/>
                      </a:pPr>
                      <a:endParaRPr lang="en-US" sz="2000" dirty="0">
                        <a:effectLst/>
                        <a:latin typeface="Calibri"/>
                        <a:ea typeface="Calibri"/>
                        <a:cs typeface="2  Titr" pitchFamily="2" charset="-78"/>
                      </a:endParaRPr>
                    </a:p>
                  </a:txBody>
                  <a:tcPr marL="114300" marR="114300" marT="0" marB="0"/>
                </a:tc>
              </a:tr>
            </a:tbl>
          </a:graphicData>
        </a:graphic>
      </p:graphicFrame>
    </p:spTree>
    <p:extLst>
      <p:ext uri="{BB962C8B-B14F-4D97-AF65-F5344CB8AC3E}">
        <p14:creationId xmlns:p14="http://schemas.microsoft.com/office/powerpoint/2010/main" val="496486487"/>
      </p:ext>
    </p:extLst>
  </p:cSld>
  <p:clrMapOvr>
    <a:masterClrMapping/>
  </p:clrMapOvr>
  <p:transition spd="slow">
    <p:wheel spokes="8"/>
    <p:sndAc>
      <p:stSnd>
        <p:snd r:embed="rId2" name="chimes.wav"/>
      </p:stSnd>
    </p:sndAc>
  </p:transition>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8860" y="214290"/>
            <a:ext cx="6245352" cy="1143000"/>
          </a:xfrm>
          <a:solidFill>
            <a:srgbClr val="990000"/>
          </a:solidFill>
        </p:spPr>
        <p:txBody>
          <a:bodyPr>
            <a:normAutofit/>
          </a:bodyPr>
          <a:lstStyle/>
          <a:p>
            <a:pPr algn="ctr"/>
            <a:r>
              <a:rPr lang="fa-IR" sz="4000" b="1" cap="none" spc="0" dirty="0">
                <a:ln w="17780" cmpd="sng">
                  <a:solidFill>
                    <a:srgbClr val="FFFFFF"/>
                  </a:solidFill>
                  <a:prstDash val="solid"/>
                  <a:miter lim="800000"/>
                </a:ln>
                <a:solidFill>
                  <a:srgbClr val="008000"/>
                </a:solidFill>
                <a:effectLst>
                  <a:outerShdw blurRad="50800" algn="tl" rotWithShape="0">
                    <a:srgbClr val="000000"/>
                  </a:outerShdw>
                </a:effectLst>
                <a:cs typeface="B Titr" pitchFamily="2" charset="-78"/>
              </a:rPr>
              <a:t>خصوصیات نیروهای  مسلح ج.ا.ا</a:t>
            </a:r>
            <a:endParaRPr lang="en-US" sz="4800" b="1" cap="none" spc="0" dirty="0">
              <a:ln w="17780" cmpd="sng">
                <a:solidFill>
                  <a:srgbClr val="FFFFFF"/>
                </a:solidFill>
                <a:prstDash val="solid"/>
                <a:miter lim="800000"/>
              </a:ln>
              <a:solidFill>
                <a:srgbClr val="008000"/>
              </a:solidFill>
              <a:effectLst>
                <a:outerShdw blurRad="50800" algn="tl" rotWithShape="0">
                  <a:srgbClr val="000000"/>
                </a:outerShdw>
              </a:effectLst>
              <a:cs typeface="B Titr" pitchFamily="2" charset="-78"/>
            </a:endParaRPr>
          </a:p>
        </p:txBody>
      </p:sp>
      <p:sp>
        <p:nvSpPr>
          <p:cNvPr id="7" name="Rectangle 6"/>
          <p:cNvSpPr/>
          <p:nvPr/>
        </p:nvSpPr>
        <p:spPr>
          <a:xfrm>
            <a:off x="0" y="3786190"/>
            <a:ext cx="1785918" cy="307777"/>
          </a:xfrm>
          <a:prstGeom prst="rect">
            <a:avLst/>
          </a:prstGeom>
        </p:spPr>
        <p:txBody>
          <a:bodyPr wrap="square">
            <a:spAutoFit/>
          </a:bodyPr>
          <a:lstStyle/>
          <a:p>
            <a:r>
              <a:rPr lang="fa-IR" sz="1400" dirty="0" smtClean="0">
                <a:solidFill>
                  <a:srgbClr val="FF0000"/>
                </a:solidFill>
                <a:cs typeface="B Titr" pitchFamily="2" charset="-78"/>
              </a:rPr>
              <a:t>روزارتش 1394/1/30</a:t>
            </a:r>
            <a:endParaRPr lang="en-US" sz="1400" dirty="0">
              <a:solidFill>
                <a:srgbClr val="FF0000"/>
              </a:solidFill>
              <a:cs typeface="B Titr" pitchFamily="2" charset="-78"/>
            </a:endParaRPr>
          </a:p>
        </p:txBody>
      </p:sp>
      <p:sp>
        <p:nvSpPr>
          <p:cNvPr id="5" name="Slide Number Placeholder 4"/>
          <p:cNvSpPr>
            <a:spLocks noGrp="1"/>
          </p:cNvSpPr>
          <p:nvPr>
            <p:ph type="sldNum" sz="quarter" idx="12"/>
          </p:nvPr>
        </p:nvSpPr>
        <p:spPr/>
        <p:txBody>
          <a:bodyPr/>
          <a:lstStyle/>
          <a:p>
            <a:r>
              <a:rPr lang="fa-IR" dirty="0" smtClean="0">
                <a:solidFill>
                  <a:srgbClr val="7E0000"/>
                </a:solidFill>
                <a:cs typeface="B Titr" pitchFamily="2" charset="-78"/>
              </a:rPr>
              <a:t>149</a:t>
            </a:r>
            <a:endParaRPr lang="fa-IR" dirty="0">
              <a:solidFill>
                <a:srgbClr val="7E0000"/>
              </a:solidFill>
              <a:cs typeface="B Titr" pitchFamily="2" charset="-78"/>
            </a:endParaRPr>
          </a:p>
        </p:txBody>
      </p:sp>
      <p:sp>
        <p:nvSpPr>
          <p:cNvPr id="6" name="Rectangle 5"/>
          <p:cNvSpPr/>
          <p:nvPr/>
        </p:nvSpPr>
        <p:spPr>
          <a:xfrm>
            <a:off x="1955412" y="2132856"/>
            <a:ext cx="7056784" cy="4616648"/>
          </a:xfrm>
          <a:prstGeom prst="rect">
            <a:avLst/>
          </a:prstGeom>
          <a:solidFill>
            <a:schemeClr val="accent2">
              <a:lumMod val="40000"/>
              <a:lumOff val="60000"/>
            </a:schemeClr>
          </a:solidFill>
        </p:spPr>
        <p:txBody>
          <a:bodyPr wrap="square">
            <a:spAutoFit/>
          </a:bodyPr>
          <a:lstStyle/>
          <a:p>
            <a:pPr algn="just">
              <a:lnSpc>
                <a:spcPct val="150000"/>
              </a:lnSpc>
            </a:pPr>
            <a:r>
              <a:rPr lang="fa-IR" sz="2400" dirty="0" smtClean="0">
                <a:solidFill>
                  <a:srgbClr val="0070C0"/>
                </a:solidFill>
                <a:cs typeface="2  Titr" pitchFamily="2" charset="-78"/>
              </a:rPr>
              <a:t>5- تحمل بدررفتاری همسایگان با بزرگواری؛ </a:t>
            </a:r>
            <a:r>
              <a:rPr lang="ar-SA" sz="2800" dirty="0" smtClean="0">
                <a:solidFill>
                  <a:prstClr val="black"/>
                </a:solidFill>
                <a:cs typeface="2  Titr" pitchFamily="2" charset="-78"/>
              </a:rPr>
              <a:t>جمهوری اسلامی برای هیچ کشوری تهدید نیست؛ ما برای همسایه‌های خودمان هم هیچ‌وقت تهدید نبودیم، چه برسد به جاهای دوردست؛ این را تاریخِ نزدیک ما به‌طور واضح نشان می</a:t>
            </a:r>
            <a:r>
              <a:rPr lang="fa-IR" sz="2800" dirty="0" smtClean="0">
                <a:solidFill>
                  <a:prstClr val="black"/>
                </a:solidFill>
                <a:cs typeface="2  Titr" pitchFamily="2" charset="-78"/>
              </a:rPr>
              <a:t> </a:t>
            </a:r>
            <a:r>
              <a:rPr lang="ar-SA" sz="2800" i="1" dirty="0" smtClean="0">
                <a:solidFill>
                  <a:prstClr val="black"/>
                </a:solidFill>
                <a:cs typeface="2  Titr" pitchFamily="2" charset="-78"/>
              </a:rPr>
              <a:t>دهد... </a:t>
            </a:r>
            <a:r>
              <a:rPr lang="ar-SA" sz="2800" dirty="0" smtClean="0">
                <a:solidFill>
                  <a:prstClr val="black"/>
                </a:solidFill>
                <a:cs typeface="2  Titr" pitchFamily="2" charset="-78"/>
              </a:rPr>
              <a:t>حتّی [جمهوری اسلامی] در موارد زیادی بدرفتاری‌های برخی از همسایگان را هم با بزرگواری تحمّل می</a:t>
            </a:r>
            <a:r>
              <a:rPr lang="fa-IR" sz="2800" dirty="0" smtClean="0">
                <a:solidFill>
                  <a:prstClr val="black"/>
                </a:solidFill>
                <a:cs typeface="2  Titr" pitchFamily="2" charset="-78"/>
              </a:rPr>
              <a:t> </a:t>
            </a:r>
            <a:r>
              <a:rPr lang="ar-SA" sz="2800" dirty="0" smtClean="0">
                <a:solidFill>
                  <a:prstClr val="black"/>
                </a:solidFill>
                <a:cs typeface="2  Titr" pitchFamily="2" charset="-78"/>
              </a:rPr>
              <a:t>کند</a:t>
            </a:r>
            <a:endParaRPr lang="en-US" sz="2800" dirty="0">
              <a:solidFill>
                <a:prstClr val="black"/>
              </a:solidFill>
              <a:cs typeface="2  Titr" pitchFamily="2" charset="-78"/>
            </a:endParaRPr>
          </a:p>
        </p:txBody>
      </p:sp>
    </p:spTree>
    <p:extLst>
      <p:ext uri="{BB962C8B-B14F-4D97-AF65-F5344CB8AC3E}">
        <p14:creationId xmlns:p14="http://schemas.microsoft.com/office/powerpoint/2010/main" val="358488948"/>
      </p:ext>
    </p:extLst>
  </p:cSld>
  <p:clrMapOvr>
    <a:masterClrMapping/>
  </p:clrMapOvr>
  <mc:AlternateContent xmlns:mc="http://schemas.openxmlformats.org/markup-compatibility/2006" xmlns:p14="http://schemas.microsoft.com/office/powerpoint/2010/main">
    <mc:Choice Requires="p14">
      <p:transition spd="slow" p14:dur="900">
        <p14:warp dir="in"/>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8860" y="214290"/>
            <a:ext cx="6245352" cy="1143000"/>
          </a:xfrm>
          <a:solidFill>
            <a:srgbClr val="7E0000"/>
          </a:solidFill>
        </p:spPr>
        <p:txBody>
          <a:bodyPr>
            <a:normAutofit/>
          </a:bodyPr>
          <a:lstStyle/>
          <a:p>
            <a:pPr algn="ctr"/>
            <a:r>
              <a:rPr lang="fa-IR" sz="4000" b="1" cap="none" spc="0" dirty="0">
                <a:ln w="17780" cmpd="sng">
                  <a:solidFill>
                    <a:srgbClr val="FFFFFF"/>
                  </a:solidFill>
                  <a:prstDash val="solid"/>
                  <a:miter lim="800000"/>
                </a:ln>
                <a:solidFill>
                  <a:srgbClr val="008000"/>
                </a:solidFill>
                <a:effectLst>
                  <a:outerShdw blurRad="50800" algn="tl" rotWithShape="0">
                    <a:srgbClr val="000000"/>
                  </a:outerShdw>
                </a:effectLst>
                <a:cs typeface="B Titr" pitchFamily="2" charset="-78"/>
              </a:rPr>
              <a:t>خصوصیات نیروهای  مسلح ج.ا.ا</a:t>
            </a:r>
            <a:endParaRPr lang="en-US" sz="4800" b="1" cap="none" spc="0" dirty="0">
              <a:ln w="17780" cmpd="sng">
                <a:solidFill>
                  <a:srgbClr val="FFFFFF"/>
                </a:solidFill>
                <a:prstDash val="solid"/>
                <a:miter lim="800000"/>
              </a:ln>
              <a:solidFill>
                <a:srgbClr val="008000"/>
              </a:solidFill>
              <a:effectLst>
                <a:outerShdw blurRad="50800" algn="tl" rotWithShape="0">
                  <a:srgbClr val="000000"/>
                </a:outerShdw>
              </a:effectLst>
              <a:cs typeface="B Titr" pitchFamily="2" charset="-78"/>
            </a:endParaRPr>
          </a:p>
        </p:txBody>
      </p:sp>
      <p:sp>
        <p:nvSpPr>
          <p:cNvPr id="7" name="Rectangle 6"/>
          <p:cNvSpPr/>
          <p:nvPr/>
        </p:nvSpPr>
        <p:spPr>
          <a:xfrm>
            <a:off x="0" y="2786058"/>
            <a:ext cx="1785918" cy="1077218"/>
          </a:xfrm>
          <a:prstGeom prst="rect">
            <a:avLst/>
          </a:prstGeom>
        </p:spPr>
        <p:txBody>
          <a:bodyPr wrap="square">
            <a:spAutoFit/>
          </a:bodyPr>
          <a:lstStyle/>
          <a:p>
            <a:pPr algn="ctr"/>
            <a:r>
              <a:rPr lang="fa-IR" sz="1600" dirty="0" smtClean="0">
                <a:solidFill>
                  <a:srgbClr val="C00000"/>
                </a:solidFill>
                <a:cs typeface="B Titr" pitchFamily="2" charset="-78"/>
              </a:rPr>
              <a:t>در دیدار با نیروی دریایی</a:t>
            </a:r>
          </a:p>
          <a:p>
            <a:pPr algn="ctr"/>
            <a:endParaRPr lang="fa-IR" sz="1600" dirty="0" smtClean="0">
              <a:solidFill>
                <a:srgbClr val="C00000"/>
              </a:solidFill>
              <a:cs typeface="B Titr" pitchFamily="2" charset="-78"/>
            </a:endParaRPr>
          </a:p>
          <a:p>
            <a:pPr algn="ctr"/>
            <a:r>
              <a:rPr lang="fa-IR" sz="1600" dirty="0" smtClean="0">
                <a:solidFill>
                  <a:srgbClr val="C00000"/>
                </a:solidFill>
                <a:cs typeface="B Titr" pitchFamily="2" charset="-78"/>
              </a:rPr>
              <a:t> ‌‏1394/7/15</a:t>
            </a:r>
          </a:p>
        </p:txBody>
      </p:sp>
      <p:sp>
        <p:nvSpPr>
          <p:cNvPr id="5" name="Slide Number Placeholder 4"/>
          <p:cNvSpPr>
            <a:spLocks noGrp="1"/>
          </p:cNvSpPr>
          <p:nvPr>
            <p:ph type="sldNum" sz="quarter" idx="12"/>
          </p:nvPr>
        </p:nvSpPr>
        <p:spPr/>
        <p:txBody>
          <a:bodyPr/>
          <a:lstStyle/>
          <a:p>
            <a:r>
              <a:rPr lang="fa-IR" dirty="0" smtClean="0">
                <a:solidFill>
                  <a:srgbClr val="7E0000"/>
                </a:solidFill>
                <a:cs typeface="B Titr" pitchFamily="2" charset="-78"/>
              </a:rPr>
              <a:t>150</a:t>
            </a:r>
            <a:endParaRPr lang="fa-IR" dirty="0">
              <a:solidFill>
                <a:srgbClr val="7E0000"/>
              </a:solidFill>
              <a:cs typeface="B Titr" pitchFamily="2" charset="-78"/>
            </a:endParaRPr>
          </a:p>
        </p:txBody>
      </p:sp>
      <p:graphicFrame>
        <p:nvGraphicFramePr>
          <p:cNvPr id="6" name="Table 5"/>
          <p:cNvGraphicFramePr>
            <a:graphicFrameLocks noGrp="1"/>
          </p:cNvGraphicFramePr>
          <p:nvPr>
            <p:extLst>
              <p:ext uri="{D42A27DB-BD31-4B8C-83A1-F6EECF244321}">
                <p14:modId xmlns:p14="http://schemas.microsoft.com/office/powerpoint/2010/main" val="2249347079"/>
              </p:ext>
            </p:extLst>
          </p:nvPr>
        </p:nvGraphicFramePr>
        <p:xfrm>
          <a:off x="1979712" y="1916833"/>
          <a:ext cx="6912768" cy="4965192"/>
        </p:xfrm>
        <a:graphic>
          <a:graphicData uri="http://schemas.openxmlformats.org/drawingml/2006/table">
            <a:tbl>
              <a:tblPr/>
              <a:tblGrid>
                <a:gridCol w="6912768"/>
              </a:tblGrid>
              <a:tr h="4752528">
                <a:tc>
                  <a:txBody>
                    <a:bodyPr/>
                    <a:lstStyle/>
                    <a:p>
                      <a:pPr marL="342900" lvl="0" indent="-342900" algn="justLow" rtl="1">
                        <a:lnSpc>
                          <a:spcPct val="150000"/>
                        </a:lnSpc>
                        <a:spcAft>
                          <a:spcPts val="0"/>
                        </a:spcAft>
                        <a:buClr>
                          <a:srgbClr val="BCA100"/>
                        </a:buClr>
                        <a:buFont typeface="Symbol"/>
                        <a:buChar char=""/>
                      </a:pPr>
                      <a:r>
                        <a:rPr lang="fa-IR" sz="2400" dirty="0" smtClean="0">
                          <a:solidFill>
                            <a:srgbClr val="0070C0"/>
                          </a:solidFill>
                          <a:latin typeface="Tahoma"/>
                          <a:ea typeface="Calibri"/>
                          <a:cs typeface="2  Titr" pitchFamily="2" charset="-78"/>
                        </a:rPr>
                        <a:t>6-افزایش آمادگی های علمی ،</a:t>
                      </a:r>
                      <a:r>
                        <a:rPr lang="fa-IR" sz="2400" baseline="0" dirty="0" smtClean="0">
                          <a:solidFill>
                            <a:srgbClr val="0070C0"/>
                          </a:solidFill>
                          <a:latin typeface="Tahoma"/>
                          <a:ea typeface="Calibri"/>
                          <a:cs typeface="2  Titr" pitchFamily="2" charset="-78"/>
                        </a:rPr>
                        <a:t> تحقیقاتی و ابزاری؛</a:t>
                      </a:r>
                      <a:r>
                        <a:rPr lang="fa-IR" sz="2400" dirty="0" smtClean="0">
                          <a:solidFill>
                            <a:srgbClr val="0070C0"/>
                          </a:solidFill>
                          <a:latin typeface="Tahoma"/>
                          <a:ea typeface="Calibri"/>
                          <a:cs typeface="2  Titr" pitchFamily="2" charset="-78"/>
                        </a:rPr>
                        <a:t> </a:t>
                      </a:r>
                      <a:r>
                        <a:rPr lang="ar-SA" sz="2400" dirty="0" smtClean="0">
                          <a:solidFill>
                            <a:srgbClr val="000000"/>
                          </a:solidFill>
                          <a:latin typeface="Tahoma"/>
                          <a:ea typeface="Calibri"/>
                          <a:cs typeface="2  Titr" pitchFamily="2" charset="-78"/>
                        </a:rPr>
                        <a:t>آمادگى‌هایتان </a:t>
                      </a:r>
                      <a:r>
                        <a:rPr lang="ar-SA" sz="2400" dirty="0">
                          <a:solidFill>
                            <a:srgbClr val="000000"/>
                          </a:solidFill>
                          <a:latin typeface="Tahoma"/>
                          <a:ea typeface="Calibri"/>
                          <a:cs typeface="2  Titr" pitchFamily="2" charset="-78"/>
                        </a:rPr>
                        <a:t>را افزایش بدهید؛ هم آمادگىِ علمى را [یعنى‌] در علم و در تحقیقات، هم آمادگى‌هاى ابزارى را [یعنى‌] ابزارهاى جنگى.</a:t>
                      </a:r>
                      <a:endParaRPr lang="en-US" sz="2000" dirty="0">
                        <a:latin typeface="Calibri"/>
                        <a:ea typeface="Calibri"/>
                        <a:cs typeface="2  Titr" pitchFamily="2" charset="-78"/>
                      </a:endParaRPr>
                    </a:p>
                    <a:p>
                      <a:pPr marL="342900" lvl="0" indent="-342900" algn="justLow" rtl="1">
                        <a:lnSpc>
                          <a:spcPct val="150000"/>
                        </a:lnSpc>
                        <a:spcAft>
                          <a:spcPts val="0"/>
                        </a:spcAft>
                        <a:buClr>
                          <a:srgbClr val="BCA100"/>
                        </a:buClr>
                        <a:buFont typeface="Symbol"/>
                        <a:buChar char=""/>
                      </a:pPr>
                      <a:r>
                        <a:rPr lang="ar-SA" sz="2400" dirty="0">
                          <a:solidFill>
                            <a:srgbClr val="000000"/>
                          </a:solidFill>
                          <a:latin typeface="Tahoma"/>
                          <a:ea typeface="Calibri"/>
                          <a:cs typeface="2  Titr" pitchFamily="2" charset="-78"/>
                        </a:rPr>
                        <a:t>نوآوری‌های شما در </a:t>
                      </a:r>
                      <a:r>
                        <a:rPr lang="ar-SA" sz="2400" dirty="0" smtClean="0">
                          <a:solidFill>
                            <a:srgbClr val="000000"/>
                          </a:solidFill>
                          <a:latin typeface="Tahoma"/>
                          <a:ea typeface="Calibri"/>
                          <a:cs typeface="2  Titr" pitchFamily="2" charset="-78"/>
                        </a:rPr>
                        <a:t>مسئله‌ </a:t>
                      </a:r>
                      <a:r>
                        <a:rPr lang="ar-SA" sz="2400" dirty="0">
                          <a:solidFill>
                            <a:srgbClr val="000000"/>
                          </a:solidFill>
                          <a:latin typeface="Tahoma"/>
                          <a:ea typeface="Calibri"/>
                          <a:cs typeface="2  Titr" pitchFamily="2" charset="-78"/>
                        </a:rPr>
                        <a:t>ابزارها و نوآوریِ در ابزار به موازات تحرّک دشمن در کار علمی و ابزارسازی و حضور نظامی باید افزایش پیدا کند</a:t>
                      </a:r>
                      <a:r>
                        <a:rPr lang="ar-SA" sz="2400" dirty="0" smtClean="0">
                          <a:solidFill>
                            <a:srgbClr val="000000"/>
                          </a:solidFill>
                          <a:latin typeface="Tahoma"/>
                          <a:ea typeface="Calibri"/>
                          <a:cs typeface="2  Titr" pitchFamily="2" charset="-78"/>
                        </a:rPr>
                        <a:t>.</a:t>
                      </a:r>
                      <a:endParaRPr lang="fa-IR" sz="2400" dirty="0" smtClean="0">
                        <a:solidFill>
                          <a:srgbClr val="000000"/>
                        </a:solidFill>
                        <a:latin typeface="Tahoma"/>
                        <a:ea typeface="Calibri"/>
                        <a:cs typeface="2  Titr" pitchFamily="2" charset="-78"/>
                      </a:endParaRPr>
                    </a:p>
                    <a:p>
                      <a:pPr marL="342900" marR="0" lvl="0" indent="-342900" algn="justLow" defTabSz="914400" rtl="1" eaLnBrk="1" fontAlgn="auto" latinLnBrk="0" hangingPunct="1">
                        <a:lnSpc>
                          <a:spcPct val="150000"/>
                        </a:lnSpc>
                        <a:spcBef>
                          <a:spcPts val="0"/>
                        </a:spcBef>
                        <a:spcAft>
                          <a:spcPts val="0"/>
                        </a:spcAft>
                        <a:buClr>
                          <a:srgbClr val="BCA100"/>
                        </a:buClr>
                        <a:buSzTx/>
                        <a:buFont typeface="Symbol"/>
                        <a:buChar char=""/>
                        <a:tabLst/>
                        <a:defRPr/>
                      </a:pPr>
                      <a:r>
                        <a:rPr kumimoji="0" lang="ar-SA" sz="2000" b="0" i="0" u="none" strike="noStrike" cap="none" normalizeH="0" baseline="0" dirty="0" smtClean="0">
                          <a:ln>
                            <a:noFill/>
                          </a:ln>
                          <a:solidFill>
                            <a:srgbClr val="000000"/>
                          </a:solidFill>
                          <a:effectLst/>
                          <a:latin typeface="Tahoma" pitchFamily="34" charset="0"/>
                          <a:ea typeface="Calibri" pitchFamily="34" charset="0"/>
                          <a:cs typeface="2  Titr" pitchFamily="2" charset="-78"/>
                        </a:rPr>
                        <a:t>همکاری و همدلی داشته باشید، از تجربیّات یکدیگر استفاده کنید؛ این هم‌افزایی کمک خواهد کرد و ثروت ملّی را افزایش خواهد داد</a:t>
                      </a:r>
                      <a:r>
                        <a:rPr kumimoji="0" lang="en-US" sz="2000" b="0" i="0" u="none" strike="noStrike" cap="none" normalizeH="0" baseline="0" dirty="0" smtClean="0">
                          <a:ln>
                            <a:noFill/>
                          </a:ln>
                          <a:solidFill>
                            <a:srgbClr val="000000"/>
                          </a:solidFill>
                          <a:effectLst/>
                          <a:latin typeface="Tahoma" pitchFamily="34" charset="0"/>
                          <a:ea typeface="Calibri" pitchFamily="34" charset="0"/>
                          <a:cs typeface="2  Titr" pitchFamily="2" charset="-78"/>
                        </a:rPr>
                        <a:t>. </a:t>
                      </a:r>
                      <a:endParaRPr kumimoji="0" lang="en-US" sz="3200" b="0" i="0" u="none" strike="noStrike" cap="none" normalizeH="0" baseline="0" dirty="0" smtClean="0">
                        <a:ln>
                          <a:noFill/>
                        </a:ln>
                        <a:solidFill>
                          <a:schemeClr val="tx1"/>
                        </a:solidFill>
                        <a:effectLst/>
                        <a:latin typeface="Arial" pitchFamily="34" charset="0"/>
                        <a:cs typeface="2  Titr" pitchFamily="2" charset="-78"/>
                      </a:endParaRPr>
                    </a:p>
                    <a:p>
                      <a:pPr marL="342900" lvl="0" indent="-342900" algn="justLow" rtl="1">
                        <a:lnSpc>
                          <a:spcPct val="115000"/>
                        </a:lnSpc>
                        <a:spcAft>
                          <a:spcPts val="0"/>
                        </a:spcAft>
                        <a:buClr>
                          <a:srgbClr val="BCA100"/>
                        </a:buClr>
                        <a:buFont typeface="Symbol"/>
                        <a:buChar char=""/>
                      </a:pPr>
                      <a:endParaRPr lang="en-US" sz="1200" dirty="0">
                        <a:latin typeface="Calibri"/>
                        <a:ea typeface="Calibri"/>
                        <a:cs typeface="Arial"/>
                      </a:endParaRPr>
                    </a:p>
                  </a:txBody>
                  <a:tcPr marL="114300" marR="114300" marT="0" marB="0">
                    <a:lnL>
                      <a:noFill/>
                    </a:lnL>
                    <a:lnR>
                      <a:noFill/>
                    </a:lnR>
                    <a:lnT>
                      <a:noFill/>
                    </a:lnT>
                    <a:lnB>
                      <a:noFill/>
                    </a:lnB>
                    <a:solidFill>
                      <a:schemeClr val="bg2"/>
                    </a:solidFill>
                  </a:tcPr>
                </a:tc>
              </a:tr>
            </a:tbl>
          </a:graphicData>
        </a:graphic>
      </p:graphicFrame>
    </p:spTree>
    <p:extLst>
      <p:ext uri="{BB962C8B-B14F-4D97-AF65-F5344CB8AC3E}">
        <p14:creationId xmlns:p14="http://schemas.microsoft.com/office/powerpoint/2010/main" val="1739470978"/>
      </p:ext>
    </p:extLst>
  </p:cSld>
  <p:clrMapOvr>
    <a:masterClrMapping/>
  </p:clrMapOvr>
  <mc:AlternateContent xmlns:mc="http://schemas.openxmlformats.org/markup-compatibility/2006" xmlns:p14="http://schemas.microsoft.com/office/powerpoint/2010/main">
    <mc:Choice Requires="p14">
      <p:transition spd="slow" p14:dur="1200">
        <p:dissolve/>
        <p:sndAc>
          <p:stSnd>
            <p:snd r:embed="rId2" name="chimes.wav"/>
          </p:stSnd>
        </p:sndAc>
      </p:transition>
    </mc:Choice>
    <mc:Fallback xmlns="">
      <p:transition spd="slow">
        <p:dissolve/>
        <p:sndAc>
          <p:stSnd>
            <p:snd r:embed="rId3" name="chimes.wav"/>
          </p:stSnd>
        </p:sndAc>
      </p:transition>
    </mc:Fallback>
  </mc:AlternateContent>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4000" dirty="0" smtClean="0">
                <a:cs typeface="2  Titr" pitchFamily="2" charset="-78"/>
              </a:rPr>
              <a:t>بسیج و ویژگی های آن</a:t>
            </a:r>
            <a:endParaRPr lang="fa-IR" sz="4000" dirty="0">
              <a:cs typeface="2  Titr" pitchFamily="2" charset="-78"/>
            </a:endParaRPr>
          </a:p>
        </p:txBody>
      </p:sp>
      <p:sp>
        <p:nvSpPr>
          <p:cNvPr id="4" name="Text Placeholder 3"/>
          <p:cNvSpPr>
            <a:spLocks noGrp="1"/>
          </p:cNvSpPr>
          <p:nvPr>
            <p:ph type="body" sz="half" idx="2"/>
          </p:nvPr>
        </p:nvSpPr>
        <p:spPr/>
        <p:txBody>
          <a:bodyPr/>
          <a:lstStyle/>
          <a:p>
            <a:pPr algn="ctr"/>
            <a:r>
              <a:rPr lang="fa-IR" dirty="0">
                <a:solidFill>
                  <a:srgbClr val="990000"/>
                </a:solidFill>
                <a:cs typeface="2  Titr" pitchFamily="2" charset="-78"/>
              </a:rPr>
              <a:t>در دیدار دو هزار و پانصد نفر از فرماندهان بسیج</a:t>
            </a:r>
          </a:p>
          <a:p>
            <a:pPr algn="ctr"/>
            <a:r>
              <a:rPr lang="fa-IR" dirty="0">
                <a:solidFill>
                  <a:srgbClr val="990000"/>
                </a:solidFill>
                <a:cs typeface="2  Titr" pitchFamily="2" charset="-78"/>
              </a:rPr>
              <a:t>1394/09/04</a:t>
            </a:r>
          </a:p>
          <a:p>
            <a:endParaRPr lang="fa-IR" dirty="0"/>
          </a:p>
        </p:txBody>
      </p:sp>
      <p:sp>
        <p:nvSpPr>
          <p:cNvPr id="5" name="Slide Number Placeholder 4"/>
          <p:cNvSpPr>
            <a:spLocks noGrp="1"/>
          </p:cNvSpPr>
          <p:nvPr>
            <p:ph type="sldNum" sz="quarter" idx="12"/>
          </p:nvPr>
        </p:nvSpPr>
        <p:spPr/>
        <p:txBody>
          <a:bodyPr/>
          <a:lstStyle/>
          <a:p>
            <a:r>
              <a:rPr lang="fa-IR" dirty="0" smtClean="0">
                <a:solidFill>
                  <a:srgbClr val="7E0000"/>
                </a:solidFill>
                <a:cs typeface="B Titr" pitchFamily="2" charset="-78"/>
              </a:rPr>
              <a:t>151</a:t>
            </a:r>
            <a:endParaRPr lang="fa-IR" dirty="0">
              <a:solidFill>
                <a:srgbClr val="7E0000"/>
              </a:solidFill>
              <a:cs typeface="B Titr" pitchFamily="2" charset="-78"/>
            </a:endParaRPr>
          </a:p>
        </p:txBody>
      </p:sp>
      <p:sp>
        <p:nvSpPr>
          <p:cNvPr id="6" name="Rectangle 5"/>
          <p:cNvSpPr/>
          <p:nvPr/>
        </p:nvSpPr>
        <p:spPr>
          <a:xfrm>
            <a:off x="2339752" y="2564904"/>
            <a:ext cx="6120680" cy="1754326"/>
          </a:xfrm>
          <a:prstGeom prst="rect">
            <a:avLst/>
          </a:prstGeom>
          <a:solidFill>
            <a:schemeClr val="accent1">
              <a:lumMod val="20000"/>
              <a:lumOff val="80000"/>
            </a:schemeClr>
          </a:solidFill>
        </p:spPr>
        <p:txBody>
          <a:bodyPr wrap="square">
            <a:spAutoFit/>
          </a:bodyPr>
          <a:lstStyle/>
          <a:p>
            <a:pPr algn="just">
              <a:lnSpc>
                <a:spcPct val="150000"/>
              </a:lnSpc>
            </a:pPr>
            <a:r>
              <a:rPr lang="fa-IR" dirty="0" smtClean="0">
                <a:solidFill>
                  <a:prstClr val="black"/>
                </a:solidFill>
                <a:cs typeface="2  Titr" pitchFamily="2" charset="-78"/>
              </a:rPr>
              <a:t>بسیج </a:t>
            </a:r>
            <a:r>
              <a:rPr lang="fa-IR" dirty="0">
                <a:solidFill>
                  <a:prstClr val="black"/>
                </a:solidFill>
                <a:cs typeface="2  Titr" pitchFamily="2" charset="-78"/>
              </a:rPr>
              <a:t>برخاسته از متن مردم و نماینده‌ی </a:t>
            </a:r>
            <a:r>
              <a:rPr lang="fa-IR" dirty="0" smtClean="0">
                <a:solidFill>
                  <a:prstClr val="black"/>
                </a:solidFill>
                <a:cs typeface="2  Titr" pitchFamily="2" charset="-78"/>
              </a:rPr>
              <a:t>مجموعه‌ </a:t>
            </a:r>
            <a:r>
              <a:rPr lang="fa-IR" dirty="0">
                <a:solidFill>
                  <a:prstClr val="black"/>
                </a:solidFill>
                <a:cs typeface="2  Titr" pitchFamily="2" charset="-78"/>
              </a:rPr>
              <a:t>ملّت است و بسیجیان آحاد مردمی هستند که با هدف والای الهی و با روحیه‌ی خستگی‌ناپذیر، در هر میدانی که لازم باشد، حضور پیدا می‌کنند و استعداد خود را بروز می‌دهند و از خطرات این راه نیز نمی‌هراسند</a:t>
            </a:r>
            <a:r>
              <a:rPr lang="en-US" dirty="0">
                <a:solidFill>
                  <a:prstClr val="black"/>
                </a:solidFill>
              </a:rPr>
              <a:t>.</a:t>
            </a:r>
          </a:p>
        </p:txBody>
      </p:sp>
      <p:sp>
        <p:nvSpPr>
          <p:cNvPr id="7" name="Rectangle 6"/>
          <p:cNvSpPr/>
          <p:nvPr/>
        </p:nvSpPr>
        <p:spPr>
          <a:xfrm>
            <a:off x="4067944" y="1743085"/>
            <a:ext cx="4734272" cy="646331"/>
          </a:xfrm>
          <a:prstGeom prst="rect">
            <a:avLst/>
          </a:prstGeom>
          <a:solidFill>
            <a:srgbClr val="FFC000"/>
          </a:solidFill>
          <a:ln>
            <a:solidFill>
              <a:srgbClr val="FFC000"/>
            </a:solidFill>
          </a:ln>
        </p:spPr>
        <p:txBody>
          <a:bodyPr wrap="square">
            <a:spAutoFit/>
          </a:bodyPr>
          <a:lstStyle/>
          <a:p>
            <a:r>
              <a:rPr lang="fa-IR" dirty="0" smtClean="0">
                <a:solidFill>
                  <a:prstClr val="black"/>
                </a:solidFill>
                <a:cs typeface="2  Titr" pitchFamily="2" charset="-78"/>
              </a:rPr>
              <a:t>1- نماینده مجموعه ملت</a:t>
            </a:r>
            <a:endParaRPr lang="en-US" dirty="0">
              <a:solidFill>
                <a:prstClr val="black"/>
              </a:solidFill>
              <a:cs typeface="2  Titr" pitchFamily="2" charset="-78"/>
            </a:endParaRPr>
          </a:p>
          <a:p>
            <a:r>
              <a:rPr lang="fa-IR" dirty="0">
                <a:solidFill>
                  <a:prstClr val="black"/>
                </a:solidFill>
              </a:rPr>
              <a:t> </a:t>
            </a:r>
            <a:endParaRPr lang="en-US" dirty="0">
              <a:solidFill>
                <a:prstClr val="black"/>
              </a:solidFill>
            </a:endParaRPr>
          </a:p>
        </p:txBody>
      </p:sp>
    </p:spTree>
    <p:extLst>
      <p:ext uri="{BB962C8B-B14F-4D97-AF65-F5344CB8AC3E}">
        <p14:creationId xmlns:p14="http://schemas.microsoft.com/office/powerpoint/2010/main" val="2687117593"/>
      </p:ext>
    </p:extLst>
  </p:cSld>
  <p:clrMapOvr>
    <a:masterClrMapping/>
  </p:clrMapOvr>
  <mc:AlternateContent xmlns:mc="http://schemas.openxmlformats.org/markup-compatibility/2006" xmlns:p14="http://schemas.microsoft.com/office/powerpoint/2010/main">
    <mc:Choice Requires="p14">
      <p:transition spd="slow" p14:dur="900">
        <p14:warp dir="in"/>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4000" dirty="0">
                <a:solidFill>
                  <a:prstClr val="black"/>
                </a:solidFill>
                <a:cs typeface="2  Titr" pitchFamily="2" charset="-78"/>
              </a:rPr>
              <a:t>بسیج و ویژگی های آن</a:t>
            </a:r>
            <a:endParaRPr lang="fa-IR" sz="3600" dirty="0">
              <a:cs typeface="2  Titr" pitchFamily="2" charset="-78"/>
            </a:endParaRPr>
          </a:p>
        </p:txBody>
      </p:sp>
      <p:sp>
        <p:nvSpPr>
          <p:cNvPr id="4" name="Text Placeholder 3"/>
          <p:cNvSpPr>
            <a:spLocks noGrp="1"/>
          </p:cNvSpPr>
          <p:nvPr>
            <p:ph type="body" sz="half" idx="2"/>
          </p:nvPr>
        </p:nvSpPr>
        <p:spPr/>
        <p:txBody>
          <a:bodyPr/>
          <a:lstStyle/>
          <a:p>
            <a:pPr algn="ctr"/>
            <a:r>
              <a:rPr lang="fa-IR" dirty="0" smtClean="0">
                <a:solidFill>
                  <a:srgbClr val="990000"/>
                </a:solidFill>
                <a:cs typeface="2  Titr" pitchFamily="2" charset="-78"/>
              </a:rPr>
              <a:t>در </a:t>
            </a:r>
            <a:r>
              <a:rPr lang="fa-IR" dirty="0">
                <a:solidFill>
                  <a:srgbClr val="990000"/>
                </a:solidFill>
                <a:cs typeface="2  Titr" pitchFamily="2" charset="-78"/>
              </a:rPr>
              <a:t>دیدار دو هزار و پانصد نفر از فرماندهان </a:t>
            </a:r>
            <a:r>
              <a:rPr lang="fa-IR" dirty="0" smtClean="0">
                <a:solidFill>
                  <a:srgbClr val="990000"/>
                </a:solidFill>
                <a:cs typeface="2  Titr" pitchFamily="2" charset="-78"/>
              </a:rPr>
              <a:t>بسیج</a:t>
            </a:r>
          </a:p>
          <a:p>
            <a:pPr algn="ctr"/>
            <a:r>
              <a:rPr lang="fa-IR" dirty="0" smtClean="0">
                <a:solidFill>
                  <a:srgbClr val="990000"/>
                </a:solidFill>
                <a:cs typeface="2  Titr" pitchFamily="2" charset="-78"/>
              </a:rPr>
              <a:t>1394/09/04</a:t>
            </a:r>
            <a:endParaRPr lang="fa-IR" dirty="0">
              <a:solidFill>
                <a:srgbClr val="990000"/>
              </a:solidFill>
              <a:cs typeface="2  Titr" pitchFamily="2" charset="-78"/>
            </a:endParaRPr>
          </a:p>
          <a:p>
            <a:pPr algn="ctr"/>
            <a:endParaRPr lang="fa-IR" dirty="0">
              <a:solidFill>
                <a:srgbClr val="FF0000">
                  <a:alpha val="50196"/>
                </a:srgbClr>
              </a:solidFill>
              <a:cs typeface="2  Titr" pitchFamily="2" charset="-78"/>
            </a:endParaRPr>
          </a:p>
        </p:txBody>
      </p:sp>
      <p:sp>
        <p:nvSpPr>
          <p:cNvPr id="5" name="Slide Number Placeholder 4"/>
          <p:cNvSpPr>
            <a:spLocks noGrp="1"/>
          </p:cNvSpPr>
          <p:nvPr>
            <p:ph type="sldNum" sz="quarter" idx="12"/>
          </p:nvPr>
        </p:nvSpPr>
        <p:spPr/>
        <p:txBody>
          <a:bodyPr/>
          <a:lstStyle/>
          <a:p>
            <a:r>
              <a:rPr lang="fa-IR" dirty="0" smtClean="0">
                <a:solidFill>
                  <a:srgbClr val="7E0000"/>
                </a:solidFill>
                <a:cs typeface="B Titr" pitchFamily="2" charset="-78"/>
              </a:rPr>
              <a:t>152</a:t>
            </a:r>
            <a:endParaRPr lang="fa-IR" dirty="0">
              <a:solidFill>
                <a:srgbClr val="7E0000"/>
              </a:solidFill>
              <a:cs typeface="B Titr" pitchFamily="2" charset="-78"/>
            </a:endParaRPr>
          </a:p>
        </p:txBody>
      </p:sp>
      <p:sp>
        <p:nvSpPr>
          <p:cNvPr id="6" name="Rectangle 5"/>
          <p:cNvSpPr/>
          <p:nvPr/>
        </p:nvSpPr>
        <p:spPr>
          <a:xfrm>
            <a:off x="2483768" y="2687776"/>
            <a:ext cx="5724128" cy="1938992"/>
          </a:xfrm>
          <a:prstGeom prst="rect">
            <a:avLst/>
          </a:prstGeom>
          <a:solidFill>
            <a:schemeClr val="accent2">
              <a:lumMod val="20000"/>
              <a:lumOff val="80000"/>
            </a:schemeClr>
          </a:solidFill>
        </p:spPr>
        <p:txBody>
          <a:bodyPr wrap="square">
            <a:spAutoFit/>
          </a:bodyPr>
          <a:lstStyle/>
          <a:p>
            <a:pPr algn="just">
              <a:lnSpc>
                <a:spcPct val="150000"/>
              </a:lnSpc>
            </a:pPr>
            <a:r>
              <a:rPr lang="fa-IR" sz="2000" dirty="0" smtClean="0">
                <a:solidFill>
                  <a:prstClr val="black"/>
                </a:solidFill>
                <a:cs typeface="2  Titr" pitchFamily="2" charset="-78"/>
              </a:rPr>
              <a:t>تشکیل </a:t>
            </a:r>
            <a:r>
              <a:rPr lang="fa-IR" sz="2000" dirty="0">
                <a:solidFill>
                  <a:prstClr val="black"/>
                </a:solidFill>
                <a:cs typeface="2  Titr" pitchFamily="2" charset="-78"/>
              </a:rPr>
              <a:t>گروههای مقاومت در برخی کشورها و در دوران مبارزه با اختناق، سابقه داشته است اما اینکه گروههای مقاومت بعد از مرحله پیروزی باقی بمانند، بالنده تر شوند و از لحاظ کمیّت و کیفیّت توسعه یابند فقط مخصوص بسیج است</a:t>
            </a:r>
            <a:endParaRPr lang="en-US" sz="2000" dirty="0">
              <a:solidFill>
                <a:prstClr val="black"/>
              </a:solidFill>
              <a:cs typeface="2  Titr" pitchFamily="2" charset="-78"/>
            </a:endParaRPr>
          </a:p>
        </p:txBody>
      </p:sp>
      <p:sp>
        <p:nvSpPr>
          <p:cNvPr id="7" name="Rectangle 6"/>
          <p:cNvSpPr/>
          <p:nvPr/>
        </p:nvSpPr>
        <p:spPr>
          <a:xfrm>
            <a:off x="3779912" y="1835449"/>
            <a:ext cx="4734272" cy="646331"/>
          </a:xfrm>
          <a:prstGeom prst="rect">
            <a:avLst/>
          </a:prstGeom>
          <a:solidFill>
            <a:srgbClr val="FFC000"/>
          </a:solidFill>
          <a:ln>
            <a:solidFill>
              <a:srgbClr val="FFC000"/>
            </a:solidFill>
          </a:ln>
        </p:spPr>
        <p:txBody>
          <a:bodyPr wrap="square">
            <a:spAutoFit/>
          </a:bodyPr>
          <a:lstStyle/>
          <a:p>
            <a:r>
              <a:rPr lang="fa-IR" dirty="0" smtClean="0">
                <a:solidFill>
                  <a:prstClr val="black"/>
                </a:solidFill>
                <a:cs typeface="2  Titr" pitchFamily="2" charset="-78"/>
              </a:rPr>
              <a:t>2- ضامن بقا و بالندگی </a:t>
            </a:r>
            <a:endParaRPr lang="en-US" dirty="0">
              <a:solidFill>
                <a:prstClr val="black"/>
              </a:solidFill>
              <a:cs typeface="2  Titr" pitchFamily="2" charset="-78"/>
            </a:endParaRPr>
          </a:p>
          <a:p>
            <a:r>
              <a:rPr lang="fa-IR" dirty="0">
                <a:solidFill>
                  <a:prstClr val="black"/>
                </a:solidFill>
              </a:rPr>
              <a:t> </a:t>
            </a:r>
            <a:endParaRPr lang="en-US" dirty="0">
              <a:solidFill>
                <a:prstClr val="black"/>
              </a:solidFill>
            </a:endParaRPr>
          </a:p>
        </p:txBody>
      </p:sp>
    </p:spTree>
    <p:extLst>
      <p:ext uri="{BB962C8B-B14F-4D97-AF65-F5344CB8AC3E}">
        <p14:creationId xmlns:p14="http://schemas.microsoft.com/office/powerpoint/2010/main" val="3521522008"/>
      </p:ext>
    </p:extLst>
  </p:cSld>
  <p:clrMapOvr>
    <a:masterClrMapping/>
  </p:clrMapOvr>
  <mc:AlternateContent xmlns:mc="http://schemas.openxmlformats.org/markup-compatibility/2006" xmlns:p14="http://schemas.microsoft.com/office/powerpoint/2010/main">
    <mc:Choice Requires="p14">
      <p:transition spd="slow" p14:dur="2250">
        <p14:flythrough/>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z="4000" dirty="0">
                <a:solidFill>
                  <a:prstClr val="black"/>
                </a:solidFill>
                <a:cs typeface="2  Titr" pitchFamily="2" charset="-78"/>
              </a:rPr>
              <a:t>بسیج و ویژگی های آن</a:t>
            </a:r>
            <a:endParaRPr lang="fa-IR" dirty="0">
              <a:cs typeface="2  Titr" pitchFamily="2" charset="-78"/>
            </a:endParaRPr>
          </a:p>
        </p:txBody>
      </p:sp>
      <p:sp>
        <p:nvSpPr>
          <p:cNvPr id="4" name="Text Placeholder 3"/>
          <p:cNvSpPr>
            <a:spLocks noGrp="1"/>
          </p:cNvSpPr>
          <p:nvPr>
            <p:ph type="body" sz="half" idx="2"/>
          </p:nvPr>
        </p:nvSpPr>
        <p:spPr/>
        <p:txBody>
          <a:bodyPr/>
          <a:lstStyle/>
          <a:p>
            <a:pPr algn="ctr"/>
            <a:r>
              <a:rPr lang="fa-IR" dirty="0">
                <a:solidFill>
                  <a:srgbClr val="990000"/>
                </a:solidFill>
                <a:cs typeface="2  Titr" pitchFamily="2" charset="-78"/>
              </a:rPr>
              <a:t>در دیدار دو هزار و پانصد نفر از فرماندهان بسیج</a:t>
            </a:r>
          </a:p>
          <a:p>
            <a:pPr algn="ctr"/>
            <a:r>
              <a:rPr lang="fa-IR" dirty="0">
                <a:solidFill>
                  <a:srgbClr val="990000"/>
                </a:solidFill>
                <a:cs typeface="2  Titr" pitchFamily="2" charset="-78"/>
              </a:rPr>
              <a:t>1394/09/04</a:t>
            </a:r>
          </a:p>
          <a:p>
            <a:pPr algn="ctr"/>
            <a:endParaRPr lang="fa-IR" dirty="0">
              <a:solidFill>
                <a:srgbClr val="FF0000">
                  <a:alpha val="50196"/>
                </a:srgbClr>
              </a:solidFill>
              <a:cs typeface="2  Titr" pitchFamily="2" charset="-78"/>
            </a:endParaRPr>
          </a:p>
          <a:p>
            <a:endParaRPr lang="fa-IR" dirty="0"/>
          </a:p>
        </p:txBody>
      </p:sp>
      <p:sp>
        <p:nvSpPr>
          <p:cNvPr id="5" name="Slide Number Placeholder 4"/>
          <p:cNvSpPr>
            <a:spLocks noGrp="1"/>
          </p:cNvSpPr>
          <p:nvPr>
            <p:ph type="sldNum" sz="quarter" idx="12"/>
          </p:nvPr>
        </p:nvSpPr>
        <p:spPr/>
        <p:txBody>
          <a:bodyPr/>
          <a:lstStyle/>
          <a:p>
            <a:r>
              <a:rPr lang="fa-IR" dirty="0" smtClean="0">
                <a:solidFill>
                  <a:srgbClr val="7E0000"/>
                </a:solidFill>
                <a:cs typeface="B Titr" pitchFamily="2" charset="-78"/>
              </a:rPr>
              <a:t>153</a:t>
            </a:r>
            <a:endParaRPr lang="fa-IR" dirty="0">
              <a:solidFill>
                <a:srgbClr val="7E0000"/>
              </a:solidFill>
              <a:cs typeface="B Titr" pitchFamily="2" charset="-78"/>
            </a:endParaRPr>
          </a:p>
        </p:txBody>
      </p:sp>
      <p:sp>
        <p:nvSpPr>
          <p:cNvPr id="6" name="Rectangle 5"/>
          <p:cNvSpPr/>
          <p:nvPr/>
        </p:nvSpPr>
        <p:spPr>
          <a:xfrm>
            <a:off x="2286000" y="2551837"/>
            <a:ext cx="6102424" cy="1338828"/>
          </a:xfrm>
          <a:prstGeom prst="rect">
            <a:avLst/>
          </a:prstGeom>
          <a:solidFill>
            <a:schemeClr val="bg2">
              <a:lumMod val="90000"/>
            </a:schemeClr>
          </a:solidFill>
        </p:spPr>
        <p:txBody>
          <a:bodyPr wrap="square">
            <a:spAutoFit/>
          </a:bodyPr>
          <a:lstStyle/>
          <a:p>
            <a:pPr algn="just">
              <a:lnSpc>
                <a:spcPct val="150000"/>
              </a:lnSpc>
            </a:pPr>
            <a:r>
              <a:rPr lang="fa-IR" dirty="0" smtClean="0">
                <a:solidFill>
                  <a:prstClr val="black"/>
                </a:solidFill>
                <a:cs typeface="2  Titr" pitchFamily="2" charset="-78"/>
              </a:rPr>
              <a:t>بسیج </a:t>
            </a:r>
            <a:r>
              <a:rPr lang="fa-IR" dirty="0">
                <a:solidFill>
                  <a:prstClr val="black"/>
                </a:solidFill>
                <a:cs typeface="2  Titr" pitchFamily="2" charset="-78"/>
              </a:rPr>
              <a:t>می‌تواند تبیین کند که مواضع جمهوری اسلامی ایران در قبال فلسطین، سوریه، عراق، یمن و بحرین، منطقی‌ترین مواضعی است که یک انسان منصف و عاقل می‌تواند اتخاذ کند</a:t>
            </a:r>
            <a:r>
              <a:rPr lang="en-US" dirty="0">
                <a:solidFill>
                  <a:prstClr val="black"/>
                </a:solidFill>
                <a:cs typeface="2  Titr" pitchFamily="2" charset="-78"/>
              </a:rPr>
              <a:t>.</a:t>
            </a:r>
          </a:p>
        </p:txBody>
      </p:sp>
      <p:sp>
        <p:nvSpPr>
          <p:cNvPr id="7" name="Rectangle 6"/>
          <p:cNvSpPr/>
          <p:nvPr/>
        </p:nvSpPr>
        <p:spPr>
          <a:xfrm>
            <a:off x="3203848" y="1835449"/>
            <a:ext cx="5310336" cy="646331"/>
          </a:xfrm>
          <a:prstGeom prst="rect">
            <a:avLst/>
          </a:prstGeom>
          <a:solidFill>
            <a:srgbClr val="FFC000"/>
          </a:solidFill>
          <a:ln>
            <a:solidFill>
              <a:srgbClr val="FFC000"/>
            </a:solidFill>
          </a:ln>
        </p:spPr>
        <p:txBody>
          <a:bodyPr wrap="square">
            <a:spAutoFit/>
          </a:bodyPr>
          <a:lstStyle/>
          <a:p>
            <a:r>
              <a:rPr lang="fa-IR" dirty="0" smtClean="0">
                <a:solidFill>
                  <a:prstClr val="black"/>
                </a:solidFill>
                <a:cs typeface="2  Titr" pitchFamily="2" charset="-78"/>
              </a:rPr>
              <a:t>3- تبیین </a:t>
            </a:r>
            <a:r>
              <a:rPr lang="fa-IR" dirty="0">
                <a:solidFill>
                  <a:prstClr val="black"/>
                </a:solidFill>
                <a:cs typeface="2  Titr" pitchFamily="2" charset="-78"/>
              </a:rPr>
              <a:t>گر مواضع منطقی</a:t>
            </a:r>
            <a:endParaRPr lang="en-US" dirty="0">
              <a:solidFill>
                <a:prstClr val="black"/>
              </a:solidFill>
              <a:cs typeface="2  Titr" pitchFamily="2" charset="-78"/>
            </a:endParaRPr>
          </a:p>
          <a:p>
            <a:r>
              <a:rPr lang="fa-IR" dirty="0" smtClean="0">
                <a:solidFill>
                  <a:prstClr val="black"/>
                </a:solidFill>
              </a:rPr>
              <a:t> </a:t>
            </a:r>
            <a:endParaRPr lang="en-US" dirty="0">
              <a:solidFill>
                <a:prstClr val="black"/>
              </a:solidFill>
            </a:endParaRPr>
          </a:p>
        </p:txBody>
      </p:sp>
    </p:spTree>
    <p:extLst>
      <p:ext uri="{BB962C8B-B14F-4D97-AF65-F5344CB8AC3E}">
        <p14:creationId xmlns:p14="http://schemas.microsoft.com/office/powerpoint/2010/main" val="1798804047"/>
      </p:ext>
    </p:extLst>
  </p:cSld>
  <p:clrMapOvr>
    <a:masterClrMapping/>
  </p:clrMapOvr>
  <mc:AlternateContent xmlns:mc="http://schemas.openxmlformats.org/markup-compatibility/2006" xmlns:p14="http://schemas.microsoft.com/office/powerpoint/2010/main">
    <mc:Choice Requires="p14">
      <p:transition spd="slow" p14:dur="4000">
        <p14:vortex/>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z="4000" dirty="0">
                <a:solidFill>
                  <a:prstClr val="black"/>
                </a:solidFill>
                <a:cs typeface="2  Titr" pitchFamily="2" charset="-78"/>
              </a:rPr>
              <a:t>بسیج و ویژگی های آن</a:t>
            </a:r>
            <a:endParaRPr lang="fa-IR" dirty="0"/>
          </a:p>
        </p:txBody>
      </p:sp>
      <p:sp>
        <p:nvSpPr>
          <p:cNvPr id="4" name="Text Placeholder 3"/>
          <p:cNvSpPr>
            <a:spLocks noGrp="1"/>
          </p:cNvSpPr>
          <p:nvPr>
            <p:ph type="body" sz="half" idx="2"/>
          </p:nvPr>
        </p:nvSpPr>
        <p:spPr/>
        <p:txBody>
          <a:bodyPr/>
          <a:lstStyle/>
          <a:p>
            <a:pPr algn="ctr"/>
            <a:r>
              <a:rPr lang="fa-IR" dirty="0">
                <a:solidFill>
                  <a:srgbClr val="990000"/>
                </a:solidFill>
                <a:cs typeface="2  Titr" pitchFamily="2" charset="-78"/>
              </a:rPr>
              <a:t>در دیدار دو هزار و پانصد نفر از فرماندهان بسیج</a:t>
            </a:r>
          </a:p>
          <a:p>
            <a:pPr algn="ctr"/>
            <a:r>
              <a:rPr lang="fa-IR" dirty="0">
                <a:solidFill>
                  <a:srgbClr val="990000"/>
                </a:solidFill>
                <a:cs typeface="2  Titr" pitchFamily="2" charset="-78"/>
              </a:rPr>
              <a:t>1394/09/04</a:t>
            </a:r>
          </a:p>
          <a:p>
            <a:endParaRPr lang="fa-IR" dirty="0"/>
          </a:p>
        </p:txBody>
      </p:sp>
      <p:sp>
        <p:nvSpPr>
          <p:cNvPr id="5" name="Slide Number Placeholder 4"/>
          <p:cNvSpPr>
            <a:spLocks noGrp="1"/>
          </p:cNvSpPr>
          <p:nvPr>
            <p:ph type="sldNum" sz="quarter" idx="12"/>
          </p:nvPr>
        </p:nvSpPr>
        <p:spPr/>
        <p:txBody>
          <a:bodyPr/>
          <a:lstStyle/>
          <a:p>
            <a:r>
              <a:rPr lang="fa-IR" dirty="0" smtClean="0">
                <a:solidFill>
                  <a:srgbClr val="002060"/>
                </a:solidFill>
                <a:cs typeface="B Titr" pitchFamily="2" charset="-78"/>
              </a:rPr>
              <a:t>154</a:t>
            </a:r>
            <a:endParaRPr lang="fa-IR" dirty="0">
              <a:solidFill>
                <a:srgbClr val="002060"/>
              </a:solidFill>
              <a:cs typeface="B Titr" pitchFamily="2" charset="-78"/>
            </a:endParaRPr>
          </a:p>
        </p:txBody>
      </p:sp>
      <p:sp>
        <p:nvSpPr>
          <p:cNvPr id="6" name="Rectangle 5"/>
          <p:cNvSpPr/>
          <p:nvPr/>
        </p:nvSpPr>
        <p:spPr>
          <a:xfrm>
            <a:off x="2987824" y="1782941"/>
            <a:ext cx="5760640" cy="369332"/>
          </a:xfrm>
          <a:prstGeom prst="rect">
            <a:avLst/>
          </a:prstGeom>
          <a:solidFill>
            <a:srgbClr val="FFC000"/>
          </a:solidFill>
        </p:spPr>
        <p:txBody>
          <a:bodyPr wrap="square">
            <a:spAutoFit/>
          </a:bodyPr>
          <a:lstStyle/>
          <a:p>
            <a:pPr algn="just"/>
            <a:r>
              <a:rPr lang="fa-IR" b="1" dirty="0" smtClean="0">
                <a:solidFill>
                  <a:prstClr val="black"/>
                </a:solidFill>
                <a:cs typeface="2  Titr" pitchFamily="2" charset="-78"/>
              </a:rPr>
              <a:t>2- گنج با ارزش</a:t>
            </a:r>
            <a:endParaRPr lang="fa-IR" dirty="0">
              <a:solidFill>
                <a:prstClr val="black"/>
              </a:solidFill>
            </a:endParaRPr>
          </a:p>
        </p:txBody>
      </p:sp>
      <p:sp>
        <p:nvSpPr>
          <p:cNvPr id="7" name="Rectangle 6"/>
          <p:cNvSpPr/>
          <p:nvPr/>
        </p:nvSpPr>
        <p:spPr>
          <a:xfrm>
            <a:off x="2286000" y="2551837"/>
            <a:ext cx="5742384" cy="1754326"/>
          </a:xfrm>
          <a:prstGeom prst="rect">
            <a:avLst/>
          </a:prstGeom>
          <a:solidFill>
            <a:schemeClr val="accent2">
              <a:lumMod val="20000"/>
              <a:lumOff val="80000"/>
            </a:schemeClr>
          </a:solidFill>
        </p:spPr>
        <p:txBody>
          <a:bodyPr wrap="square">
            <a:spAutoFit/>
          </a:bodyPr>
          <a:lstStyle/>
          <a:p>
            <a:pPr algn="just">
              <a:lnSpc>
                <a:spcPct val="150000"/>
              </a:lnSpc>
            </a:pPr>
            <a:r>
              <a:rPr lang="fa-IR" dirty="0" smtClean="0">
                <a:solidFill>
                  <a:prstClr val="black"/>
                </a:solidFill>
                <a:cs typeface="2  Titr" pitchFamily="2" charset="-78"/>
              </a:rPr>
              <a:t>به </a:t>
            </a:r>
            <a:r>
              <a:rPr lang="fa-IR" dirty="0">
                <a:solidFill>
                  <a:prstClr val="black"/>
                </a:solidFill>
                <a:cs typeface="2  Titr" pitchFamily="2" charset="-78"/>
              </a:rPr>
              <a:t>توفیق الهی، ملت ایران این گنج با ارزش </a:t>
            </a:r>
            <a:r>
              <a:rPr lang="fa-IR" dirty="0" smtClean="0">
                <a:solidFill>
                  <a:prstClr val="black"/>
                </a:solidFill>
                <a:cs typeface="2  Titr" pitchFamily="2" charset="-78"/>
              </a:rPr>
              <a:t>[بسیج ]را </a:t>
            </a:r>
            <a:r>
              <a:rPr lang="fa-IR" dirty="0">
                <a:solidFill>
                  <a:prstClr val="black"/>
                </a:solidFill>
                <a:cs typeface="2  Titr" pitchFamily="2" charset="-78"/>
              </a:rPr>
              <a:t>حفظ و بیشتر استخراج خواهد کرد و به کمک این همت‌ها و اراده‌ها و بصیرت‌ها، به اوج تعالی و ترقی مورد نظر خود خواهد رسید و کاری هم از دست دشمنان برنخواهد آمد</a:t>
            </a:r>
            <a:r>
              <a:rPr lang="en-US" dirty="0">
                <a:solidFill>
                  <a:prstClr val="black"/>
                </a:solidFill>
                <a:cs typeface="2  Titr" pitchFamily="2" charset="-78"/>
              </a:rPr>
              <a:t>.</a:t>
            </a:r>
            <a:endParaRPr lang="fa-IR" dirty="0">
              <a:solidFill>
                <a:prstClr val="black"/>
              </a:solidFill>
              <a:cs typeface="2  Titr" pitchFamily="2" charset="-78"/>
            </a:endParaRPr>
          </a:p>
        </p:txBody>
      </p:sp>
    </p:spTree>
    <p:extLst>
      <p:ext uri="{BB962C8B-B14F-4D97-AF65-F5344CB8AC3E}">
        <p14:creationId xmlns:p14="http://schemas.microsoft.com/office/powerpoint/2010/main" val="1177102836"/>
      </p:ext>
    </p:extLst>
  </p:cSld>
  <p:clrMapOvr>
    <a:masterClrMapping/>
  </p:clrMapOvr>
  <mc:AlternateContent xmlns:mc="http://schemas.openxmlformats.org/markup-compatibility/2006" xmlns:p14="http://schemas.microsoft.com/office/powerpoint/2010/main">
    <mc:Choice Requires="p14">
      <p:transition spd="slow" p14:dur="2000">
        <p14:ferris dir="r"/>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fontScale="90000"/>
          </a:bodyPr>
          <a:lstStyle/>
          <a:p>
            <a:pPr algn="ctr"/>
            <a:r>
              <a:rPr lang="fa-IR" dirty="0">
                <a:cs typeface="2  Titr" pitchFamily="2" charset="-78"/>
              </a:rPr>
              <a:t>اولویت های بسیج</a:t>
            </a:r>
            <a:r>
              <a:rPr lang="en-US" dirty="0">
                <a:cs typeface="2  Titr" pitchFamily="2" charset="-78"/>
              </a:rPr>
              <a:t/>
            </a:r>
            <a:br>
              <a:rPr lang="en-US" dirty="0">
                <a:cs typeface="2  Titr" pitchFamily="2" charset="-78"/>
              </a:rPr>
            </a:br>
            <a:endParaRPr lang="fa-IR" dirty="0">
              <a:cs typeface="2  Titr" pitchFamily="2" charset="-78"/>
            </a:endParaRPr>
          </a:p>
        </p:txBody>
      </p:sp>
      <p:sp>
        <p:nvSpPr>
          <p:cNvPr id="4" name="Text Placeholder 3"/>
          <p:cNvSpPr>
            <a:spLocks noGrp="1"/>
          </p:cNvSpPr>
          <p:nvPr>
            <p:ph type="body" sz="half" idx="2"/>
          </p:nvPr>
        </p:nvSpPr>
        <p:spPr/>
        <p:txBody>
          <a:bodyPr/>
          <a:lstStyle/>
          <a:p>
            <a:pPr algn="ctr"/>
            <a:r>
              <a:rPr lang="fa-IR" dirty="0">
                <a:solidFill>
                  <a:srgbClr val="990000"/>
                </a:solidFill>
                <a:cs typeface="2  Titr" pitchFamily="2" charset="-78"/>
              </a:rPr>
              <a:t>در دیدار دو هزار و پانصد نفر از فرماندهان بسیج</a:t>
            </a:r>
          </a:p>
          <a:p>
            <a:pPr algn="ctr"/>
            <a:r>
              <a:rPr lang="fa-IR" dirty="0">
                <a:solidFill>
                  <a:srgbClr val="990000"/>
                </a:solidFill>
                <a:cs typeface="2  Titr" pitchFamily="2" charset="-78"/>
              </a:rPr>
              <a:t>1394/09/04</a:t>
            </a:r>
          </a:p>
          <a:p>
            <a:endParaRPr lang="fa-IR" dirty="0"/>
          </a:p>
        </p:txBody>
      </p:sp>
      <p:sp>
        <p:nvSpPr>
          <p:cNvPr id="5" name="Slide Number Placeholder 4"/>
          <p:cNvSpPr>
            <a:spLocks noGrp="1"/>
          </p:cNvSpPr>
          <p:nvPr>
            <p:ph type="sldNum" sz="quarter" idx="12"/>
          </p:nvPr>
        </p:nvSpPr>
        <p:spPr/>
        <p:txBody>
          <a:bodyPr/>
          <a:lstStyle/>
          <a:p>
            <a:r>
              <a:rPr lang="fa-IR" dirty="0" smtClean="0">
                <a:solidFill>
                  <a:srgbClr val="002060"/>
                </a:solidFill>
                <a:cs typeface="B Titr" pitchFamily="2" charset="-78"/>
              </a:rPr>
              <a:t>155</a:t>
            </a:r>
            <a:endParaRPr lang="fa-IR" dirty="0">
              <a:solidFill>
                <a:srgbClr val="002060"/>
              </a:solidFill>
              <a:cs typeface="B Titr" pitchFamily="2" charset="-78"/>
            </a:endParaRPr>
          </a:p>
        </p:txBody>
      </p:sp>
      <p:sp>
        <p:nvSpPr>
          <p:cNvPr id="6" name="Rectangle 5"/>
          <p:cNvSpPr/>
          <p:nvPr/>
        </p:nvSpPr>
        <p:spPr>
          <a:xfrm>
            <a:off x="2286000" y="2348880"/>
            <a:ext cx="5958408" cy="4108817"/>
          </a:xfrm>
          <a:prstGeom prst="rect">
            <a:avLst/>
          </a:prstGeom>
          <a:solidFill>
            <a:schemeClr val="accent2">
              <a:lumMod val="20000"/>
              <a:lumOff val="80000"/>
            </a:schemeClr>
          </a:solidFill>
        </p:spPr>
        <p:txBody>
          <a:bodyPr wrap="square">
            <a:spAutoFit/>
          </a:bodyPr>
          <a:lstStyle/>
          <a:p>
            <a:pPr algn="just">
              <a:lnSpc>
                <a:spcPct val="150000"/>
              </a:lnSpc>
            </a:pPr>
            <a:r>
              <a:rPr lang="fa-IR" dirty="0" smtClean="0">
                <a:solidFill>
                  <a:prstClr val="black"/>
                </a:solidFill>
                <a:cs typeface="2  Titr" pitchFamily="2" charset="-78"/>
              </a:rPr>
              <a:t> </a:t>
            </a:r>
            <a:r>
              <a:rPr lang="fa-IR" sz="1600" dirty="0">
                <a:solidFill>
                  <a:srgbClr val="FF0000"/>
                </a:solidFill>
                <a:cs typeface="2  Titr" pitchFamily="2" charset="-78"/>
              </a:rPr>
              <a:t> - </a:t>
            </a:r>
            <a:r>
              <a:rPr lang="fa-IR" sz="1600" dirty="0" smtClean="0">
                <a:solidFill>
                  <a:srgbClr val="FF0000"/>
                </a:solidFill>
                <a:cs typeface="2  Titr" pitchFamily="2" charset="-78"/>
              </a:rPr>
              <a:t>داشتن </a:t>
            </a:r>
            <a:r>
              <a:rPr lang="fa-IR" sz="1600" dirty="0">
                <a:solidFill>
                  <a:srgbClr val="FF0000"/>
                </a:solidFill>
                <a:cs typeface="2  Titr" pitchFamily="2" charset="-78"/>
              </a:rPr>
              <a:t>بصیرت</a:t>
            </a:r>
          </a:p>
          <a:p>
            <a:pPr algn="just">
              <a:lnSpc>
                <a:spcPct val="150000"/>
              </a:lnSpc>
            </a:pPr>
            <a:r>
              <a:rPr lang="fa-IR" dirty="0" smtClean="0">
                <a:solidFill>
                  <a:prstClr val="black"/>
                </a:solidFill>
                <a:cs typeface="2  Titr" pitchFamily="2" charset="-78"/>
              </a:rPr>
              <a:t>باید </a:t>
            </a:r>
            <a:r>
              <a:rPr lang="fa-IR" dirty="0">
                <a:solidFill>
                  <a:prstClr val="black"/>
                </a:solidFill>
                <a:cs typeface="2  Titr" pitchFamily="2" charset="-78"/>
              </a:rPr>
              <a:t>صحنه‌ی داخلی کشور، رد پای دشمنان و نقاط استحکام درونی را خوب درک کنیم و جایگاه رفیع و پُرعزت ملّت ایران را در منطقه و جهان بشناسیم</a:t>
            </a:r>
            <a:r>
              <a:rPr lang="en-US" dirty="0" smtClean="0">
                <a:solidFill>
                  <a:prstClr val="black"/>
                </a:solidFill>
                <a:cs typeface="2  Titr" pitchFamily="2" charset="-78"/>
              </a:rPr>
              <a:t>.</a:t>
            </a:r>
          </a:p>
          <a:p>
            <a:pPr algn="just">
              <a:lnSpc>
                <a:spcPct val="150000"/>
              </a:lnSpc>
            </a:pPr>
            <a:r>
              <a:rPr lang="fa-IR" dirty="0" smtClean="0">
                <a:solidFill>
                  <a:srgbClr val="FF0000"/>
                </a:solidFill>
                <a:cs typeface="2  Titr" pitchFamily="2" charset="-78"/>
              </a:rPr>
              <a:t>-</a:t>
            </a:r>
            <a:r>
              <a:rPr lang="fa-IR" sz="1600" dirty="0" smtClean="0">
                <a:solidFill>
                  <a:srgbClr val="FF0000"/>
                </a:solidFill>
                <a:cs typeface="2  Titr" pitchFamily="2" charset="-78"/>
              </a:rPr>
              <a:t>بی تفاوت نبودن در نزاع جبهه استکبار و جبهه و ارزش ها و استقلال طلبی</a:t>
            </a:r>
          </a:p>
          <a:p>
            <a:pPr algn="just">
              <a:lnSpc>
                <a:spcPct val="150000"/>
              </a:lnSpc>
            </a:pPr>
            <a:r>
              <a:rPr lang="fa-IR" dirty="0" smtClean="0">
                <a:solidFill>
                  <a:prstClr val="black"/>
                </a:solidFill>
                <a:cs typeface="2  Titr" pitchFamily="2" charset="-78"/>
              </a:rPr>
              <a:t> </a:t>
            </a:r>
            <a:r>
              <a:rPr lang="fa-IR" dirty="0">
                <a:solidFill>
                  <a:prstClr val="black"/>
                </a:solidFill>
                <a:cs typeface="2  Titr" pitchFamily="2" charset="-78"/>
              </a:rPr>
              <a:t>نمی‌توانیم در نزاع «جبهه‌ استکبار» با «جبهه‌ ارزش‌ها و استقلال‌طلبی» بی‌تفاوت باشیم و بر همین اساس مواضع جمهوری اسلامی ایران در قضایای مختلف منطقه به‌ویژه موضوع فلسطین و مسائل بحرین، یمن و سوریه و عراق کاملاً روشن و منطقی است</a:t>
            </a:r>
            <a:r>
              <a:rPr lang="en-US" dirty="0">
                <a:solidFill>
                  <a:prstClr val="black"/>
                </a:solidFill>
                <a:cs typeface="2  Titr" pitchFamily="2" charset="-78"/>
              </a:rPr>
              <a:t>.</a:t>
            </a:r>
          </a:p>
          <a:p>
            <a:endParaRPr lang="en-US" dirty="0">
              <a:solidFill>
                <a:prstClr val="black"/>
              </a:solidFill>
            </a:endParaRPr>
          </a:p>
        </p:txBody>
      </p:sp>
    </p:spTree>
    <p:extLst>
      <p:ext uri="{BB962C8B-B14F-4D97-AF65-F5344CB8AC3E}">
        <p14:creationId xmlns:p14="http://schemas.microsoft.com/office/powerpoint/2010/main" val="3692945528"/>
      </p:ext>
    </p:extLst>
  </p:cSld>
  <p:clrMapOvr>
    <a:masterClrMapping/>
  </p:clrMapOvr>
  <mc:AlternateContent xmlns:mc="http://schemas.openxmlformats.org/markup-compatibility/2006" xmlns:p14="http://schemas.microsoft.com/office/powerpoint/2010/main">
    <mc:Choice Requires="p14">
      <p:transition spd="slow" p14:dur="2250">
        <p:circle/>
        <p:sndAc>
          <p:stSnd>
            <p:snd r:embed="rId2" name="chimes.wav"/>
          </p:stSnd>
        </p:sndAc>
      </p:transition>
    </mc:Choice>
    <mc:Fallback xmlns="">
      <p:transition spd="slow">
        <p:circle/>
        <p:sndAc>
          <p:stSnd>
            <p:snd r:embed="rId3" name="chimes.wav"/>
          </p:stSnd>
        </p:sndAc>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CC3399"/>
          </a:solidFill>
        </p:spPr>
        <p:txBody>
          <a:bodyPr>
            <a:normAutofit/>
          </a:bodyPr>
          <a:lstStyle/>
          <a:p>
            <a:pPr algn="ctr"/>
            <a:r>
              <a:rPr lang="fa-IR" sz="3600" dirty="0">
                <a:cs typeface="2  Titr" pitchFamily="2" charset="-78"/>
              </a:rPr>
              <a:t>3-1-دانشگاه</a:t>
            </a:r>
            <a:endParaRPr lang="fa-IR" sz="4000" dirty="0">
              <a:cs typeface="2  Titr" pitchFamily="2" charset="-78"/>
            </a:endParaRPr>
          </a:p>
        </p:txBody>
      </p:sp>
      <p:sp>
        <p:nvSpPr>
          <p:cNvPr id="4" name="Text Placeholder 3"/>
          <p:cNvSpPr>
            <a:spLocks noGrp="1"/>
          </p:cNvSpPr>
          <p:nvPr>
            <p:ph type="body" sz="half" idx="2"/>
          </p:nvPr>
        </p:nvSpPr>
        <p:spPr/>
        <p:txBody>
          <a:bodyPr/>
          <a:lstStyle/>
          <a:p>
            <a:pPr algn="ctr"/>
            <a:r>
              <a:rPr lang="fa-IR" dirty="0">
                <a:solidFill>
                  <a:srgbClr val="990000"/>
                </a:solidFill>
                <a:cs typeface="2  Titr" pitchFamily="2" charset="-78"/>
              </a:rPr>
              <a:t>در دیدار رؤسای دانشگاه‌ها، پژوهشگاه‌ها، مراکز رشد و پارک‌های علم و فناوری</a:t>
            </a:r>
          </a:p>
          <a:p>
            <a:pPr algn="ctr"/>
            <a:r>
              <a:rPr lang="fa-IR" dirty="0" smtClean="0">
                <a:solidFill>
                  <a:srgbClr val="990000"/>
                </a:solidFill>
                <a:cs typeface="2  Titr" pitchFamily="2" charset="-78"/>
              </a:rPr>
              <a:t>1394/8/20</a:t>
            </a:r>
            <a:endParaRPr lang="en-US" dirty="0">
              <a:solidFill>
                <a:srgbClr val="990000"/>
              </a:solidFill>
              <a:cs typeface="2  Titr" pitchFamily="2" charset="-78"/>
            </a:endParaRPr>
          </a:p>
          <a:p>
            <a:endParaRPr lang="fa-IR" dirty="0"/>
          </a:p>
        </p:txBody>
      </p:sp>
      <p:sp>
        <p:nvSpPr>
          <p:cNvPr id="5" name="Slide Number Placeholder 4"/>
          <p:cNvSpPr>
            <a:spLocks noGrp="1"/>
          </p:cNvSpPr>
          <p:nvPr>
            <p:ph type="sldNum" sz="quarter" idx="12"/>
          </p:nvPr>
        </p:nvSpPr>
        <p:spPr/>
        <p:txBody>
          <a:bodyPr/>
          <a:lstStyle/>
          <a:p>
            <a:r>
              <a:rPr lang="fa-IR" sz="2000" dirty="0" smtClean="0">
                <a:solidFill>
                  <a:srgbClr val="7E0000"/>
                </a:solidFill>
                <a:cs typeface="B Titr" pitchFamily="2" charset="-78"/>
              </a:rPr>
              <a:t>15</a:t>
            </a:r>
            <a:endParaRPr lang="fa-IR" dirty="0">
              <a:solidFill>
                <a:srgbClr val="7E0000"/>
              </a:solidFill>
              <a:cs typeface="B Titr" pitchFamily="2" charset="-78"/>
            </a:endParaRPr>
          </a:p>
        </p:txBody>
      </p:sp>
      <p:graphicFrame>
        <p:nvGraphicFramePr>
          <p:cNvPr id="6" name="Table 5"/>
          <p:cNvGraphicFramePr>
            <a:graphicFrameLocks noGrp="1"/>
          </p:cNvGraphicFramePr>
          <p:nvPr>
            <p:extLst>
              <p:ext uri="{D42A27DB-BD31-4B8C-83A1-F6EECF244321}">
                <p14:modId xmlns:p14="http://schemas.microsoft.com/office/powerpoint/2010/main" val="3375138140"/>
              </p:ext>
            </p:extLst>
          </p:nvPr>
        </p:nvGraphicFramePr>
        <p:xfrm>
          <a:off x="2123728" y="1916832"/>
          <a:ext cx="6768752" cy="4608512"/>
        </p:xfrm>
        <a:graphic>
          <a:graphicData uri="http://schemas.openxmlformats.org/drawingml/2006/table">
            <a:tbl>
              <a:tblPr>
                <a:tableStyleId>{5C22544A-7EE6-4342-B048-85BDC9FD1C3A}</a:tableStyleId>
              </a:tblPr>
              <a:tblGrid>
                <a:gridCol w="6768752"/>
              </a:tblGrid>
              <a:tr h="4608512">
                <a:tc>
                  <a:txBody>
                    <a:bodyPr/>
                    <a:lstStyle/>
                    <a:p>
                      <a:pPr marL="342900" lvl="0" indent="-342900" algn="justLow" rtl="1">
                        <a:lnSpc>
                          <a:spcPct val="115000"/>
                        </a:lnSpc>
                        <a:spcAft>
                          <a:spcPts val="0"/>
                        </a:spcAft>
                        <a:buClr>
                          <a:srgbClr val="BCA100"/>
                        </a:buClr>
                        <a:buFont typeface="Symbol"/>
                        <a:buChar char=""/>
                      </a:pPr>
                      <a:r>
                        <a:rPr kumimoji="0" lang="fa-IR" sz="2800" b="0" i="0" u="none" strike="noStrike" kern="1200" cap="small" spc="200" normalizeH="0" baseline="0" noProof="0" dirty="0" smtClean="0">
                          <a:ln>
                            <a:noFill/>
                          </a:ln>
                          <a:solidFill>
                            <a:srgbClr val="0070C0"/>
                          </a:solidFill>
                          <a:effectLst/>
                          <a:uLnTx/>
                          <a:uFillTx/>
                          <a:latin typeface="Trebuchet MS"/>
                          <a:ea typeface="+mj-ea"/>
                          <a:cs typeface="2  Titr" pitchFamily="2" charset="-78"/>
                        </a:rPr>
                        <a:t>4-3-1-تلاش برای علم لازم و نافع؛ </a:t>
                      </a:r>
                      <a:r>
                        <a:rPr lang="ar-SA" sz="2000" dirty="0" smtClean="0">
                          <a:effectLst/>
                          <a:cs typeface="2  Titr" pitchFamily="2" charset="-78"/>
                        </a:rPr>
                        <a:t>اگر </a:t>
                      </a:r>
                      <a:r>
                        <a:rPr lang="ar-SA" sz="2000" dirty="0">
                          <a:effectLst/>
                          <a:cs typeface="2  Titr" pitchFamily="2" charset="-78"/>
                        </a:rPr>
                        <a:t>ما بخواهیم واقعیّتها را درست بفهمیم، بایستی برویم میدانی نگاه کنیم.</a:t>
                      </a:r>
                      <a:endParaRPr lang="en-US" sz="1800" dirty="0">
                        <a:effectLst/>
                        <a:cs typeface="2  Titr" pitchFamily="2" charset="-78"/>
                      </a:endParaRPr>
                    </a:p>
                    <a:p>
                      <a:pPr marL="342900" lvl="0" indent="-342900" algn="justLow" rtl="1">
                        <a:lnSpc>
                          <a:spcPct val="115000"/>
                        </a:lnSpc>
                        <a:spcAft>
                          <a:spcPts val="0"/>
                        </a:spcAft>
                        <a:buClr>
                          <a:srgbClr val="BCA100"/>
                        </a:buClr>
                        <a:buFont typeface="Symbol"/>
                        <a:buChar char=""/>
                      </a:pPr>
                      <a:r>
                        <a:rPr lang="ar-SA" sz="2000" dirty="0">
                          <a:effectLst/>
                          <a:cs typeface="2  Titr" pitchFamily="2" charset="-78"/>
                        </a:rPr>
                        <a:t>این نیروی انسانی را چه‌جوری </a:t>
                      </a:r>
                      <a:r>
                        <a:rPr lang="ar-SA" sz="2000" dirty="0" smtClean="0">
                          <a:effectLst/>
                          <a:cs typeface="2  Titr" pitchFamily="2" charset="-78"/>
                        </a:rPr>
                        <a:t>می</a:t>
                      </a:r>
                      <a:r>
                        <a:rPr lang="fa-IR" sz="2000" dirty="0" smtClean="0">
                          <a:effectLst/>
                          <a:cs typeface="2  Titr" pitchFamily="2" charset="-78"/>
                        </a:rPr>
                        <a:t> </a:t>
                      </a:r>
                      <a:r>
                        <a:rPr lang="ar-SA" sz="2000" dirty="0" smtClean="0">
                          <a:effectLst/>
                          <a:cs typeface="2  Titr" pitchFamily="2" charset="-78"/>
                        </a:rPr>
                        <a:t>خواهیم </a:t>
                      </a:r>
                      <a:r>
                        <a:rPr lang="ar-SA" sz="2000" dirty="0">
                          <a:effectLst/>
                          <a:cs typeface="2  Titr" pitchFamily="2" charset="-78"/>
                        </a:rPr>
                        <a:t>جهت بدهیم؟... استعمار را چه چیزی به‌وجود آورد؟ علم. علم وقتی جهت نداشت </a:t>
                      </a:r>
                      <a:r>
                        <a:rPr lang="ar-SA" sz="2000" dirty="0" smtClean="0">
                          <a:effectLst/>
                          <a:cs typeface="2  Titr" pitchFamily="2" charset="-78"/>
                        </a:rPr>
                        <a:t>می</a:t>
                      </a:r>
                      <a:r>
                        <a:rPr lang="fa-IR" sz="2000" dirty="0" smtClean="0">
                          <a:effectLst/>
                          <a:cs typeface="2  Titr" pitchFamily="2" charset="-78"/>
                        </a:rPr>
                        <a:t> </a:t>
                      </a:r>
                      <a:r>
                        <a:rPr lang="ar-SA" sz="2000" dirty="0" smtClean="0">
                          <a:effectLst/>
                          <a:cs typeface="2  Titr" pitchFamily="2" charset="-78"/>
                        </a:rPr>
                        <a:t>شود </a:t>
                      </a:r>
                      <a:r>
                        <a:rPr lang="ar-SA" sz="2000" dirty="0">
                          <a:effectLst/>
                          <a:cs typeface="2  Titr" pitchFamily="2" charset="-78"/>
                        </a:rPr>
                        <a:t>استعمار.</a:t>
                      </a:r>
                      <a:endParaRPr lang="en-US" sz="1800" dirty="0">
                        <a:effectLst/>
                        <a:cs typeface="2  Titr" pitchFamily="2" charset="-78"/>
                      </a:endParaRPr>
                    </a:p>
                    <a:p>
                      <a:pPr marL="342900" lvl="0" indent="-342900" algn="justLow" rtl="1">
                        <a:lnSpc>
                          <a:spcPct val="115000"/>
                        </a:lnSpc>
                        <a:spcAft>
                          <a:spcPts val="0"/>
                        </a:spcAft>
                        <a:buClr>
                          <a:srgbClr val="BCA100"/>
                        </a:buClr>
                        <a:buFont typeface="Symbol"/>
                        <a:buChar char=""/>
                      </a:pPr>
                      <a:r>
                        <a:rPr lang="ar-SA" sz="2000" dirty="0">
                          <a:effectLst/>
                          <a:cs typeface="2  Titr" pitchFamily="2" charset="-78"/>
                        </a:rPr>
                        <a:t>بایستی دستگاه علمی خودمان را مراقبت کنیم و یک راه جدیدی برای علم درست کنیم... آن عبارت است از سازندگی اخلاقی و معنوی در کنار علم.</a:t>
                      </a:r>
                      <a:endParaRPr lang="en-US" sz="1800" dirty="0">
                        <a:effectLst/>
                        <a:cs typeface="2  Titr" pitchFamily="2" charset="-78"/>
                      </a:endParaRPr>
                    </a:p>
                    <a:p>
                      <a:pPr marL="342900" lvl="0" indent="-342900" algn="justLow" rtl="1">
                        <a:lnSpc>
                          <a:spcPct val="115000"/>
                        </a:lnSpc>
                        <a:spcAft>
                          <a:spcPts val="0"/>
                        </a:spcAft>
                        <a:buClr>
                          <a:srgbClr val="BCA100"/>
                        </a:buClr>
                        <a:buFont typeface="Symbol"/>
                        <a:buChar char=""/>
                      </a:pPr>
                      <a:r>
                        <a:rPr lang="ar-SA" sz="2000" dirty="0">
                          <a:effectLst/>
                          <a:cs typeface="2  Titr" pitchFamily="2" charset="-78"/>
                        </a:rPr>
                        <a:t>دنبال علمی باشیم که برای کشور لازم و نافع است... باید نیازسنجی کنید برای آینده و برای امروز.</a:t>
                      </a:r>
                      <a:endParaRPr lang="en-US" sz="1800" dirty="0">
                        <a:effectLst/>
                        <a:cs typeface="2  Titr" pitchFamily="2" charset="-78"/>
                      </a:endParaRPr>
                    </a:p>
                    <a:p>
                      <a:pPr marL="342900" lvl="0" indent="-342900" algn="justLow" rtl="1">
                        <a:lnSpc>
                          <a:spcPct val="115000"/>
                        </a:lnSpc>
                        <a:spcAft>
                          <a:spcPts val="0"/>
                        </a:spcAft>
                        <a:buClr>
                          <a:srgbClr val="BCA100"/>
                        </a:buClr>
                        <a:buFont typeface="Symbol"/>
                        <a:buChar char=""/>
                      </a:pPr>
                      <a:r>
                        <a:rPr lang="ar-SA" sz="2000" dirty="0">
                          <a:effectLst/>
                          <a:cs typeface="2  Titr" pitchFamily="2" charset="-78"/>
                        </a:rPr>
                        <a:t>ما داریم در میدان علم پیش </a:t>
                      </a:r>
                      <a:r>
                        <a:rPr lang="ar-SA" sz="2000" dirty="0" smtClean="0">
                          <a:effectLst/>
                          <a:cs typeface="2  Titr" pitchFamily="2" charset="-78"/>
                        </a:rPr>
                        <a:t>می</a:t>
                      </a:r>
                      <a:r>
                        <a:rPr lang="fa-IR" sz="2000" dirty="0" smtClean="0">
                          <a:effectLst/>
                          <a:cs typeface="2  Titr" pitchFamily="2" charset="-78"/>
                        </a:rPr>
                        <a:t> </a:t>
                      </a:r>
                      <a:r>
                        <a:rPr lang="ar-SA" sz="2000" dirty="0" smtClean="0">
                          <a:effectLst/>
                          <a:cs typeface="2  Titr" pitchFamily="2" charset="-78"/>
                        </a:rPr>
                        <a:t>رویم</a:t>
                      </a:r>
                      <a:r>
                        <a:rPr lang="ar-SA" sz="2000" dirty="0">
                          <a:effectLst/>
                          <a:cs typeface="2  Titr" pitchFamily="2" charset="-78"/>
                        </a:rPr>
                        <a:t>... منتها ما با وجود همین پیشرفتی که داریم، عقبیم! این را که نباید خودمان فراموش کنیم.</a:t>
                      </a:r>
                      <a:endParaRPr lang="en-US" sz="1800" dirty="0">
                        <a:effectLst/>
                        <a:latin typeface="Calibri"/>
                        <a:ea typeface="Calibri"/>
                        <a:cs typeface="2  Titr" pitchFamily="2" charset="-78"/>
                      </a:endParaRPr>
                    </a:p>
                  </a:txBody>
                  <a:tcPr marL="114300" marR="114300" marT="0" marB="0"/>
                </a:tc>
              </a:tr>
            </a:tbl>
          </a:graphicData>
        </a:graphic>
      </p:graphicFrame>
    </p:spTree>
    <p:extLst>
      <p:ext uri="{BB962C8B-B14F-4D97-AF65-F5344CB8AC3E}">
        <p14:creationId xmlns:p14="http://schemas.microsoft.com/office/powerpoint/2010/main" val="2083796203"/>
      </p:ext>
    </p:extLst>
  </p:cSld>
  <p:clrMapOvr>
    <a:masterClrMapping/>
  </p:clrMapOvr>
  <mc:AlternateContent xmlns:mc="http://schemas.openxmlformats.org/markup-compatibility/2006" xmlns:p14="http://schemas.microsoft.com/office/powerpoint/2010/main">
    <mc:Choice Requires="p14">
      <p:transition spd="slow" p14:dur="1600">
        <p14:prism dir="r" isInverted="1"/>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CC3399"/>
          </a:solidFill>
        </p:spPr>
        <p:txBody>
          <a:bodyPr>
            <a:normAutofit/>
          </a:bodyPr>
          <a:lstStyle/>
          <a:p>
            <a:pPr algn="ctr"/>
            <a:r>
              <a:rPr lang="fa-IR" sz="3600" dirty="0">
                <a:cs typeface="2  Titr" pitchFamily="2" charset="-78"/>
              </a:rPr>
              <a:t>3-1-دانشگاه</a:t>
            </a:r>
            <a:endParaRPr lang="fa-IR" sz="4000" dirty="0">
              <a:cs typeface="2  Titr" pitchFamily="2" charset="-78"/>
            </a:endParaRPr>
          </a:p>
        </p:txBody>
      </p:sp>
      <p:sp>
        <p:nvSpPr>
          <p:cNvPr id="4" name="Text Placeholder 3"/>
          <p:cNvSpPr>
            <a:spLocks noGrp="1"/>
          </p:cNvSpPr>
          <p:nvPr>
            <p:ph type="body" sz="half" idx="2"/>
          </p:nvPr>
        </p:nvSpPr>
        <p:spPr/>
        <p:txBody>
          <a:bodyPr/>
          <a:lstStyle/>
          <a:p>
            <a:pPr algn="ctr"/>
            <a:r>
              <a:rPr lang="fa-IR" dirty="0">
                <a:solidFill>
                  <a:srgbClr val="990000"/>
                </a:solidFill>
                <a:cs typeface="2  Titr" pitchFamily="2" charset="-78"/>
              </a:rPr>
              <a:t>در دیدار رؤسای دانشگاه‌ها، پژوهشگاه‌ها، مراکز رشد و پارک‌های علم و فناوری</a:t>
            </a:r>
          </a:p>
          <a:p>
            <a:pPr algn="ctr"/>
            <a:r>
              <a:rPr lang="fa-IR" dirty="0" smtClean="0">
                <a:solidFill>
                  <a:srgbClr val="990000"/>
                </a:solidFill>
                <a:cs typeface="2  Titr" pitchFamily="2" charset="-78"/>
              </a:rPr>
              <a:t>1394/8/20</a:t>
            </a:r>
            <a:endParaRPr lang="en-US" dirty="0">
              <a:solidFill>
                <a:srgbClr val="990000"/>
              </a:solidFill>
              <a:cs typeface="2  Titr" pitchFamily="2" charset="-78"/>
            </a:endParaRPr>
          </a:p>
          <a:p>
            <a:endParaRPr lang="fa-IR" dirty="0"/>
          </a:p>
        </p:txBody>
      </p:sp>
      <p:sp>
        <p:nvSpPr>
          <p:cNvPr id="5" name="Slide Number Placeholder 4"/>
          <p:cNvSpPr>
            <a:spLocks noGrp="1"/>
          </p:cNvSpPr>
          <p:nvPr>
            <p:ph type="sldNum" sz="quarter" idx="12"/>
          </p:nvPr>
        </p:nvSpPr>
        <p:spPr/>
        <p:txBody>
          <a:bodyPr/>
          <a:lstStyle/>
          <a:p>
            <a:r>
              <a:rPr lang="fa-IR" sz="1800" dirty="0" smtClean="0">
                <a:solidFill>
                  <a:srgbClr val="7E0000"/>
                </a:solidFill>
                <a:cs typeface="B Titr" pitchFamily="2" charset="-78"/>
              </a:rPr>
              <a:t>16</a:t>
            </a:r>
            <a:endParaRPr lang="fa-IR" dirty="0">
              <a:solidFill>
                <a:srgbClr val="7E0000"/>
              </a:solidFill>
              <a:cs typeface="B Titr" pitchFamily="2" charset="-78"/>
            </a:endParaRPr>
          </a:p>
        </p:txBody>
      </p:sp>
      <p:graphicFrame>
        <p:nvGraphicFramePr>
          <p:cNvPr id="6" name="Table 5"/>
          <p:cNvGraphicFramePr>
            <a:graphicFrameLocks noGrp="1"/>
          </p:cNvGraphicFramePr>
          <p:nvPr>
            <p:extLst>
              <p:ext uri="{D42A27DB-BD31-4B8C-83A1-F6EECF244321}">
                <p14:modId xmlns:p14="http://schemas.microsoft.com/office/powerpoint/2010/main" val="2189965074"/>
              </p:ext>
            </p:extLst>
          </p:nvPr>
        </p:nvGraphicFramePr>
        <p:xfrm>
          <a:off x="2051720" y="2060848"/>
          <a:ext cx="6912768" cy="4767072"/>
        </p:xfrm>
        <a:graphic>
          <a:graphicData uri="http://schemas.openxmlformats.org/drawingml/2006/table">
            <a:tbl>
              <a:tblPr>
                <a:tableStyleId>{5C22544A-7EE6-4342-B048-85BDC9FD1C3A}</a:tableStyleId>
              </a:tblPr>
              <a:tblGrid>
                <a:gridCol w="6912768"/>
              </a:tblGrid>
              <a:tr h="4320479">
                <a:tc>
                  <a:txBody>
                    <a:bodyPr/>
                    <a:lstStyle/>
                    <a:p>
                      <a:pPr marL="342900" lvl="0" indent="-342900" algn="justLow" rtl="1">
                        <a:lnSpc>
                          <a:spcPct val="115000"/>
                        </a:lnSpc>
                        <a:spcAft>
                          <a:spcPts val="0"/>
                        </a:spcAft>
                        <a:buClr>
                          <a:srgbClr val="BCA100"/>
                        </a:buClr>
                        <a:buFont typeface="Symbol"/>
                        <a:buChar char=""/>
                      </a:pPr>
                      <a:r>
                        <a:rPr lang="fa-IR" sz="2400" dirty="0" smtClean="0">
                          <a:solidFill>
                            <a:srgbClr val="0070C0"/>
                          </a:solidFill>
                          <a:effectLst/>
                          <a:cs typeface="2  Titr" pitchFamily="2" charset="-78"/>
                        </a:rPr>
                        <a:t>5-3-1- حفظ سرعت و شتاب علمی ؛</a:t>
                      </a:r>
                      <a:r>
                        <a:rPr lang="fa-IR" sz="2400" baseline="0" dirty="0" smtClean="0">
                          <a:solidFill>
                            <a:srgbClr val="0070C0"/>
                          </a:solidFill>
                          <a:effectLst/>
                          <a:cs typeface="2  Titr" pitchFamily="2" charset="-78"/>
                        </a:rPr>
                        <a:t> </a:t>
                      </a:r>
                      <a:r>
                        <a:rPr lang="ar-SA" sz="2400" dirty="0" smtClean="0">
                          <a:effectLst/>
                          <a:cs typeface="2  Titr" pitchFamily="2" charset="-78"/>
                        </a:rPr>
                        <a:t>ما </a:t>
                      </a:r>
                      <a:r>
                        <a:rPr lang="ar-SA" sz="2400" dirty="0">
                          <a:effectLst/>
                          <a:cs typeface="2  Titr" pitchFamily="2" charset="-78"/>
                        </a:rPr>
                        <a:t>باید این سرعت را حفظ کنیم. اگر پیشرفت علم از دُور افتاد و این سرعت کم شد، آن‌وقت دیگر معلوم نیست چه خواهد شد؛ عقب </a:t>
                      </a:r>
                      <a:r>
                        <a:rPr lang="ar-SA" sz="2400" dirty="0" smtClean="0">
                          <a:effectLst/>
                          <a:cs typeface="2  Titr" pitchFamily="2" charset="-78"/>
                        </a:rPr>
                        <a:t>می</a:t>
                      </a:r>
                      <a:r>
                        <a:rPr lang="fa-IR" sz="2400" dirty="0" smtClean="0">
                          <a:effectLst/>
                          <a:cs typeface="2  Titr" pitchFamily="2" charset="-78"/>
                        </a:rPr>
                        <a:t> </a:t>
                      </a:r>
                      <a:r>
                        <a:rPr lang="ar-SA" sz="2400" dirty="0" smtClean="0">
                          <a:effectLst/>
                          <a:cs typeface="2  Titr" pitchFamily="2" charset="-78"/>
                        </a:rPr>
                        <a:t>مانیم</a:t>
                      </a:r>
                      <a:r>
                        <a:rPr lang="ar-SA" sz="2400" dirty="0">
                          <a:effectLst/>
                          <a:cs typeface="2  Titr" pitchFamily="2" charset="-78"/>
                        </a:rPr>
                        <a:t>.</a:t>
                      </a:r>
                      <a:endParaRPr lang="en-US" sz="2000" dirty="0">
                        <a:effectLst/>
                        <a:cs typeface="2  Titr" pitchFamily="2" charset="-78"/>
                      </a:endParaRPr>
                    </a:p>
                    <a:p>
                      <a:pPr marL="342900" lvl="0" indent="-342900" algn="justLow" rtl="1">
                        <a:lnSpc>
                          <a:spcPct val="115000"/>
                        </a:lnSpc>
                        <a:spcAft>
                          <a:spcPts val="0"/>
                        </a:spcAft>
                        <a:buClr>
                          <a:srgbClr val="BCA100"/>
                        </a:buClr>
                        <a:buFont typeface="Symbol"/>
                        <a:buChar char=""/>
                      </a:pPr>
                      <a:r>
                        <a:rPr lang="ar-SA" sz="2400" dirty="0">
                          <a:effectLst/>
                          <a:cs typeface="2  Titr" pitchFamily="2" charset="-78"/>
                        </a:rPr>
                        <a:t>از لحاظ کمیّت پیشرفتهای خوبی داشتیم [ولی‌] از لحاظ کیفیّت نقایصی وجود دارد... باید مسئولین وزارت علوم بنشینند و خودشان </a:t>
                      </a:r>
                      <a:r>
                        <a:rPr lang="ar-SA" sz="2400" dirty="0" smtClean="0">
                          <a:effectLst/>
                          <a:cs typeface="2  Titr" pitchFamily="2" charset="-78"/>
                        </a:rPr>
                        <a:t>شاخص</a:t>
                      </a:r>
                      <a:r>
                        <a:rPr lang="fa-IR" sz="2400" dirty="0" smtClean="0">
                          <a:effectLst/>
                          <a:cs typeface="2  Titr" pitchFamily="2" charset="-78"/>
                        </a:rPr>
                        <a:t> </a:t>
                      </a:r>
                      <a:r>
                        <a:rPr lang="ar-SA" sz="2400" dirty="0" smtClean="0">
                          <a:effectLst/>
                          <a:cs typeface="2  Titr" pitchFamily="2" charset="-78"/>
                        </a:rPr>
                        <a:t>هایی </a:t>
                      </a:r>
                      <a:r>
                        <a:rPr lang="ar-SA" sz="2400" dirty="0">
                          <a:effectLst/>
                          <a:cs typeface="2  Titr" pitchFamily="2" charset="-78"/>
                        </a:rPr>
                        <a:t>را برای پیشرفت کیفیّت مشخّص کنند</a:t>
                      </a:r>
                      <a:r>
                        <a:rPr lang="ar-SA" sz="2400" dirty="0" smtClean="0">
                          <a:effectLst/>
                          <a:cs typeface="2  Titr" pitchFamily="2" charset="-78"/>
                        </a:rPr>
                        <a:t>.</a:t>
                      </a:r>
                      <a:endParaRPr lang="fa-IR" sz="2400" dirty="0" smtClean="0">
                        <a:effectLst/>
                        <a:cs typeface="2  Titr" pitchFamily="2" charset="-78"/>
                      </a:endParaRPr>
                    </a:p>
                    <a:p>
                      <a:pPr marL="342900" marR="0" lvl="0" indent="-342900" algn="justLow" defTabSz="914400" rtl="1" eaLnBrk="1" fontAlgn="auto" latinLnBrk="0" hangingPunct="1">
                        <a:lnSpc>
                          <a:spcPct val="115000"/>
                        </a:lnSpc>
                        <a:spcBef>
                          <a:spcPts val="0"/>
                        </a:spcBef>
                        <a:spcAft>
                          <a:spcPts val="0"/>
                        </a:spcAft>
                        <a:buClr>
                          <a:srgbClr val="BCA100"/>
                        </a:buClr>
                        <a:buSzTx/>
                        <a:buFont typeface="Symbol"/>
                        <a:buChar char=""/>
                        <a:tabLst/>
                        <a:defRPr/>
                      </a:pPr>
                      <a:r>
                        <a:rPr kumimoji="0" lang="ar-SA" sz="2000" b="0" i="0" u="none" strike="noStrike" cap="none" normalizeH="0" baseline="0" dirty="0" smtClean="0">
                          <a:ln>
                            <a:noFill/>
                          </a:ln>
                          <a:solidFill>
                            <a:srgbClr val="000000"/>
                          </a:solidFill>
                          <a:effectLst/>
                          <a:latin typeface="Tahoma" pitchFamily="34" charset="0"/>
                          <a:ea typeface="Calibri" pitchFamily="34" charset="0"/>
                          <a:cs typeface="2  Titr" pitchFamily="2" charset="-78"/>
                        </a:rPr>
                        <a:t>یک مسئله هم مسئله‌ی نقش‌آفرینی در اقتصاد مقاومتی است که اقتصاد دانش‌بنیان پایه‌ی آن است...</a:t>
                      </a:r>
                      <a:r>
                        <a:rPr kumimoji="0" lang="ar-SA" sz="1800" b="0" i="0" u="none" strike="noStrike" cap="none" normalizeH="0" baseline="0" dirty="0" smtClean="0">
                          <a:ln>
                            <a:noFill/>
                          </a:ln>
                          <a:solidFill>
                            <a:schemeClr val="tx1"/>
                          </a:solidFill>
                          <a:effectLst/>
                          <a:latin typeface="Calibri" pitchFamily="34" charset="0"/>
                          <a:ea typeface="Calibri" pitchFamily="34" charset="0"/>
                          <a:cs typeface="2  Titr" pitchFamily="2" charset="-78"/>
                        </a:rPr>
                        <a:t> </a:t>
                      </a:r>
                      <a:r>
                        <a:rPr kumimoji="0" lang="ar-SA" sz="2000" b="0" i="0" u="none" strike="noStrike" cap="none" normalizeH="0" baseline="0" dirty="0" smtClean="0">
                          <a:ln>
                            <a:noFill/>
                          </a:ln>
                          <a:solidFill>
                            <a:srgbClr val="000000"/>
                          </a:solidFill>
                          <a:effectLst/>
                          <a:latin typeface="Tahoma" pitchFamily="34" charset="0"/>
                          <a:ea typeface="Calibri" pitchFamily="34" charset="0"/>
                          <a:cs typeface="2  Titr" pitchFamily="2" charset="-78"/>
                        </a:rPr>
                        <a:t>شما در دانشگاه در این زمینه نقش ایفا کنید.</a:t>
                      </a:r>
                      <a:r>
                        <a:rPr kumimoji="0" lang="en-US" sz="1100" b="0" i="0" u="none" strike="noStrike" cap="none" normalizeH="0" baseline="0" dirty="0" smtClean="0">
                          <a:ln>
                            <a:noFill/>
                          </a:ln>
                          <a:solidFill>
                            <a:schemeClr val="tx1"/>
                          </a:solidFill>
                          <a:effectLst/>
                          <a:latin typeface="Arial" pitchFamily="34" charset="0"/>
                          <a:cs typeface="2  Titr" pitchFamily="2" charset="-78"/>
                        </a:rPr>
                        <a:t> </a:t>
                      </a:r>
                      <a:endParaRPr kumimoji="0" lang="en-US" sz="3200" b="0" i="0" u="none" strike="noStrike" cap="none" normalizeH="0" baseline="0" dirty="0" smtClean="0">
                        <a:ln>
                          <a:noFill/>
                        </a:ln>
                        <a:solidFill>
                          <a:schemeClr val="tx1"/>
                        </a:solidFill>
                        <a:effectLst/>
                        <a:latin typeface="Arial" pitchFamily="34" charset="0"/>
                        <a:cs typeface="2  Titr" pitchFamily="2" charset="-78"/>
                      </a:endParaRPr>
                    </a:p>
                    <a:p>
                      <a:pPr marL="342900" lvl="0" indent="-342900" algn="justLow" rtl="1">
                        <a:lnSpc>
                          <a:spcPct val="115000"/>
                        </a:lnSpc>
                        <a:spcAft>
                          <a:spcPts val="0"/>
                        </a:spcAft>
                        <a:buClr>
                          <a:srgbClr val="BCA100"/>
                        </a:buClr>
                        <a:buFont typeface="Symbol"/>
                        <a:buChar char=""/>
                      </a:pPr>
                      <a:endParaRPr lang="en-US" sz="2000" dirty="0">
                        <a:effectLst/>
                        <a:latin typeface="Calibri"/>
                        <a:ea typeface="Calibri"/>
                        <a:cs typeface="2  Titr" pitchFamily="2" charset="-78"/>
                      </a:endParaRPr>
                    </a:p>
                  </a:txBody>
                  <a:tcPr marL="114300" marR="114300" marT="0" marB="0"/>
                </a:tc>
              </a:tr>
            </a:tbl>
          </a:graphicData>
        </a:graphic>
      </p:graphicFrame>
    </p:spTree>
    <p:extLst>
      <p:ext uri="{BB962C8B-B14F-4D97-AF65-F5344CB8AC3E}">
        <p14:creationId xmlns:p14="http://schemas.microsoft.com/office/powerpoint/2010/main" val="379468445"/>
      </p:ext>
    </p:extLst>
  </p:cSld>
  <p:clrMapOvr>
    <a:masterClrMapping/>
  </p:clrMapOvr>
  <p:transition spd="slow">
    <p:circle/>
    <p:sndAc>
      <p:stSnd>
        <p:snd r:embed="rId2" name="chimes.wav"/>
      </p:stSnd>
    </p:sndAc>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CC3399"/>
          </a:solidFill>
        </p:spPr>
        <p:txBody>
          <a:bodyPr>
            <a:normAutofit/>
          </a:bodyPr>
          <a:lstStyle/>
          <a:p>
            <a:pPr algn="ctr"/>
            <a:r>
              <a:rPr lang="fa-IR" sz="3600" dirty="0">
                <a:cs typeface="2  Titr" pitchFamily="2" charset="-78"/>
              </a:rPr>
              <a:t>3-1-دانشگاه</a:t>
            </a:r>
            <a:endParaRPr lang="fa-IR" sz="4000" dirty="0">
              <a:cs typeface="2  Titr" pitchFamily="2" charset="-78"/>
            </a:endParaRPr>
          </a:p>
        </p:txBody>
      </p:sp>
      <p:sp>
        <p:nvSpPr>
          <p:cNvPr id="4" name="Text Placeholder 3"/>
          <p:cNvSpPr>
            <a:spLocks noGrp="1"/>
          </p:cNvSpPr>
          <p:nvPr>
            <p:ph type="body" sz="half" idx="2"/>
          </p:nvPr>
        </p:nvSpPr>
        <p:spPr/>
        <p:txBody>
          <a:bodyPr/>
          <a:lstStyle/>
          <a:p>
            <a:pPr algn="ctr"/>
            <a:r>
              <a:rPr lang="fa-IR" dirty="0">
                <a:solidFill>
                  <a:srgbClr val="990000"/>
                </a:solidFill>
                <a:cs typeface="2  Titr" pitchFamily="2" charset="-78"/>
              </a:rPr>
              <a:t>در دیدار رؤسای دانشگاه‌ها، پژوهشگاه‌ها، مراکز رشد و پارک‌های علم و فناوری</a:t>
            </a:r>
          </a:p>
          <a:p>
            <a:pPr algn="ctr"/>
            <a:r>
              <a:rPr lang="fa-IR" dirty="0" smtClean="0">
                <a:solidFill>
                  <a:srgbClr val="990000"/>
                </a:solidFill>
                <a:cs typeface="2  Titr" pitchFamily="2" charset="-78"/>
              </a:rPr>
              <a:t>1394/8/20</a:t>
            </a:r>
            <a:endParaRPr lang="en-US" dirty="0">
              <a:solidFill>
                <a:srgbClr val="990000"/>
              </a:solidFill>
              <a:cs typeface="2  Titr" pitchFamily="2" charset="-78"/>
            </a:endParaRPr>
          </a:p>
          <a:p>
            <a:endParaRPr lang="fa-IR" dirty="0"/>
          </a:p>
        </p:txBody>
      </p:sp>
      <p:sp>
        <p:nvSpPr>
          <p:cNvPr id="5" name="Slide Number Placeholder 4"/>
          <p:cNvSpPr>
            <a:spLocks noGrp="1"/>
          </p:cNvSpPr>
          <p:nvPr>
            <p:ph type="sldNum" sz="quarter" idx="12"/>
          </p:nvPr>
        </p:nvSpPr>
        <p:spPr/>
        <p:txBody>
          <a:bodyPr/>
          <a:lstStyle/>
          <a:p>
            <a:r>
              <a:rPr lang="fa-IR" sz="1800" dirty="0" smtClean="0">
                <a:solidFill>
                  <a:srgbClr val="7E0000"/>
                </a:solidFill>
                <a:cs typeface="B Titr" pitchFamily="2" charset="-78"/>
              </a:rPr>
              <a:t>17</a:t>
            </a:r>
            <a:endParaRPr lang="fa-IR" dirty="0">
              <a:solidFill>
                <a:srgbClr val="7E0000"/>
              </a:solidFill>
              <a:cs typeface="B Titr" pitchFamily="2" charset="-78"/>
            </a:endParaRPr>
          </a:p>
        </p:txBody>
      </p:sp>
      <p:graphicFrame>
        <p:nvGraphicFramePr>
          <p:cNvPr id="6" name="Table 5"/>
          <p:cNvGraphicFramePr>
            <a:graphicFrameLocks noGrp="1"/>
          </p:cNvGraphicFramePr>
          <p:nvPr>
            <p:extLst>
              <p:ext uri="{D42A27DB-BD31-4B8C-83A1-F6EECF244321}">
                <p14:modId xmlns:p14="http://schemas.microsoft.com/office/powerpoint/2010/main" val="3220332839"/>
              </p:ext>
            </p:extLst>
          </p:nvPr>
        </p:nvGraphicFramePr>
        <p:xfrm>
          <a:off x="2051720" y="2060848"/>
          <a:ext cx="6635080" cy="4536503"/>
        </p:xfrm>
        <a:graphic>
          <a:graphicData uri="http://schemas.openxmlformats.org/drawingml/2006/table">
            <a:tbl>
              <a:tblPr>
                <a:tableStyleId>{5C22544A-7EE6-4342-B048-85BDC9FD1C3A}</a:tableStyleId>
              </a:tblPr>
              <a:tblGrid>
                <a:gridCol w="6635080"/>
              </a:tblGrid>
              <a:tr h="4536503">
                <a:tc>
                  <a:txBody>
                    <a:bodyPr/>
                    <a:lstStyle/>
                    <a:p>
                      <a:pPr marL="342900" lvl="0" indent="-342900" algn="justLow" rtl="1">
                        <a:lnSpc>
                          <a:spcPct val="115000"/>
                        </a:lnSpc>
                        <a:spcAft>
                          <a:spcPts val="0"/>
                        </a:spcAft>
                        <a:buClr>
                          <a:srgbClr val="BCA100"/>
                        </a:buClr>
                        <a:buFont typeface="Symbol"/>
                        <a:buChar char=""/>
                      </a:pPr>
                      <a:r>
                        <a:rPr kumimoji="0" lang="fa-IR" sz="2800" b="0" i="0" u="none" strike="noStrike" kern="1200" cap="small" spc="200" normalizeH="0" baseline="0" noProof="0" dirty="0" smtClean="0">
                          <a:ln>
                            <a:noFill/>
                          </a:ln>
                          <a:solidFill>
                            <a:srgbClr val="0070C0"/>
                          </a:solidFill>
                          <a:effectLst/>
                          <a:uLnTx/>
                          <a:uFillTx/>
                          <a:latin typeface="Trebuchet MS"/>
                          <a:ea typeface="+mj-ea"/>
                          <a:cs typeface="2  Titr" pitchFamily="2" charset="-78"/>
                        </a:rPr>
                        <a:t>6-3-1- تربیت جوان انقلابی</a:t>
                      </a:r>
                      <a:r>
                        <a:rPr lang="ar-SA" sz="2400" dirty="0" smtClean="0">
                          <a:effectLst/>
                          <a:cs typeface="2  Titr" pitchFamily="2" charset="-78"/>
                        </a:rPr>
                        <a:t>بعضی‌ها </a:t>
                      </a:r>
                      <a:r>
                        <a:rPr lang="ar-SA" sz="2400" dirty="0">
                          <a:effectLst/>
                          <a:cs typeface="2  Titr" pitchFamily="2" charset="-78"/>
                        </a:rPr>
                        <a:t>کار فرهنگی را در داخل دانشگاه با کنسرت و اردوهای مختلط اشتباه گرفته‌اند.</a:t>
                      </a:r>
                      <a:endParaRPr lang="en-US" sz="2000" dirty="0">
                        <a:effectLst/>
                        <a:cs typeface="2  Titr" pitchFamily="2" charset="-78"/>
                      </a:endParaRPr>
                    </a:p>
                    <a:p>
                      <a:pPr marL="342900" lvl="0" indent="-342900" algn="justLow" rtl="1">
                        <a:lnSpc>
                          <a:spcPct val="115000"/>
                        </a:lnSpc>
                        <a:spcAft>
                          <a:spcPts val="0"/>
                        </a:spcAft>
                        <a:buClr>
                          <a:srgbClr val="BCA100"/>
                        </a:buClr>
                        <a:buFont typeface="Symbol"/>
                        <a:buChar char=""/>
                      </a:pPr>
                      <a:r>
                        <a:rPr lang="ar-SA" sz="2400" dirty="0">
                          <a:effectLst/>
                          <a:cs typeface="2  Titr" pitchFamily="2" charset="-78"/>
                        </a:rPr>
                        <a:t>اردوی مختلط یعنی چه؟ کوهنوردی مختلط، اردوی مختلط، گاهی حتّی خارج از کشور! نه، کار فرهنگی ماهیّت دیگری دارد، مفهوم دیگری دارد. مسئولین فرهنگی دانشگاه‌ها بفهمند چه‌کار </a:t>
                      </a:r>
                      <a:r>
                        <a:rPr lang="ar-SA" sz="2400" dirty="0" smtClean="0">
                          <a:effectLst/>
                          <a:cs typeface="2  Titr" pitchFamily="2" charset="-78"/>
                        </a:rPr>
                        <a:t>می</a:t>
                      </a:r>
                      <a:r>
                        <a:rPr lang="fa-IR" sz="2400" dirty="0" smtClean="0">
                          <a:effectLst/>
                          <a:cs typeface="2  Titr" pitchFamily="2" charset="-78"/>
                        </a:rPr>
                        <a:t> </a:t>
                      </a:r>
                      <a:r>
                        <a:rPr lang="ar-SA" sz="2400" dirty="0" smtClean="0">
                          <a:effectLst/>
                          <a:cs typeface="2  Titr" pitchFamily="2" charset="-78"/>
                        </a:rPr>
                        <a:t>کنند</a:t>
                      </a:r>
                      <a:r>
                        <a:rPr lang="ar-SA" sz="2400" dirty="0">
                          <a:effectLst/>
                          <a:cs typeface="2  Titr" pitchFamily="2" charset="-78"/>
                        </a:rPr>
                        <a:t>.</a:t>
                      </a:r>
                      <a:endParaRPr lang="en-US" sz="2000" dirty="0">
                        <a:effectLst/>
                        <a:cs typeface="2  Titr" pitchFamily="2" charset="-78"/>
                      </a:endParaRPr>
                    </a:p>
                    <a:p>
                      <a:pPr marL="342900" lvl="0" indent="-342900" algn="justLow" rtl="1">
                        <a:lnSpc>
                          <a:spcPct val="115000"/>
                        </a:lnSpc>
                        <a:spcAft>
                          <a:spcPts val="0"/>
                        </a:spcAft>
                        <a:buClr>
                          <a:srgbClr val="BCA100"/>
                        </a:buClr>
                        <a:buFont typeface="Symbol"/>
                        <a:buChar char=""/>
                      </a:pPr>
                      <a:r>
                        <a:rPr lang="ar-SA" sz="2400" dirty="0" smtClean="0">
                          <a:effectLst/>
                          <a:cs typeface="2  Titr" pitchFamily="2" charset="-78"/>
                        </a:rPr>
                        <a:t>.</a:t>
                      </a:r>
                      <a:endParaRPr lang="en-US" sz="1100" dirty="0">
                        <a:effectLst/>
                        <a:latin typeface="Calibri"/>
                        <a:ea typeface="Calibri"/>
                        <a:cs typeface="2  Titr" pitchFamily="2" charset="-78"/>
                      </a:endParaRPr>
                    </a:p>
                  </a:txBody>
                  <a:tcPr marL="114300" marR="114300" marT="0" marB="0">
                    <a:solidFill>
                      <a:schemeClr val="bg2">
                        <a:lumMod val="90000"/>
                      </a:schemeClr>
                    </a:solidFill>
                  </a:tcPr>
                </a:tc>
              </a:tr>
            </a:tbl>
          </a:graphicData>
        </a:graphic>
      </p:graphicFrame>
    </p:spTree>
    <p:extLst>
      <p:ext uri="{BB962C8B-B14F-4D97-AF65-F5344CB8AC3E}">
        <p14:creationId xmlns:p14="http://schemas.microsoft.com/office/powerpoint/2010/main" val="848161225"/>
      </p:ext>
    </p:extLst>
  </p:cSld>
  <p:clrMapOvr>
    <a:masterClrMapping/>
  </p:clrMapOvr>
  <mc:AlternateContent xmlns:mc="http://schemas.openxmlformats.org/markup-compatibility/2006" xmlns:p14="http://schemas.microsoft.com/office/powerpoint/2010/main">
    <mc:Choice Requires="p14">
      <p:transition spd="slow" p14:dur="2500">
        <p:checker/>
        <p:sndAc>
          <p:stSnd>
            <p:snd r:embed="rId2" name="chimes.wav"/>
          </p:stSnd>
        </p:sndAc>
      </p:transition>
    </mc:Choice>
    <mc:Fallback xmlns="">
      <p:transition spd="slow">
        <p:checker/>
        <p:sndAc>
          <p:stSnd>
            <p:snd r:embed="rId3" name="chimes.wav"/>
          </p:stSnd>
        </p:sndAc>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CC3399"/>
          </a:solidFill>
        </p:spPr>
        <p:txBody>
          <a:bodyPr/>
          <a:lstStyle/>
          <a:p>
            <a:pPr algn="ctr"/>
            <a:r>
              <a:rPr lang="fa-IR" sz="3600" dirty="0">
                <a:cs typeface="2  Titr" pitchFamily="2" charset="-78"/>
              </a:rPr>
              <a:t>3-1-دانشگاه</a:t>
            </a:r>
            <a:endParaRPr lang="fa-IR" dirty="0"/>
          </a:p>
        </p:txBody>
      </p:sp>
      <p:sp>
        <p:nvSpPr>
          <p:cNvPr id="4" name="Text Placeholder 3"/>
          <p:cNvSpPr>
            <a:spLocks noGrp="1"/>
          </p:cNvSpPr>
          <p:nvPr>
            <p:ph type="body" sz="half" idx="2"/>
          </p:nvPr>
        </p:nvSpPr>
        <p:spPr/>
        <p:txBody>
          <a:bodyPr/>
          <a:lstStyle/>
          <a:p>
            <a:pPr lvl="0" algn="ctr">
              <a:buClr>
                <a:srgbClr val="8FCB17"/>
              </a:buClr>
            </a:pPr>
            <a:r>
              <a:rPr lang="fa-IR" dirty="0">
                <a:solidFill>
                  <a:srgbClr val="990000"/>
                </a:solidFill>
                <a:cs typeface="2  Titr" pitchFamily="2" charset="-78"/>
              </a:rPr>
              <a:t>در دیدار رؤسای دانشگاه‌ها، پژوهشگاه‌ها، مراکز رشد و پارک‌های علم و فناوری</a:t>
            </a:r>
          </a:p>
          <a:p>
            <a:pPr lvl="0" algn="ctr">
              <a:buClr>
                <a:srgbClr val="8FCB17"/>
              </a:buClr>
            </a:pPr>
            <a:r>
              <a:rPr lang="fa-IR" dirty="0" smtClean="0">
                <a:solidFill>
                  <a:srgbClr val="990000"/>
                </a:solidFill>
                <a:cs typeface="2  Titr" pitchFamily="2" charset="-78"/>
              </a:rPr>
              <a:t>1394/8/20</a:t>
            </a:r>
            <a:endParaRPr lang="en-US" dirty="0">
              <a:solidFill>
                <a:srgbClr val="990000"/>
              </a:solidFill>
              <a:cs typeface="2  Titr" pitchFamily="2" charset="-78"/>
            </a:endParaRPr>
          </a:p>
        </p:txBody>
      </p:sp>
      <p:sp>
        <p:nvSpPr>
          <p:cNvPr id="5" name="Slide Number Placeholder 4"/>
          <p:cNvSpPr>
            <a:spLocks noGrp="1"/>
          </p:cNvSpPr>
          <p:nvPr>
            <p:ph type="sldNum" sz="quarter" idx="12"/>
          </p:nvPr>
        </p:nvSpPr>
        <p:spPr/>
        <p:txBody>
          <a:bodyPr/>
          <a:lstStyle/>
          <a:p>
            <a:r>
              <a:rPr lang="fa-IR" sz="1800" dirty="0" smtClean="0">
                <a:solidFill>
                  <a:srgbClr val="7E0000"/>
                </a:solidFill>
                <a:cs typeface="B Titr" pitchFamily="2" charset="-78"/>
              </a:rPr>
              <a:t>18</a:t>
            </a:r>
            <a:endParaRPr lang="fa-IR" dirty="0">
              <a:solidFill>
                <a:srgbClr val="7E0000"/>
              </a:solidFill>
              <a:cs typeface="B Titr" pitchFamily="2" charset="-78"/>
            </a:endParaRPr>
          </a:p>
        </p:txBody>
      </p:sp>
      <p:sp>
        <p:nvSpPr>
          <p:cNvPr id="6" name="Rectangle 5"/>
          <p:cNvSpPr/>
          <p:nvPr/>
        </p:nvSpPr>
        <p:spPr>
          <a:xfrm>
            <a:off x="2286000" y="2274838"/>
            <a:ext cx="6246440" cy="2816156"/>
          </a:xfrm>
          <a:prstGeom prst="rect">
            <a:avLst/>
          </a:prstGeom>
          <a:solidFill>
            <a:schemeClr val="bg2">
              <a:lumMod val="90000"/>
            </a:schemeClr>
          </a:solidFill>
        </p:spPr>
        <p:txBody>
          <a:bodyPr wrap="square">
            <a:spAutoFit/>
          </a:bodyPr>
          <a:lstStyle/>
          <a:p>
            <a:pPr algn="just">
              <a:lnSpc>
                <a:spcPct val="150000"/>
              </a:lnSpc>
            </a:pPr>
            <a:r>
              <a:rPr lang="fa-IR" sz="2400" dirty="0" smtClean="0">
                <a:solidFill>
                  <a:srgbClr val="0070C0"/>
                </a:solidFill>
                <a:cs typeface="2  Titr" pitchFamily="2" charset="-78"/>
              </a:rPr>
              <a:t>8-3-1-کار فرهنگی توام با اخلاق انقلابی ؛ </a:t>
            </a:r>
            <a:r>
              <a:rPr lang="ar-SA" sz="2400" dirty="0" smtClean="0">
                <a:solidFill>
                  <a:prstClr val="black"/>
                </a:solidFill>
                <a:cs typeface="2  Titr" pitchFamily="2" charset="-78"/>
              </a:rPr>
              <a:t>باید </a:t>
            </a:r>
            <a:r>
              <a:rPr lang="ar-SA" sz="2400" dirty="0">
                <a:solidFill>
                  <a:prstClr val="black"/>
                </a:solidFill>
                <a:cs typeface="2  Titr" pitchFamily="2" charset="-78"/>
              </a:rPr>
              <a:t>کار فرهنگی دانشگاه این‌جوری باشد که افرادی تربیت کند مؤمن، متخلّق -با اخلاق خوب- انقلابی؛ کار فرهنگی چیزی است که اینها را تأمین کند. کار فرهنگیِ درست آن چیزی است که جوان ما را انقلابی بار بیاورد</a:t>
            </a:r>
            <a:endParaRPr lang="fa-IR" dirty="0"/>
          </a:p>
        </p:txBody>
      </p:sp>
    </p:spTree>
    <p:extLst>
      <p:ext uri="{BB962C8B-B14F-4D97-AF65-F5344CB8AC3E}">
        <p14:creationId xmlns:p14="http://schemas.microsoft.com/office/powerpoint/2010/main" val="1245370571"/>
      </p:ext>
    </p:extLst>
  </p:cSld>
  <p:clrMapOvr>
    <a:masterClrMapping/>
  </p:clrMapOvr>
  <p:transition spd="slow">
    <p:pull dir="ld"/>
    <p:sndAc>
      <p:stSnd>
        <p:snd r:embed="rId2" name="chimes.wav"/>
      </p:stSnd>
    </p:sndAc>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0232" y="214290"/>
            <a:ext cx="6858048" cy="1143000"/>
          </a:xfrm>
        </p:spPr>
        <p:txBody>
          <a:bodyPr>
            <a:normAutofit/>
          </a:bodyPr>
          <a:lstStyle/>
          <a:p>
            <a:pPr algn="ctr"/>
            <a:r>
              <a:rPr lang="en-US" sz="2200" b="1" cap="none" spc="0" dirty="0" smtClean="0">
                <a:ln w="17780" cmpd="sng">
                  <a:solidFill>
                    <a:srgbClr val="FFFFFF"/>
                  </a:solidFill>
                  <a:prstDash val="solid"/>
                  <a:miter lim="800000"/>
                </a:ln>
                <a:solidFill>
                  <a:srgbClr val="008000"/>
                </a:solidFill>
                <a:effectLst>
                  <a:outerShdw blurRad="50800" algn="tl" rotWithShape="0">
                    <a:srgbClr val="000000"/>
                  </a:outerShdw>
                </a:effectLst>
                <a:cs typeface="B Titr" pitchFamily="2" charset="-78"/>
              </a:rPr>
              <a:t>   </a:t>
            </a:r>
            <a:r>
              <a:rPr lang="fa-IR" sz="2200" b="1" cap="none" spc="0" dirty="0" smtClean="0">
                <a:ln w="17780" cmpd="sng">
                  <a:solidFill>
                    <a:srgbClr val="FFFFFF"/>
                  </a:solidFill>
                  <a:prstDash val="solid"/>
                  <a:miter lim="800000"/>
                </a:ln>
                <a:solidFill>
                  <a:srgbClr val="008000"/>
                </a:solidFill>
                <a:effectLst>
                  <a:outerShdw blurRad="50800" algn="tl" rotWithShape="0">
                    <a:srgbClr val="000000"/>
                  </a:outerShdw>
                </a:effectLst>
                <a:cs typeface="B Titr" pitchFamily="2" charset="-78"/>
              </a:rPr>
              <a:t> اهم هشدار  و انظارهای مقام معظم رهبری</a:t>
            </a:r>
            <a:endParaRPr lang="en-US" sz="2200" b="1" cap="none" spc="0" dirty="0">
              <a:ln w="17780" cmpd="sng">
                <a:solidFill>
                  <a:srgbClr val="FFFFFF"/>
                </a:solidFill>
                <a:prstDash val="solid"/>
                <a:miter lim="800000"/>
              </a:ln>
              <a:solidFill>
                <a:srgbClr val="008000"/>
              </a:solidFill>
              <a:effectLst>
                <a:outerShdw blurRad="50800" algn="tl" rotWithShape="0">
                  <a:srgbClr val="000000"/>
                </a:outerShdw>
              </a:effectLst>
              <a:cs typeface="B Titr" pitchFamily="2" charset="-78"/>
            </a:endParaRPr>
          </a:p>
        </p:txBody>
      </p:sp>
      <p:sp>
        <p:nvSpPr>
          <p:cNvPr id="9" name="Slide Number Placeholder 8"/>
          <p:cNvSpPr>
            <a:spLocks noGrp="1"/>
          </p:cNvSpPr>
          <p:nvPr>
            <p:ph type="sldNum" sz="quarter" idx="12"/>
          </p:nvPr>
        </p:nvSpPr>
        <p:spPr/>
        <p:txBody>
          <a:bodyPr/>
          <a:lstStyle/>
          <a:p>
            <a:r>
              <a:rPr lang="fa-IR" dirty="0" smtClean="0">
                <a:solidFill>
                  <a:prstClr val="black"/>
                </a:solidFill>
                <a:cs typeface="B Titr" pitchFamily="2" charset="-78"/>
              </a:rPr>
              <a:t>1</a:t>
            </a:r>
            <a:endParaRPr lang="fa-IR" dirty="0">
              <a:solidFill>
                <a:prstClr val="black"/>
              </a:solidFill>
              <a:cs typeface="B Titr" pitchFamily="2" charset="-78"/>
            </a:endParaRPr>
          </a:p>
        </p:txBody>
      </p:sp>
      <p:sp>
        <p:nvSpPr>
          <p:cNvPr id="10" name="Rectangle 9"/>
          <p:cNvSpPr/>
          <p:nvPr/>
        </p:nvSpPr>
        <p:spPr>
          <a:xfrm>
            <a:off x="2286000" y="1949364"/>
            <a:ext cx="6215090" cy="2746906"/>
          </a:xfrm>
          <a:prstGeom prst="rect">
            <a:avLst/>
          </a:prstGeom>
        </p:spPr>
        <p:txBody>
          <a:bodyPr wrap="square">
            <a:spAutoFit/>
          </a:bodyPr>
          <a:lstStyle/>
          <a:p>
            <a:pPr>
              <a:lnSpc>
                <a:spcPct val="115000"/>
              </a:lnSpc>
              <a:buClr>
                <a:srgbClr val="BCA100"/>
              </a:buClr>
            </a:pPr>
            <a:r>
              <a:rPr lang="fa-IR" sz="2800" dirty="0" smtClean="0">
                <a:solidFill>
                  <a:srgbClr val="FF0000"/>
                </a:solidFill>
                <a:cs typeface="B Titr" pitchFamily="2" charset="-78"/>
              </a:rPr>
              <a:t>1- فرهنگی - اجتماعی</a:t>
            </a:r>
          </a:p>
          <a:p>
            <a:pPr>
              <a:lnSpc>
                <a:spcPct val="115000"/>
              </a:lnSpc>
              <a:buClr>
                <a:srgbClr val="BCA100"/>
              </a:buClr>
            </a:pPr>
            <a:r>
              <a:rPr lang="fa-IR" sz="2800" dirty="0" smtClean="0">
                <a:solidFill>
                  <a:srgbClr val="FF0000"/>
                </a:solidFill>
                <a:cs typeface="B Titr" pitchFamily="2" charset="-78"/>
              </a:rPr>
              <a:t>2- سیاسی </a:t>
            </a:r>
          </a:p>
          <a:p>
            <a:pPr>
              <a:lnSpc>
                <a:spcPct val="115000"/>
              </a:lnSpc>
              <a:buClr>
                <a:srgbClr val="BCA100"/>
              </a:buClr>
            </a:pPr>
            <a:r>
              <a:rPr lang="fa-IR" sz="2800" dirty="0" smtClean="0">
                <a:solidFill>
                  <a:srgbClr val="FF0000"/>
                </a:solidFill>
                <a:cs typeface="B Titr" pitchFamily="2" charset="-78"/>
              </a:rPr>
              <a:t>3- اقتصادی</a:t>
            </a:r>
          </a:p>
          <a:p>
            <a:pPr>
              <a:lnSpc>
                <a:spcPct val="115000"/>
              </a:lnSpc>
              <a:buClr>
                <a:srgbClr val="BCA100"/>
              </a:buClr>
            </a:pPr>
            <a:r>
              <a:rPr lang="fa-IR" sz="2800" dirty="0" smtClean="0">
                <a:solidFill>
                  <a:srgbClr val="FF0000"/>
                </a:solidFill>
                <a:cs typeface="B Titr" pitchFamily="2" charset="-78"/>
              </a:rPr>
              <a:t>4- نظامی - دفاعی</a:t>
            </a:r>
            <a:r>
              <a:rPr lang="en-US" sz="2000" dirty="0" smtClean="0">
                <a:solidFill>
                  <a:prstClr val="black"/>
                </a:solidFill>
                <a:cs typeface="B Titr" pitchFamily="2" charset="-78"/>
              </a:rPr>
              <a:t/>
            </a:r>
            <a:br>
              <a:rPr lang="en-US" sz="2000" dirty="0" smtClean="0">
                <a:solidFill>
                  <a:prstClr val="black"/>
                </a:solidFill>
                <a:cs typeface="B Titr" pitchFamily="2" charset="-78"/>
              </a:rPr>
            </a:br>
            <a:r>
              <a:rPr lang="en-US" sz="2000" dirty="0" smtClean="0">
                <a:solidFill>
                  <a:prstClr val="black"/>
                </a:solidFill>
                <a:cs typeface="B Titr" pitchFamily="2" charset="-78"/>
              </a:rPr>
              <a:t/>
            </a:r>
            <a:br>
              <a:rPr lang="en-US" sz="2000" dirty="0" smtClean="0">
                <a:solidFill>
                  <a:prstClr val="black"/>
                </a:solidFill>
                <a:cs typeface="B Titr" pitchFamily="2" charset="-78"/>
              </a:rPr>
            </a:br>
            <a:endParaRPr lang="en-US" dirty="0">
              <a:solidFill>
                <a:prstClr val="black"/>
              </a:solidFill>
            </a:endParaRPr>
          </a:p>
        </p:txBody>
      </p:sp>
      <p:sp>
        <p:nvSpPr>
          <p:cNvPr id="11" name="Rectangle 10"/>
          <p:cNvSpPr/>
          <p:nvPr/>
        </p:nvSpPr>
        <p:spPr>
          <a:xfrm>
            <a:off x="0" y="3214686"/>
            <a:ext cx="1785918" cy="307777"/>
          </a:xfrm>
          <a:prstGeom prst="rect">
            <a:avLst/>
          </a:prstGeom>
        </p:spPr>
        <p:txBody>
          <a:bodyPr wrap="square">
            <a:spAutoFit/>
          </a:bodyPr>
          <a:lstStyle/>
          <a:p>
            <a:r>
              <a:rPr lang="fa-IR" sz="1400" dirty="0" smtClean="0">
                <a:solidFill>
                  <a:srgbClr val="FF0000"/>
                </a:solidFill>
                <a:cs typeface="B Titr" pitchFamily="2" charset="-78"/>
              </a:rPr>
              <a:t>حرم رضوی1394/1/1</a:t>
            </a:r>
            <a:endParaRPr lang="en-US" sz="1400" dirty="0">
              <a:solidFill>
                <a:srgbClr val="FF0000"/>
              </a:solidFill>
              <a:cs typeface="B Titr" pitchFamily="2" charset="-78"/>
            </a:endParaRPr>
          </a:p>
        </p:txBody>
      </p:sp>
    </p:spTree>
    <p:extLst>
      <p:ext uri="{BB962C8B-B14F-4D97-AF65-F5344CB8AC3E}">
        <p14:creationId xmlns:p14="http://schemas.microsoft.com/office/powerpoint/2010/main" val="3682743831"/>
      </p:ext>
    </p:extLst>
  </p:cSld>
  <p:clrMapOvr>
    <a:masterClrMapping/>
  </p:clrMapOvr>
  <p:transition spd="slow">
    <p:wipe dir="d"/>
    <p:sndAc>
      <p:stSnd>
        <p:snd r:embed="rId3" name="chimes.wav"/>
      </p:stSnd>
    </p:sndAc>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CC3399"/>
          </a:solidFill>
        </p:spPr>
        <p:txBody>
          <a:bodyPr>
            <a:normAutofit/>
          </a:bodyPr>
          <a:lstStyle/>
          <a:p>
            <a:pPr algn="ctr"/>
            <a:r>
              <a:rPr lang="fa-IR" sz="3600" dirty="0">
                <a:cs typeface="2  Titr" pitchFamily="2" charset="-78"/>
              </a:rPr>
              <a:t>3-1-دانشگاه</a:t>
            </a:r>
            <a:endParaRPr lang="fa-IR" sz="4000" dirty="0">
              <a:cs typeface="2  Titr" pitchFamily="2" charset="-78"/>
            </a:endParaRPr>
          </a:p>
        </p:txBody>
      </p:sp>
      <p:sp>
        <p:nvSpPr>
          <p:cNvPr id="4" name="Text Placeholder 3"/>
          <p:cNvSpPr>
            <a:spLocks noGrp="1"/>
          </p:cNvSpPr>
          <p:nvPr>
            <p:ph type="body" sz="half" idx="2"/>
          </p:nvPr>
        </p:nvSpPr>
        <p:spPr/>
        <p:txBody>
          <a:bodyPr/>
          <a:lstStyle/>
          <a:p>
            <a:pPr algn="ctr"/>
            <a:r>
              <a:rPr lang="fa-IR" dirty="0">
                <a:solidFill>
                  <a:srgbClr val="990000"/>
                </a:solidFill>
                <a:cs typeface="2  Titr" pitchFamily="2" charset="-78"/>
              </a:rPr>
              <a:t>در دیدار رؤسای دانشگاه‌ها، پژوهشگاه‌ها، مراکز رشد و پارک‌های علم و فناوری</a:t>
            </a:r>
          </a:p>
          <a:p>
            <a:pPr algn="ctr"/>
            <a:r>
              <a:rPr lang="fa-IR" dirty="0" smtClean="0">
                <a:solidFill>
                  <a:srgbClr val="990000"/>
                </a:solidFill>
                <a:cs typeface="2  Titr" pitchFamily="2" charset="-78"/>
              </a:rPr>
              <a:t>1394/8/20</a:t>
            </a:r>
            <a:endParaRPr lang="en-US" dirty="0">
              <a:solidFill>
                <a:srgbClr val="990000"/>
              </a:solidFill>
              <a:cs typeface="2  Titr" pitchFamily="2" charset="-78"/>
            </a:endParaRPr>
          </a:p>
          <a:p>
            <a:endParaRPr lang="fa-IR" dirty="0"/>
          </a:p>
        </p:txBody>
      </p:sp>
      <p:sp>
        <p:nvSpPr>
          <p:cNvPr id="5" name="Slide Number Placeholder 4"/>
          <p:cNvSpPr>
            <a:spLocks noGrp="1"/>
          </p:cNvSpPr>
          <p:nvPr>
            <p:ph type="sldNum" sz="quarter" idx="12"/>
          </p:nvPr>
        </p:nvSpPr>
        <p:spPr/>
        <p:txBody>
          <a:bodyPr/>
          <a:lstStyle/>
          <a:p>
            <a:r>
              <a:rPr lang="fa-IR" sz="1800" dirty="0" smtClean="0">
                <a:solidFill>
                  <a:srgbClr val="7E0000"/>
                </a:solidFill>
                <a:cs typeface="B Titr" pitchFamily="2" charset="-78"/>
              </a:rPr>
              <a:t>19</a:t>
            </a:r>
            <a:endParaRPr lang="fa-IR" dirty="0">
              <a:solidFill>
                <a:srgbClr val="7E0000"/>
              </a:solidFill>
              <a:cs typeface="B Titr" pitchFamily="2" charset="-78"/>
            </a:endParaRPr>
          </a:p>
        </p:txBody>
      </p:sp>
      <p:graphicFrame>
        <p:nvGraphicFramePr>
          <p:cNvPr id="6" name="Table 5"/>
          <p:cNvGraphicFramePr>
            <a:graphicFrameLocks noGrp="1"/>
          </p:cNvGraphicFramePr>
          <p:nvPr>
            <p:extLst>
              <p:ext uri="{D42A27DB-BD31-4B8C-83A1-F6EECF244321}">
                <p14:modId xmlns:p14="http://schemas.microsoft.com/office/powerpoint/2010/main" val="2992927087"/>
              </p:ext>
            </p:extLst>
          </p:nvPr>
        </p:nvGraphicFramePr>
        <p:xfrm>
          <a:off x="1979712" y="1916832"/>
          <a:ext cx="6707088" cy="4392487"/>
        </p:xfrm>
        <a:graphic>
          <a:graphicData uri="http://schemas.openxmlformats.org/drawingml/2006/table">
            <a:tbl>
              <a:tblPr>
                <a:tableStyleId>{5C22544A-7EE6-4342-B048-85BDC9FD1C3A}</a:tableStyleId>
              </a:tblPr>
              <a:tblGrid>
                <a:gridCol w="6707088"/>
              </a:tblGrid>
              <a:tr h="4392487">
                <a:tc>
                  <a:txBody>
                    <a:bodyPr/>
                    <a:lstStyle/>
                    <a:p>
                      <a:pPr marL="342900" lvl="0" indent="-342900" algn="justLow" rtl="1">
                        <a:lnSpc>
                          <a:spcPct val="150000"/>
                        </a:lnSpc>
                        <a:spcAft>
                          <a:spcPts val="0"/>
                        </a:spcAft>
                        <a:buClr>
                          <a:srgbClr val="BCA100"/>
                        </a:buClr>
                        <a:buFont typeface="Symbol"/>
                        <a:buChar char=""/>
                      </a:pPr>
                      <a:r>
                        <a:rPr kumimoji="0" lang="fa-IR" sz="2800" b="0" i="0" u="none" strike="noStrike" kern="1200" cap="small" spc="200" normalizeH="0" baseline="0" noProof="0" dirty="0" smtClean="0">
                          <a:ln>
                            <a:noFill/>
                          </a:ln>
                          <a:solidFill>
                            <a:srgbClr val="0070C0"/>
                          </a:solidFill>
                          <a:effectLst/>
                          <a:uLnTx/>
                          <a:uFillTx/>
                          <a:latin typeface="Trebuchet MS"/>
                          <a:ea typeface="+mj-ea"/>
                          <a:cs typeface="2  Titr" pitchFamily="2" charset="-78"/>
                        </a:rPr>
                        <a:t>7-3-1-پرهیز از خودکم بینی؛</a:t>
                      </a:r>
                      <a:r>
                        <a:rPr lang="ar-SA" sz="2400" dirty="0" smtClean="0">
                          <a:effectLst/>
                          <a:cs typeface="2  Titr" pitchFamily="2" charset="-78"/>
                        </a:rPr>
                        <a:t>خودکم‌بینی </a:t>
                      </a:r>
                      <a:r>
                        <a:rPr lang="ar-SA" sz="2400" dirty="0">
                          <a:effectLst/>
                          <a:cs typeface="2  Titr" pitchFamily="2" charset="-78"/>
                        </a:rPr>
                        <a:t>خیلی چیز خطرناکی است؛ احساس حقارت؛ که </a:t>
                      </a:r>
                      <a:r>
                        <a:rPr lang="ar-SA" sz="2400" dirty="0" smtClean="0">
                          <a:effectLst/>
                          <a:cs typeface="2  Titr" pitchFamily="2" charset="-78"/>
                        </a:rPr>
                        <a:t>همه‌ </a:t>
                      </a:r>
                      <a:r>
                        <a:rPr lang="ar-SA" sz="2400" dirty="0">
                          <a:effectLst/>
                          <a:cs typeface="2  Titr" pitchFamily="2" charset="-78"/>
                        </a:rPr>
                        <a:t>دنیا </a:t>
                      </a:r>
                      <a:r>
                        <a:rPr lang="ar-SA" sz="2400" dirty="0" smtClean="0">
                          <a:effectLst/>
                          <a:cs typeface="2  Titr" pitchFamily="2" charset="-78"/>
                        </a:rPr>
                        <a:t>می</a:t>
                      </a:r>
                      <a:r>
                        <a:rPr lang="fa-IR" sz="2400" dirty="0" smtClean="0">
                          <a:effectLst/>
                          <a:cs typeface="2  Titr" pitchFamily="2" charset="-78"/>
                        </a:rPr>
                        <a:t> </a:t>
                      </a:r>
                      <a:r>
                        <a:rPr lang="ar-SA" sz="2400" dirty="0" smtClean="0">
                          <a:effectLst/>
                          <a:cs typeface="2  Titr" pitchFamily="2" charset="-78"/>
                        </a:rPr>
                        <a:t>گویند </a:t>
                      </a:r>
                      <a:r>
                        <a:rPr lang="ar-SA" sz="2400" dirty="0">
                          <a:effectLst/>
                          <a:cs typeface="2  Titr" pitchFamily="2" charset="-78"/>
                        </a:rPr>
                        <a:t>کشور عزیز و مقتدری است... این آقا اینجا در داخل، در روزنامه یا در سخنرانی یا در فلان دانشگاه به دانشجوها </a:t>
                      </a:r>
                      <a:r>
                        <a:rPr lang="ar-SA" sz="2400" dirty="0" smtClean="0">
                          <a:effectLst/>
                          <a:cs typeface="2  Titr" pitchFamily="2" charset="-78"/>
                        </a:rPr>
                        <a:t>می</a:t>
                      </a:r>
                      <a:r>
                        <a:rPr lang="fa-IR" sz="2400" dirty="0" smtClean="0">
                          <a:effectLst/>
                          <a:cs typeface="2  Titr" pitchFamily="2" charset="-78"/>
                        </a:rPr>
                        <a:t> </a:t>
                      </a:r>
                      <a:r>
                        <a:rPr lang="ar-SA" sz="2400" dirty="0" smtClean="0">
                          <a:effectLst/>
                          <a:cs typeface="2  Titr" pitchFamily="2" charset="-78"/>
                        </a:rPr>
                        <a:t>گوید </a:t>
                      </a:r>
                      <a:r>
                        <a:rPr lang="ar-SA" sz="2400" dirty="0">
                          <a:effectLst/>
                          <a:cs typeface="2  Titr" pitchFamily="2" charset="-78"/>
                        </a:rPr>
                        <a:t>نه، ما چیزی </a:t>
                      </a:r>
                      <a:r>
                        <a:rPr lang="ar-SA" sz="2400" dirty="0" smtClean="0">
                          <a:effectLst/>
                          <a:cs typeface="2  Titr" pitchFamily="2" charset="-78"/>
                        </a:rPr>
                        <a:t>نیستیم.</a:t>
                      </a:r>
                      <a:r>
                        <a:rPr lang="fa-IR" sz="2400" dirty="0" smtClean="0">
                          <a:effectLst/>
                          <a:cs typeface="2  Titr" pitchFamily="2" charset="-78"/>
                        </a:rPr>
                        <a:t> </a:t>
                      </a:r>
                      <a:r>
                        <a:rPr lang="ar-SA" sz="2400" dirty="0" smtClean="0">
                          <a:effectLst/>
                          <a:cs typeface="2  Titr" pitchFamily="2" charset="-78"/>
                        </a:rPr>
                        <a:t>کاری </a:t>
                      </a:r>
                      <a:r>
                        <a:rPr lang="ar-SA" sz="2400" dirty="0">
                          <a:effectLst/>
                          <a:cs typeface="2  Titr" pitchFamily="2" charset="-78"/>
                        </a:rPr>
                        <a:t>کنید فضا بیفتد دست جوانِ مؤمنِ انقلابیِ </a:t>
                      </a:r>
                      <a:r>
                        <a:rPr lang="ar-SA" sz="2400" dirty="0" smtClean="0">
                          <a:effectLst/>
                          <a:cs typeface="2  Titr" pitchFamily="2" charset="-78"/>
                        </a:rPr>
                        <a:t>خوش‌روحیّه‌ باانگیزه‌ </a:t>
                      </a:r>
                      <a:r>
                        <a:rPr lang="ar-SA" sz="2400" dirty="0">
                          <a:effectLst/>
                          <a:cs typeface="2  Titr" pitchFamily="2" charset="-78"/>
                        </a:rPr>
                        <a:t>دارای احساس عزّت‌به‌نفس و متدیّن. </a:t>
                      </a:r>
                      <a:endParaRPr lang="en-US" sz="1200" dirty="0">
                        <a:effectLst/>
                        <a:latin typeface="Calibri"/>
                        <a:ea typeface="Calibri"/>
                        <a:cs typeface="2  Titr" pitchFamily="2" charset="-78"/>
                      </a:endParaRPr>
                    </a:p>
                  </a:txBody>
                  <a:tcPr marL="114300" marR="114300" marT="0" marB="0">
                    <a:solidFill>
                      <a:schemeClr val="bg2"/>
                    </a:solidFill>
                  </a:tcPr>
                </a:tc>
              </a:tr>
            </a:tbl>
          </a:graphicData>
        </a:graphic>
      </p:graphicFrame>
    </p:spTree>
    <p:extLst>
      <p:ext uri="{BB962C8B-B14F-4D97-AF65-F5344CB8AC3E}">
        <p14:creationId xmlns:p14="http://schemas.microsoft.com/office/powerpoint/2010/main" val="950409571"/>
      </p:ext>
    </p:extLst>
  </p:cSld>
  <p:clrMapOvr>
    <a:masterClrMapping/>
  </p:clrMapOvr>
  <mc:AlternateContent xmlns:mc="http://schemas.openxmlformats.org/markup-compatibility/2006" xmlns:p14="http://schemas.microsoft.com/office/powerpoint/2010/main">
    <mc:Choice Requires="p14">
      <p:transition spd="slow" p14:dur="1600">
        <p14:prism dir="r" isContent="1" isInverted="1"/>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CC3399"/>
          </a:solidFill>
        </p:spPr>
        <p:txBody>
          <a:bodyPr/>
          <a:lstStyle/>
          <a:p>
            <a:pPr algn="ctr"/>
            <a:r>
              <a:rPr lang="fa-IR" sz="3600" dirty="0">
                <a:cs typeface="2  Titr" pitchFamily="2" charset="-78"/>
              </a:rPr>
              <a:t>3-1-دانشگاه</a:t>
            </a:r>
            <a:endParaRPr lang="fa-IR" dirty="0"/>
          </a:p>
        </p:txBody>
      </p:sp>
      <p:sp>
        <p:nvSpPr>
          <p:cNvPr id="4" name="Text Placeholder 3"/>
          <p:cNvSpPr>
            <a:spLocks noGrp="1"/>
          </p:cNvSpPr>
          <p:nvPr>
            <p:ph type="body" sz="half" idx="2"/>
          </p:nvPr>
        </p:nvSpPr>
        <p:spPr/>
        <p:txBody>
          <a:bodyPr/>
          <a:lstStyle/>
          <a:p>
            <a:pPr lvl="0" algn="ctr">
              <a:buClr>
                <a:srgbClr val="8FCB17"/>
              </a:buClr>
            </a:pPr>
            <a:r>
              <a:rPr lang="fa-IR" dirty="0">
                <a:solidFill>
                  <a:srgbClr val="990000"/>
                </a:solidFill>
                <a:cs typeface="2  Titr" pitchFamily="2" charset="-78"/>
              </a:rPr>
              <a:t>در دیدار رؤسای دانشگاه‌ها، پژوهشگاه‌ها، مراکز رشد و پارک‌های علم و فناوری</a:t>
            </a:r>
          </a:p>
          <a:p>
            <a:pPr lvl="0" algn="ctr">
              <a:buClr>
                <a:srgbClr val="8FCB17"/>
              </a:buClr>
            </a:pPr>
            <a:r>
              <a:rPr lang="fa-IR" dirty="0" smtClean="0">
                <a:solidFill>
                  <a:srgbClr val="990000"/>
                </a:solidFill>
                <a:cs typeface="2  Titr" pitchFamily="2" charset="-78"/>
              </a:rPr>
              <a:t>1394/8/20</a:t>
            </a:r>
            <a:endParaRPr lang="en-US" dirty="0">
              <a:solidFill>
                <a:srgbClr val="990000"/>
              </a:solidFill>
              <a:cs typeface="2  Titr" pitchFamily="2" charset="-78"/>
            </a:endParaRPr>
          </a:p>
          <a:p>
            <a:endParaRPr lang="fa-IR" dirty="0">
              <a:solidFill>
                <a:srgbClr val="990000"/>
              </a:solidFill>
            </a:endParaRPr>
          </a:p>
        </p:txBody>
      </p:sp>
      <p:sp>
        <p:nvSpPr>
          <p:cNvPr id="5" name="Slide Number Placeholder 4"/>
          <p:cNvSpPr>
            <a:spLocks noGrp="1"/>
          </p:cNvSpPr>
          <p:nvPr>
            <p:ph type="sldNum" sz="quarter" idx="12"/>
          </p:nvPr>
        </p:nvSpPr>
        <p:spPr/>
        <p:txBody>
          <a:bodyPr/>
          <a:lstStyle/>
          <a:p>
            <a:r>
              <a:rPr lang="fa-IR" sz="1800" dirty="0" smtClean="0">
                <a:solidFill>
                  <a:srgbClr val="7E0000"/>
                </a:solidFill>
                <a:cs typeface="B Titr" pitchFamily="2" charset="-78"/>
              </a:rPr>
              <a:t>20</a:t>
            </a:r>
            <a:endParaRPr lang="fa-IR" dirty="0">
              <a:solidFill>
                <a:srgbClr val="7E0000"/>
              </a:solidFill>
              <a:cs typeface="B Titr" pitchFamily="2" charset="-78"/>
            </a:endParaRPr>
          </a:p>
        </p:txBody>
      </p:sp>
      <p:sp>
        <p:nvSpPr>
          <p:cNvPr id="6" name="Rectangle 5"/>
          <p:cNvSpPr/>
          <p:nvPr/>
        </p:nvSpPr>
        <p:spPr>
          <a:xfrm>
            <a:off x="2051720" y="2204864"/>
            <a:ext cx="6624736" cy="3877985"/>
          </a:xfrm>
          <a:prstGeom prst="rect">
            <a:avLst/>
          </a:prstGeom>
          <a:solidFill>
            <a:schemeClr val="bg2">
              <a:lumMod val="90000"/>
            </a:schemeClr>
          </a:solidFill>
        </p:spPr>
        <p:txBody>
          <a:bodyPr wrap="square">
            <a:spAutoFit/>
          </a:bodyPr>
          <a:lstStyle/>
          <a:p>
            <a:pPr lvl="0" algn="just">
              <a:lnSpc>
                <a:spcPct val="150000"/>
              </a:lnSpc>
              <a:buClr>
                <a:srgbClr val="BCA100"/>
              </a:buClr>
            </a:pPr>
            <a:r>
              <a:rPr lang="fa-IR" sz="2800" dirty="0">
                <a:solidFill>
                  <a:srgbClr val="0070C0"/>
                </a:solidFill>
                <a:cs typeface="2  Titr" pitchFamily="2" charset="-78"/>
              </a:rPr>
              <a:t>8</a:t>
            </a:r>
            <a:r>
              <a:rPr lang="fa-IR" sz="2800" dirty="0" smtClean="0">
                <a:solidFill>
                  <a:srgbClr val="0070C0"/>
                </a:solidFill>
                <a:cs typeface="2  Titr" pitchFamily="2" charset="-78"/>
              </a:rPr>
              <a:t>-3-1- پرورش نیروی مومن با ایمان ؛ </a:t>
            </a:r>
            <a:r>
              <a:rPr lang="ar-SA" sz="2000" dirty="0" smtClean="0">
                <a:solidFill>
                  <a:prstClr val="black"/>
                </a:solidFill>
                <a:cs typeface="2  Titr" pitchFamily="2" charset="-78"/>
              </a:rPr>
              <a:t>یکی </a:t>
            </a:r>
            <a:r>
              <a:rPr lang="ar-SA" sz="2000" dirty="0">
                <a:solidFill>
                  <a:prstClr val="black"/>
                </a:solidFill>
                <a:cs typeface="2  Titr" pitchFamily="2" charset="-78"/>
              </a:rPr>
              <a:t>از بزرگ‌ترین مسئولیّتهای شما این است: کاری کنید که این مجموعه‌های مؤمن و سرشار از ایمان به انقلاب و به اسلام حرف اوّل را بزنند.</a:t>
            </a:r>
            <a:endParaRPr lang="en-US" dirty="0">
              <a:solidFill>
                <a:prstClr val="black"/>
              </a:solidFill>
              <a:cs typeface="2  Titr" pitchFamily="2" charset="-78"/>
            </a:endParaRPr>
          </a:p>
          <a:p>
            <a:pPr marL="342900" lvl="0" indent="-342900" algn="just">
              <a:lnSpc>
                <a:spcPct val="150000"/>
              </a:lnSpc>
              <a:buClr>
                <a:srgbClr val="BCA100"/>
              </a:buClr>
              <a:buFont typeface="Symbol"/>
              <a:buChar char=""/>
            </a:pPr>
            <a:r>
              <a:rPr lang="ar-SA" sz="2000" dirty="0">
                <a:solidFill>
                  <a:prstClr val="black"/>
                </a:solidFill>
                <a:cs typeface="2  Titr" pitchFamily="2" charset="-78"/>
              </a:rPr>
              <a:t>آن چیزی که [دشمنان] دنبالش هستند این است که تفکّرات در درون عناصر فعّال و هوشمند و نخبه در یک کشور جوری بشود که اهداف آنها را برآورده کند؛ دارند برای این سرمایه‌گذاری می</a:t>
            </a:r>
            <a:r>
              <a:rPr lang="fa-IR" sz="2000" dirty="0">
                <a:solidFill>
                  <a:prstClr val="black"/>
                </a:solidFill>
                <a:cs typeface="2  Titr" pitchFamily="2" charset="-78"/>
              </a:rPr>
              <a:t> </a:t>
            </a:r>
            <a:r>
              <a:rPr lang="ar-SA" sz="2000" dirty="0">
                <a:solidFill>
                  <a:prstClr val="black"/>
                </a:solidFill>
                <a:cs typeface="2  Titr" pitchFamily="2" charset="-78"/>
              </a:rPr>
              <a:t>کنند.</a:t>
            </a:r>
            <a:endParaRPr lang="fa-IR" sz="2000" dirty="0">
              <a:solidFill>
                <a:prstClr val="black"/>
              </a:solidFill>
              <a:cs typeface="2  Titr" pitchFamily="2" charset="-78"/>
            </a:endParaRPr>
          </a:p>
          <a:p>
            <a:pPr marL="342900" lvl="0" indent="-342900" algn="just">
              <a:lnSpc>
                <a:spcPct val="150000"/>
              </a:lnSpc>
              <a:buClr>
                <a:srgbClr val="BCA100"/>
              </a:buClr>
              <a:buFont typeface="Symbol"/>
              <a:buChar char=""/>
            </a:pPr>
            <a:r>
              <a:rPr lang="ar-SA" dirty="0">
                <a:solidFill>
                  <a:srgbClr val="000000"/>
                </a:solidFill>
                <a:latin typeface="Tahoma" pitchFamily="34" charset="0"/>
                <a:ea typeface="Calibri" pitchFamily="34" charset="0"/>
                <a:cs typeface="2  Titr" pitchFamily="2" charset="-78"/>
              </a:rPr>
              <a:t>اساتید ارزشی خوبی هم [داریم‌]؛ خوشبختانه ما هزاران استاد مؤمن، انقلابی، علاقه‌مند داریم... از اینها باید قدردانی کرد.</a:t>
            </a:r>
            <a:endParaRPr lang="en-US" sz="1100" dirty="0">
              <a:solidFill>
                <a:prstClr val="black"/>
              </a:solidFill>
              <a:ea typeface="Calibri"/>
              <a:cs typeface="2  Titr" pitchFamily="2" charset="-78"/>
            </a:endParaRPr>
          </a:p>
        </p:txBody>
      </p:sp>
    </p:spTree>
    <p:extLst>
      <p:ext uri="{BB962C8B-B14F-4D97-AF65-F5344CB8AC3E}">
        <p14:creationId xmlns:p14="http://schemas.microsoft.com/office/powerpoint/2010/main" val="3736300829"/>
      </p:ext>
    </p:extLst>
  </p:cSld>
  <p:clrMapOvr>
    <a:masterClrMapping/>
  </p:clrMapOvr>
  <mc:AlternateContent xmlns:mc="http://schemas.openxmlformats.org/markup-compatibility/2006" xmlns:p14="http://schemas.microsoft.com/office/powerpoint/2010/main">
    <mc:Choice Requires="p14">
      <p:transition spd="slow" p14:dur="4000">
        <p14:vortex/>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C00000"/>
          </a:solidFill>
        </p:spPr>
        <p:txBody>
          <a:bodyPr>
            <a:normAutofit/>
          </a:bodyPr>
          <a:lstStyle/>
          <a:p>
            <a:pPr algn="ctr"/>
            <a:r>
              <a:rPr lang="fa-IR" sz="3600" b="1" dirty="0" smtClean="0">
                <a:cs typeface="B Titr" pitchFamily="2" charset="-78"/>
              </a:rPr>
              <a:t>نخبگان</a:t>
            </a:r>
            <a:endParaRPr lang="en-US" sz="3600" dirty="0">
              <a:cs typeface="B Titr" pitchFamily="2" charset="-78"/>
            </a:endParaRPr>
          </a:p>
        </p:txBody>
      </p:sp>
      <p:sp>
        <p:nvSpPr>
          <p:cNvPr id="4" name="Text Placeholder 3"/>
          <p:cNvSpPr>
            <a:spLocks noGrp="1"/>
          </p:cNvSpPr>
          <p:nvPr>
            <p:ph type="body" sz="half" idx="2"/>
          </p:nvPr>
        </p:nvSpPr>
        <p:spPr/>
        <p:txBody>
          <a:bodyPr/>
          <a:lstStyle/>
          <a:p>
            <a:pPr algn="ctr"/>
            <a:r>
              <a:rPr lang="fa-IR" dirty="0" smtClean="0">
                <a:solidFill>
                  <a:srgbClr val="C00000"/>
                </a:solidFill>
                <a:cs typeface="B Titr" pitchFamily="2" charset="-78"/>
              </a:rPr>
              <a:t>در دیدار شرکت‌کنندگان در نهمین همایش ملی «نخبگان فردا»‌‏ 1394/07/22</a:t>
            </a:r>
            <a:endParaRPr lang="en-US" dirty="0">
              <a:solidFill>
                <a:srgbClr val="C00000"/>
              </a:solidFill>
              <a:cs typeface="B Titr" pitchFamily="2" charset="-78"/>
            </a:endParaRPr>
          </a:p>
        </p:txBody>
      </p:sp>
      <p:sp>
        <p:nvSpPr>
          <p:cNvPr id="5" name="Slide Number Placeholder 4"/>
          <p:cNvSpPr>
            <a:spLocks noGrp="1"/>
          </p:cNvSpPr>
          <p:nvPr>
            <p:ph type="sldNum" sz="quarter" idx="12"/>
          </p:nvPr>
        </p:nvSpPr>
        <p:spPr/>
        <p:txBody>
          <a:bodyPr/>
          <a:lstStyle/>
          <a:p>
            <a:r>
              <a:rPr lang="fa-IR" sz="1800" dirty="0" smtClean="0">
                <a:solidFill>
                  <a:srgbClr val="7E0000"/>
                </a:solidFill>
                <a:cs typeface="B Titr" pitchFamily="2" charset="-78"/>
              </a:rPr>
              <a:t>21</a:t>
            </a:r>
            <a:endParaRPr lang="fa-IR" dirty="0">
              <a:solidFill>
                <a:srgbClr val="7E0000"/>
              </a:solidFill>
              <a:cs typeface="B Titr" pitchFamily="2" charset="-78"/>
            </a:endParaRPr>
          </a:p>
        </p:txBody>
      </p:sp>
      <p:graphicFrame>
        <p:nvGraphicFramePr>
          <p:cNvPr id="6" name="Table 5"/>
          <p:cNvGraphicFramePr>
            <a:graphicFrameLocks noGrp="1"/>
          </p:cNvGraphicFramePr>
          <p:nvPr>
            <p:extLst>
              <p:ext uri="{D42A27DB-BD31-4B8C-83A1-F6EECF244321}">
                <p14:modId xmlns:p14="http://schemas.microsoft.com/office/powerpoint/2010/main" val="63382613"/>
              </p:ext>
            </p:extLst>
          </p:nvPr>
        </p:nvGraphicFramePr>
        <p:xfrm>
          <a:off x="2051720" y="2348880"/>
          <a:ext cx="6858048" cy="4358288"/>
        </p:xfrm>
        <a:graphic>
          <a:graphicData uri="http://schemas.openxmlformats.org/drawingml/2006/table">
            <a:tbl>
              <a:tblPr/>
              <a:tblGrid>
                <a:gridCol w="6858048"/>
              </a:tblGrid>
              <a:tr h="4358288">
                <a:tc>
                  <a:txBody>
                    <a:bodyPr/>
                    <a:lstStyle/>
                    <a:p>
                      <a:pPr marL="342900" lvl="0" indent="-342900" algn="justLow" rtl="1">
                        <a:lnSpc>
                          <a:spcPct val="150000"/>
                        </a:lnSpc>
                        <a:spcAft>
                          <a:spcPts val="0"/>
                        </a:spcAft>
                        <a:buClr>
                          <a:srgbClr val="BCA100"/>
                        </a:buClr>
                        <a:buFont typeface="Symbol"/>
                        <a:buChar char=""/>
                      </a:pPr>
                      <a:r>
                        <a:rPr lang="fa-IR" sz="2400" dirty="0" smtClean="0">
                          <a:solidFill>
                            <a:srgbClr val="0070C0"/>
                          </a:solidFill>
                          <a:latin typeface="Tahoma"/>
                          <a:ea typeface="Calibri"/>
                          <a:cs typeface="B Titr" pitchFamily="2" charset="-78"/>
                        </a:rPr>
                        <a:t>1-1- لزوم ارتباط با خدا ؛ </a:t>
                      </a:r>
                      <a:r>
                        <a:rPr lang="ar-SA" sz="1800" dirty="0" smtClean="0">
                          <a:solidFill>
                            <a:srgbClr val="000000"/>
                          </a:solidFill>
                          <a:latin typeface="Tahoma"/>
                          <a:ea typeface="Calibri"/>
                          <a:cs typeface="B Titr" pitchFamily="2" charset="-78"/>
                        </a:rPr>
                        <a:t>این نخبگى را، از خدا بدانید... شکر کنید خدا را، ارتباطتان را با خدا زیاد کنید، و این تشکّر را بین خودتان و خدا، به زبان بیاورید.</a:t>
                      </a:r>
                      <a:endParaRPr lang="en-US" sz="1600" dirty="0" smtClean="0">
                        <a:latin typeface="Calibri"/>
                        <a:ea typeface="Calibri"/>
                        <a:cs typeface="B Titr" pitchFamily="2" charset="-78"/>
                      </a:endParaRPr>
                    </a:p>
                    <a:p>
                      <a:pPr marL="342900" lvl="0" indent="-342900" algn="justLow" rtl="1">
                        <a:lnSpc>
                          <a:spcPct val="150000"/>
                        </a:lnSpc>
                        <a:spcAft>
                          <a:spcPts val="0"/>
                        </a:spcAft>
                        <a:buClr>
                          <a:srgbClr val="BCA100"/>
                        </a:buClr>
                        <a:buFont typeface="Symbol"/>
                        <a:buChar char=""/>
                      </a:pPr>
                      <a:r>
                        <a:rPr lang="ar-SA" sz="1800" dirty="0" smtClean="0">
                          <a:solidFill>
                            <a:srgbClr val="000000"/>
                          </a:solidFill>
                          <a:latin typeface="Tahoma"/>
                          <a:ea typeface="Calibri"/>
                          <a:cs typeface="B Titr" pitchFamily="2" charset="-78"/>
                        </a:rPr>
                        <a:t>این </a:t>
                      </a:r>
                      <a:r>
                        <a:rPr lang="ar-SA" sz="1800" dirty="0">
                          <a:solidFill>
                            <a:srgbClr val="000000"/>
                          </a:solidFill>
                          <a:latin typeface="Tahoma"/>
                          <a:ea typeface="Calibri"/>
                          <a:cs typeface="B Titr" pitchFamily="2" charset="-78"/>
                        </a:rPr>
                        <a:t>توانایى‌ها را، [این‌] «هر کارى </a:t>
                      </a:r>
                      <a:r>
                        <a:rPr lang="ar-SA" sz="1800" dirty="0" smtClean="0">
                          <a:solidFill>
                            <a:srgbClr val="000000"/>
                          </a:solidFill>
                          <a:latin typeface="Tahoma"/>
                          <a:ea typeface="Calibri"/>
                          <a:cs typeface="B Titr" pitchFamily="2" charset="-78"/>
                        </a:rPr>
                        <a:t>می</a:t>
                      </a:r>
                      <a:r>
                        <a:rPr lang="fa-IR" sz="1800" dirty="0" smtClean="0">
                          <a:solidFill>
                            <a:srgbClr val="000000"/>
                          </a:solidFill>
                          <a:latin typeface="Tahoma"/>
                          <a:ea typeface="Calibri"/>
                          <a:cs typeface="B Titr" pitchFamily="2" charset="-78"/>
                        </a:rPr>
                        <a:t> </a:t>
                      </a:r>
                      <a:r>
                        <a:rPr lang="ar-SA" sz="1800" dirty="0" smtClean="0">
                          <a:solidFill>
                            <a:srgbClr val="000000"/>
                          </a:solidFill>
                          <a:latin typeface="Tahoma"/>
                          <a:ea typeface="Calibri"/>
                          <a:cs typeface="B Titr" pitchFamily="2" charset="-78"/>
                        </a:rPr>
                        <a:t>توانید </a:t>
                      </a:r>
                      <a:r>
                        <a:rPr lang="ar-SA" sz="1800" dirty="0">
                          <a:solidFill>
                            <a:srgbClr val="000000"/>
                          </a:solidFill>
                          <a:latin typeface="Tahoma"/>
                          <a:ea typeface="Calibri"/>
                          <a:cs typeface="B Titr" pitchFamily="2" charset="-78"/>
                        </a:rPr>
                        <a:t>بکنید» را از انقلاب و نیز از تأمین‌کنندگان امنیّت کشور بدانید.</a:t>
                      </a:r>
                      <a:endParaRPr lang="en-US" sz="1600" dirty="0">
                        <a:latin typeface="Calibri"/>
                        <a:ea typeface="Calibri"/>
                        <a:cs typeface="B Titr" pitchFamily="2" charset="-78"/>
                      </a:endParaRPr>
                    </a:p>
                    <a:p>
                      <a:pPr marL="342900" lvl="0" indent="-342900" algn="justLow" rtl="1">
                        <a:lnSpc>
                          <a:spcPct val="150000"/>
                        </a:lnSpc>
                        <a:spcAft>
                          <a:spcPts val="0"/>
                        </a:spcAft>
                        <a:buClr>
                          <a:srgbClr val="BCA100"/>
                        </a:buClr>
                        <a:buFont typeface="Symbol"/>
                        <a:buChar char=""/>
                      </a:pPr>
                      <a:r>
                        <a:rPr lang="fa-IR" sz="2400" dirty="0" smtClean="0">
                          <a:solidFill>
                            <a:srgbClr val="0070C0"/>
                          </a:solidFill>
                          <a:latin typeface="Tahoma"/>
                          <a:ea typeface="Calibri"/>
                          <a:cs typeface="B Titr" pitchFamily="2" charset="-78"/>
                        </a:rPr>
                        <a:t>2- 1- ترجیح روحیه جهادی؛ </a:t>
                      </a:r>
                      <a:r>
                        <a:rPr lang="ar-SA" sz="1800" dirty="0" smtClean="0">
                          <a:solidFill>
                            <a:srgbClr val="000000"/>
                          </a:solidFill>
                          <a:latin typeface="Tahoma"/>
                          <a:ea typeface="Calibri"/>
                          <a:cs typeface="B Titr" pitchFamily="2" charset="-78"/>
                        </a:rPr>
                        <a:t>روحیّه‌ </a:t>
                      </a:r>
                      <a:r>
                        <a:rPr lang="ar-SA" sz="1800" dirty="0">
                          <a:solidFill>
                            <a:srgbClr val="000000"/>
                          </a:solidFill>
                          <a:latin typeface="Tahoma"/>
                          <a:ea typeface="Calibri"/>
                          <a:cs typeface="B Titr" pitchFamily="2" charset="-78"/>
                        </a:rPr>
                        <a:t>جهادى را بر </a:t>
                      </a:r>
                      <a:r>
                        <a:rPr lang="ar-SA" sz="1800" dirty="0" smtClean="0">
                          <a:solidFill>
                            <a:srgbClr val="000000"/>
                          </a:solidFill>
                          <a:latin typeface="Tahoma"/>
                          <a:ea typeface="Calibri"/>
                          <a:cs typeface="B Titr" pitchFamily="2" charset="-78"/>
                        </a:rPr>
                        <a:t>روحیّه‌ تافته‌ </a:t>
                      </a:r>
                      <a:r>
                        <a:rPr lang="ar-SA" sz="1800" dirty="0">
                          <a:solidFill>
                            <a:srgbClr val="000000"/>
                          </a:solidFill>
                          <a:latin typeface="Tahoma"/>
                          <a:ea typeface="Calibri"/>
                          <a:cs typeface="B Titr" pitchFamily="2" charset="-78"/>
                        </a:rPr>
                        <a:t>جدابافته بودن ترجیح بدهید... براى [تقویت آن]، حضورتان در اردوهاى جهادى خیلى خوب است</a:t>
                      </a:r>
                      <a:r>
                        <a:rPr lang="ar-SA" sz="1800" dirty="0" smtClean="0">
                          <a:solidFill>
                            <a:srgbClr val="000000"/>
                          </a:solidFill>
                          <a:latin typeface="Tahoma"/>
                          <a:ea typeface="Calibri"/>
                          <a:cs typeface="B Titr" pitchFamily="2" charset="-78"/>
                        </a:rPr>
                        <a:t>.</a:t>
                      </a:r>
                      <a:endParaRPr lang="en-US" sz="1600" dirty="0">
                        <a:latin typeface="Calibri"/>
                        <a:ea typeface="Calibri"/>
                        <a:cs typeface="B Titr" pitchFamily="2" charset="-78"/>
                      </a:endParaRPr>
                    </a:p>
                  </a:txBody>
                  <a:tcPr marL="114300" marR="114300" marT="0" marB="0">
                    <a:lnL>
                      <a:noFill/>
                    </a:lnL>
                    <a:lnR>
                      <a:noFill/>
                    </a:lnR>
                    <a:lnT>
                      <a:noFill/>
                    </a:lnT>
                    <a:lnB>
                      <a:noFill/>
                    </a:lnB>
                    <a:solidFill>
                      <a:schemeClr val="bg2"/>
                    </a:solidFill>
                  </a:tcPr>
                </a:tc>
              </a:tr>
            </a:tbl>
          </a:graphicData>
        </a:graphic>
      </p:graphicFrame>
      <p:sp>
        <p:nvSpPr>
          <p:cNvPr id="3" name="Rectangle 2"/>
          <p:cNvSpPr/>
          <p:nvPr/>
        </p:nvSpPr>
        <p:spPr>
          <a:xfrm>
            <a:off x="6003127" y="1772816"/>
            <a:ext cx="2501006" cy="461665"/>
          </a:xfrm>
          <a:prstGeom prst="rect">
            <a:avLst/>
          </a:prstGeom>
          <a:solidFill>
            <a:srgbClr val="FFC000"/>
          </a:solidFill>
        </p:spPr>
        <p:txBody>
          <a:bodyPr wrap="none">
            <a:spAutoFit/>
          </a:bodyPr>
          <a:lstStyle/>
          <a:p>
            <a:r>
              <a:rPr lang="fa-IR" sz="2400" b="1" dirty="0">
                <a:solidFill>
                  <a:prstClr val="black"/>
                </a:solidFill>
                <a:cs typeface="B Titr" pitchFamily="2" charset="-78"/>
              </a:rPr>
              <a:t>1- سفارش به نخبگان</a:t>
            </a:r>
            <a:endParaRPr lang="fa-IR" sz="2400" dirty="0"/>
          </a:p>
        </p:txBody>
      </p:sp>
    </p:spTree>
    <p:extLst>
      <p:ext uri="{BB962C8B-B14F-4D97-AF65-F5344CB8AC3E}">
        <p14:creationId xmlns:p14="http://schemas.microsoft.com/office/powerpoint/2010/main" val="3323135282"/>
      </p:ext>
    </p:extLst>
  </p:cSld>
  <p:clrMapOvr>
    <a:masterClrMapping/>
  </p:clrMapOvr>
  <p:transition spd="slow">
    <p:wheel spokes="1"/>
    <p:sndAc>
      <p:stSnd>
        <p:snd r:embed="rId2" name="chimes.wav"/>
      </p:stSnd>
    </p:sndAc>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C00000"/>
          </a:solidFill>
        </p:spPr>
        <p:txBody>
          <a:bodyPr/>
          <a:lstStyle/>
          <a:p>
            <a:pPr algn="ctr"/>
            <a:r>
              <a:rPr lang="fa-IR" sz="3600" b="1" dirty="0" smtClean="0">
                <a:solidFill>
                  <a:prstClr val="black"/>
                </a:solidFill>
                <a:cs typeface="B Titr" pitchFamily="2" charset="-78"/>
              </a:rPr>
              <a:t>نخبگان</a:t>
            </a:r>
            <a:endParaRPr lang="fa-IR" dirty="0"/>
          </a:p>
        </p:txBody>
      </p:sp>
      <p:sp>
        <p:nvSpPr>
          <p:cNvPr id="5" name="Slide Number Placeholder 4"/>
          <p:cNvSpPr>
            <a:spLocks noGrp="1"/>
          </p:cNvSpPr>
          <p:nvPr>
            <p:ph type="sldNum" sz="quarter" idx="12"/>
          </p:nvPr>
        </p:nvSpPr>
        <p:spPr/>
        <p:txBody>
          <a:bodyPr/>
          <a:lstStyle/>
          <a:p>
            <a:r>
              <a:rPr lang="fa-IR" sz="1800" dirty="0" smtClean="0">
                <a:solidFill>
                  <a:srgbClr val="7E0000"/>
                </a:solidFill>
                <a:cs typeface="B Titr" pitchFamily="2" charset="-78"/>
              </a:rPr>
              <a:t>22</a:t>
            </a:r>
            <a:endParaRPr lang="fa-IR" dirty="0">
              <a:solidFill>
                <a:srgbClr val="7E0000"/>
              </a:solidFill>
              <a:cs typeface="B Titr" pitchFamily="2" charset="-78"/>
            </a:endParaRPr>
          </a:p>
        </p:txBody>
      </p:sp>
      <p:sp>
        <p:nvSpPr>
          <p:cNvPr id="6" name="Rectangle 5"/>
          <p:cNvSpPr/>
          <p:nvPr/>
        </p:nvSpPr>
        <p:spPr>
          <a:xfrm>
            <a:off x="2286000" y="2194444"/>
            <a:ext cx="6174432" cy="4462760"/>
          </a:xfrm>
          <a:prstGeom prst="rect">
            <a:avLst/>
          </a:prstGeom>
          <a:solidFill>
            <a:schemeClr val="bg2">
              <a:lumMod val="90000"/>
            </a:schemeClr>
          </a:solidFill>
        </p:spPr>
        <p:txBody>
          <a:bodyPr wrap="square">
            <a:spAutoFit/>
          </a:bodyPr>
          <a:lstStyle/>
          <a:p>
            <a:pPr marL="342900" lvl="0" indent="-342900" algn="justLow">
              <a:lnSpc>
                <a:spcPct val="200000"/>
              </a:lnSpc>
              <a:buClr>
                <a:srgbClr val="BCA100"/>
              </a:buClr>
              <a:buFont typeface="Symbol"/>
              <a:buChar char=""/>
            </a:pPr>
            <a:r>
              <a:rPr lang="fa-IR" sz="2400" dirty="0" smtClean="0">
                <a:solidFill>
                  <a:srgbClr val="0070C0"/>
                </a:solidFill>
                <a:latin typeface="Tahoma"/>
                <a:ea typeface="Calibri"/>
                <a:cs typeface="B Titr" pitchFamily="2" charset="-78"/>
              </a:rPr>
              <a:t>3- 1- سازنده برای جامعه خود ؛ </a:t>
            </a:r>
            <a:r>
              <a:rPr lang="ar-SA" sz="2000" dirty="0" smtClean="0">
                <a:solidFill>
                  <a:srgbClr val="000000"/>
                </a:solidFill>
                <a:latin typeface="Tahoma"/>
                <a:ea typeface="Calibri"/>
                <a:cs typeface="B Titr" pitchFamily="2" charset="-78"/>
              </a:rPr>
              <a:t>جوانهاى </a:t>
            </a:r>
            <a:r>
              <a:rPr lang="ar-SA" sz="2000" dirty="0">
                <a:solidFill>
                  <a:srgbClr val="000000"/>
                </a:solidFill>
                <a:latin typeface="Tahoma"/>
                <a:ea typeface="Calibri"/>
                <a:cs typeface="B Titr" pitchFamily="2" charset="-78"/>
              </a:rPr>
              <a:t>نخبه‌ ما در کشورهاى مختلف دنیا... می</a:t>
            </a:r>
            <a:r>
              <a:rPr lang="fa-IR" sz="2000" dirty="0">
                <a:solidFill>
                  <a:srgbClr val="000000"/>
                </a:solidFill>
                <a:latin typeface="Tahoma"/>
                <a:ea typeface="Calibri"/>
                <a:cs typeface="B Titr" pitchFamily="2" charset="-78"/>
              </a:rPr>
              <a:t> </a:t>
            </a:r>
            <a:r>
              <a:rPr lang="ar-SA" sz="2000" dirty="0">
                <a:solidFill>
                  <a:srgbClr val="000000"/>
                </a:solidFill>
                <a:latin typeface="Tahoma"/>
                <a:ea typeface="Calibri"/>
                <a:cs typeface="B Titr" pitchFamily="2" charset="-78"/>
              </a:rPr>
              <a:t>خواهند جذب کنند...در کشور خودتان سازنده جامعه‌ خودتان بشوید.</a:t>
            </a:r>
            <a:endParaRPr lang="fa-IR" sz="2000" dirty="0">
              <a:solidFill>
                <a:srgbClr val="000000"/>
              </a:solidFill>
              <a:latin typeface="Tahoma"/>
              <a:ea typeface="Calibri"/>
              <a:cs typeface="B Titr" pitchFamily="2" charset="-78"/>
            </a:endParaRPr>
          </a:p>
          <a:p>
            <a:pPr marL="342900" lvl="0" indent="-342900" algn="justLow">
              <a:lnSpc>
                <a:spcPct val="200000"/>
              </a:lnSpc>
              <a:buClr>
                <a:srgbClr val="BCA100"/>
              </a:buClr>
              <a:buFont typeface="Symbol"/>
              <a:buChar char=""/>
              <a:defRPr/>
            </a:pPr>
            <a:r>
              <a:rPr lang="fa-IR" sz="2400" dirty="0" smtClean="0">
                <a:solidFill>
                  <a:srgbClr val="0070C0"/>
                </a:solidFill>
                <a:latin typeface="Tahoma" pitchFamily="34" charset="0"/>
                <a:ea typeface="Calibri" pitchFamily="34" charset="0"/>
                <a:cs typeface="B Titr" pitchFamily="2" charset="-78"/>
              </a:rPr>
              <a:t>4- 1- مرعوب غرب نشدن ؛ </a:t>
            </a:r>
            <a:r>
              <a:rPr lang="ar-SA" dirty="0" smtClean="0">
                <a:solidFill>
                  <a:srgbClr val="000000"/>
                </a:solidFill>
                <a:latin typeface="Tahoma" pitchFamily="34" charset="0"/>
                <a:ea typeface="Calibri" pitchFamily="34" charset="0"/>
                <a:cs typeface="B Titr" pitchFamily="2" charset="-78"/>
              </a:rPr>
              <a:t>مرعوب </a:t>
            </a:r>
            <a:r>
              <a:rPr lang="ar-SA" dirty="0">
                <a:solidFill>
                  <a:srgbClr val="000000"/>
                </a:solidFill>
                <a:latin typeface="Tahoma" pitchFamily="34" charset="0"/>
                <a:ea typeface="Calibri" pitchFamily="34" charset="0"/>
                <a:cs typeface="B Titr" pitchFamily="2" charset="-78"/>
              </a:rPr>
              <a:t>غرب هم نشوید. درست است که امروز غربى‌ها از لحاظ علم و فنّاورى از ما خیلى جلوترند امّا شما مرعوب این جلوتر بودن نشوید</a:t>
            </a:r>
            <a:r>
              <a:rPr lang="en-US" dirty="0">
                <a:solidFill>
                  <a:srgbClr val="000000"/>
                </a:solidFill>
                <a:latin typeface="Tahoma" pitchFamily="34" charset="0"/>
                <a:ea typeface="Calibri" pitchFamily="34" charset="0"/>
                <a:cs typeface="B Titr" pitchFamily="2" charset="-78"/>
              </a:rPr>
              <a:t>.</a:t>
            </a:r>
            <a:r>
              <a:rPr lang="en-US" sz="1100" dirty="0">
                <a:solidFill>
                  <a:prstClr val="black"/>
                </a:solidFill>
                <a:latin typeface="Arial" pitchFamily="34" charset="0"/>
                <a:cs typeface="B Titr" pitchFamily="2" charset="-78"/>
              </a:rPr>
              <a:t> </a:t>
            </a:r>
            <a:endParaRPr lang="en-US" sz="2800" dirty="0">
              <a:solidFill>
                <a:prstClr val="black"/>
              </a:solidFill>
              <a:latin typeface="Arial" pitchFamily="34" charset="0"/>
              <a:cs typeface="B Titr" pitchFamily="2" charset="-78"/>
            </a:endParaRPr>
          </a:p>
          <a:p>
            <a:pPr marL="342900" lvl="0" indent="-342900" algn="justLow">
              <a:lnSpc>
                <a:spcPct val="200000"/>
              </a:lnSpc>
              <a:buClr>
                <a:srgbClr val="BCA100"/>
              </a:buClr>
              <a:buFont typeface="Symbol"/>
              <a:buChar char=""/>
            </a:pPr>
            <a:endParaRPr lang="en-US" dirty="0">
              <a:solidFill>
                <a:prstClr val="black"/>
              </a:solidFill>
              <a:ea typeface="Calibri"/>
              <a:cs typeface="B Titr" pitchFamily="2" charset="-78"/>
            </a:endParaRPr>
          </a:p>
        </p:txBody>
      </p:sp>
    </p:spTree>
    <p:extLst>
      <p:ext uri="{BB962C8B-B14F-4D97-AF65-F5344CB8AC3E}">
        <p14:creationId xmlns:p14="http://schemas.microsoft.com/office/powerpoint/2010/main" val="2493072522"/>
      </p:ext>
    </p:extLst>
  </p:cSld>
  <p:clrMapOvr>
    <a:masterClrMapping/>
  </p:clrMapOvr>
  <p:transition spd="slow">
    <p:pull dir="ld"/>
    <p:sndAc>
      <p:stSnd>
        <p:snd r:embed="rId2" name="chimes.wav"/>
      </p:stSnd>
    </p:sndAc>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C00000"/>
          </a:solidFill>
        </p:spPr>
        <p:txBody>
          <a:bodyPr>
            <a:noAutofit/>
          </a:bodyPr>
          <a:lstStyle/>
          <a:p>
            <a:pPr algn="ctr" rtl="1"/>
            <a:r>
              <a:rPr lang="fa-IR" sz="3200" b="1" dirty="0" smtClean="0">
                <a:cs typeface="B Titr" pitchFamily="2" charset="-78"/>
              </a:rPr>
              <a:t>نخبگان</a:t>
            </a:r>
            <a:endParaRPr lang="en-US" sz="3200" dirty="0">
              <a:cs typeface="B Titr" pitchFamily="2" charset="-78"/>
            </a:endParaRPr>
          </a:p>
        </p:txBody>
      </p:sp>
      <p:sp>
        <p:nvSpPr>
          <p:cNvPr id="4" name="Text Placeholder 3"/>
          <p:cNvSpPr>
            <a:spLocks noGrp="1"/>
          </p:cNvSpPr>
          <p:nvPr>
            <p:ph type="body" sz="half" idx="2"/>
          </p:nvPr>
        </p:nvSpPr>
        <p:spPr/>
        <p:txBody>
          <a:bodyPr/>
          <a:lstStyle/>
          <a:p>
            <a:pPr algn="ctr"/>
            <a:r>
              <a:rPr lang="fa-IR" dirty="0" smtClean="0">
                <a:solidFill>
                  <a:srgbClr val="C00000"/>
                </a:solidFill>
                <a:cs typeface="B Titr" pitchFamily="2" charset="-78"/>
              </a:rPr>
              <a:t>در دیدار شرکت‌کنندگان در نهمین همایش ملی «نخبگان فردا»‌‏ 1394/07/22</a:t>
            </a:r>
            <a:endParaRPr lang="en-US" dirty="0">
              <a:solidFill>
                <a:srgbClr val="C00000"/>
              </a:solidFill>
              <a:cs typeface="B Titr" pitchFamily="2" charset="-78"/>
            </a:endParaRPr>
          </a:p>
        </p:txBody>
      </p:sp>
      <p:sp>
        <p:nvSpPr>
          <p:cNvPr id="5" name="Slide Number Placeholder 4"/>
          <p:cNvSpPr>
            <a:spLocks noGrp="1"/>
          </p:cNvSpPr>
          <p:nvPr>
            <p:ph type="sldNum" sz="quarter" idx="12"/>
          </p:nvPr>
        </p:nvSpPr>
        <p:spPr/>
        <p:txBody>
          <a:bodyPr/>
          <a:lstStyle/>
          <a:p>
            <a:r>
              <a:rPr lang="fa-IR" sz="1800" dirty="0" smtClean="0">
                <a:solidFill>
                  <a:srgbClr val="7E0000"/>
                </a:solidFill>
                <a:cs typeface="B Titr" pitchFamily="2" charset="-78"/>
              </a:rPr>
              <a:t>23</a:t>
            </a:r>
            <a:endParaRPr lang="fa-IR" dirty="0">
              <a:solidFill>
                <a:srgbClr val="7E0000"/>
              </a:solidFill>
              <a:cs typeface="B Titr" pitchFamily="2" charset="-78"/>
            </a:endParaRPr>
          </a:p>
        </p:txBody>
      </p:sp>
      <p:graphicFrame>
        <p:nvGraphicFramePr>
          <p:cNvPr id="6" name="Table 5"/>
          <p:cNvGraphicFramePr>
            <a:graphicFrameLocks noGrp="1"/>
          </p:cNvGraphicFramePr>
          <p:nvPr>
            <p:extLst>
              <p:ext uri="{D42A27DB-BD31-4B8C-83A1-F6EECF244321}">
                <p14:modId xmlns:p14="http://schemas.microsoft.com/office/powerpoint/2010/main" val="2810049216"/>
              </p:ext>
            </p:extLst>
          </p:nvPr>
        </p:nvGraphicFramePr>
        <p:xfrm>
          <a:off x="1763688" y="2348880"/>
          <a:ext cx="6929486" cy="4071966"/>
        </p:xfrm>
        <a:graphic>
          <a:graphicData uri="http://schemas.openxmlformats.org/drawingml/2006/table">
            <a:tbl>
              <a:tblPr/>
              <a:tblGrid>
                <a:gridCol w="6929486"/>
              </a:tblGrid>
              <a:tr h="4071966">
                <a:tc>
                  <a:txBody>
                    <a:bodyPr/>
                    <a:lstStyle/>
                    <a:p>
                      <a:pPr marL="342900" lvl="0" indent="-342900" algn="just" rtl="1">
                        <a:lnSpc>
                          <a:spcPct val="150000"/>
                        </a:lnSpc>
                        <a:spcAft>
                          <a:spcPts val="0"/>
                        </a:spcAft>
                        <a:buClr>
                          <a:srgbClr val="BCA100"/>
                        </a:buClr>
                        <a:buFont typeface="Symbol"/>
                        <a:buChar char=""/>
                      </a:pPr>
                      <a:r>
                        <a:rPr lang="fa-IR" sz="2000" dirty="0" smtClean="0">
                          <a:solidFill>
                            <a:srgbClr val="0070C0"/>
                          </a:solidFill>
                          <a:latin typeface="Tahoma"/>
                          <a:ea typeface="Calibri"/>
                          <a:cs typeface="B Titr" pitchFamily="2" charset="-78"/>
                        </a:rPr>
                        <a:t>1-2- جدی گرفتن بنیاد نخبگان ؛ </a:t>
                      </a:r>
                      <a:r>
                        <a:rPr lang="ar-SA" sz="2000" dirty="0" smtClean="0">
                          <a:solidFill>
                            <a:srgbClr val="000000"/>
                          </a:solidFill>
                          <a:latin typeface="Tahoma"/>
                          <a:ea typeface="Calibri"/>
                          <a:cs typeface="B Titr" pitchFamily="2" charset="-78"/>
                        </a:rPr>
                        <a:t>بنیاد </a:t>
                      </a:r>
                      <a:r>
                        <a:rPr lang="ar-SA" sz="2000" dirty="0">
                          <a:solidFill>
                            <a:srgbClr val="000000"/>
                          </a:solidFill>
                          <a:latin typeface="Tahoma"/>
                          <a:ea typeface="Calibri"/>
                          <a:cs typeface="B Titr" pitchFamily="2" charset="-78"/>
                        </a:rPr>
                        <a:t>نخبگان را باید جدّى گرفت؛ بنیاد نخبگان یک بنیاد ملّى و راهبردى است؛ این را باید کاملاً جدّى </a:t>
                      </a:r>
                      <a:r>
                        <a:rPr lang="ar-SA" sz="2000" dirty="0" smtClean="0">
                          <a:solidFill>
                            <a:srgbClr val="000000"/>
                          </a:solidFill>
                          <a:latin typeface="Tahoma"/>
                          <a:ea typeface="Calibri"/>
                          <a:cs typeface="B Titr" pitchFamily="2" charset="-78"/>
                        </a:rPr>
                        <a:t>گرفت.</a:t>
                      </a:r>
                      <a:r>
                        <a:rPr lang="fa-IR" sz="2000" dirty="0" smtClean="0">
                          <a:solidFill>
                            <a:srgbClr val="000000"/>
                          </a:solidFill>
                          <a:latin typeface="Tahoma"/>
                          <a:ea typeface="Calibri"/>
                          <a:cs typeface="B Titr" pitchFamily="2" charset="-78"/>
                        </a:rPr>
                        <a:t> </a:t>
                      </a:r>
                      <a:r>
                        <a:rPr lang="ar-SA" sz="2000" dirty="0" smtClean="0">
                          <a:solidFill>
                            <a:srgbClr val="000000"/>
                          </a:solidFill>
                          <a:latin typeface="Tahoma"/>
                          <a:ea typeface="Calibri"/>
                          <a:cs typeface="B Titr" pitchFamily="2" charset="-78"/>
                        </a:rPr>
                        <a:t>برنامه‌هاى </a:t>
                      </a:r>
                      <a:r>
                        <a:rPr lang="ar-SA" sz="2000" dirty="0">
                          <a:solidFill>
                            <a:srgbClr val="000000"/>
                          </a:solidFill>
                          <a:latin typeface="Tahoma"/>
                          <a:ea typeface="Calibri"/>
                          <a:cs typeface="B Titr" pitchFamily="2" charset="-78"/>
                        </a:rPr>
                        <a:t>بنیاد نخبگان باید جورى باشد که </a:t>
                      </a:r>
                      <a:r>
                        <a:rPr lang="ar-SA" sz="2000" dirty="0" smtClean="0">
                          <a:solidFill>
                            <a:srgbClr val="000000"/>
                          </a:solidFill>
                          <a:latin typeface="Tahoma"/>
                          <a:ea typeface="Calibri"/>
                          <a:cs typeface="B Titr" pitchFamily="2" charset="-78"/>
                        </a:rPr>
                        <a:t>نخبه‌ </a:t>
                      </a:r>
                      <a:r>
                        <a:rPr lang="ar-SA" sz="2000" dirty="0">
                          <a:solidFill>
                            <a:srgbClr val="000000"/>
                          </a:solidFill>
                          <a:latin typeface="Tahoma"/>
                          <a:ea typeface="Calibri"/>
                          <a:cs typeface="B Titr" pitchFamily="2" charset="-78"/>
                        </a:rPr>
                        <a:t>جوان احساس کند که وجودش مفید است.</a:t>
                      </a:r>
                      <a:endParaRPr lang="en-US" sz="1800" dirty="0">
                        <a:latin typeface="Calibri"/>
                        <a:ea typeface="Calibri"/>
                        <a:cs typeface="B Titr" pitchFamily="2" charset="-78"/>
                      </a:endParaRPr>
                    </a:p>
                    <a:p>
                      <a:pPr marL="342900" lvl="0" indent="-342900" algn="just" rtl="1">
                        <a:lnSpc>
                          <a:spcPct val="150000"/>
                        </a:lnSpc>
                        <a:spcAft>
                          <a:spcPts val="0"/>
                        </a:spcAft>
                        <a:buClr>
                          <a:srgbClr val="BCA100"/>
                        </a:buClr>
                        <a:buFont typeface="Symbol"/>
                        <a:buChar char=""/>
                      </a:pPr>
                      <a:r>
                        <a:rPr lang="fa-IR" sz="2000" dirty="0" smtClean="0">
                          <a:solidFill>
                            <a:srgbClr val="0070C0"/>
                          </a:solidFill>
                          <a:latin typeface="Tahoma"/>
                          <a:ea typeface="Calibri"/>
                          <a:cs typeface="B Titr" pitchFamily="2" charset="-78"/>
                        </a:rPr>
                        <a:t>2-2- ایجاد هسته های علمی ؛ </a:t>
                      </a:r>
                      <a:r>
                        <a:rPr lang="ar-SA" sz="2000" dirty="0" smtClean="0">
                          <a:solidFill>
                            <a:srgbClr val="000000"/>
                          </a:solidFill>
                          <a:latin typeface="Tahoma"/>
                          <a:ea typeface="Calibri"/>
                          <a:cs typeface="B Titr" pitchFamily="2" charset="-78"/>
                        </a:rPr>
                        <a:t>جوانها</a:t>
                      </a:r>
                      <a:r>
                        <a:rPr lang="ar-SA" sz="2000" dirty="0">
                          <a:solidFill>
                            <a:srgbClr val="000000"/>
                          </a:solidFill>
                          <a:latin typeface="Tahoma"/>
                          <a:ea typeface="Calibri"/>
                          <a:cs typeface="B Titr" pitchFamily="2" charset="-78"/>
                        </a:rPr>
                        <a:t>، آن کسانى که محصول علمى دارند، وجودشان در شرکتهاى دانش‌بنیان، مفید </a:t>
                      </a:r>
                      <a:r>
                        <a:rPr lang="ar-SA" sz="2000" dirty="0" smtClean="0">
                          <a:solidFill>
                            <a:srgbClr val="000000"/>
                          </a:solidFill>
                          <a:latin typeface="Tahoma"/>
                          <a:ea typeface="Calibri"/>
                          <a:cs typeface="B Titr" pitchFamily="2" charset="-78"/>
                        </a:rPr>
                        <a:t>است.</a:t>
                      </a:r>
                      <a:r>
                        <a:rPr lang="fa-IR" sz="2000" dirty="0" smtClean="0">
                          <a:solidFill>
                            <a:srgbClr val="000000"/>
                          </a:solidFill>
                          <a:latin typeface="Tahoma"/>
                          <a:ea typeface="Calibri"/>
                          <a:cs typeface="B Titr" pitchFamily="2" charset="-78"/>
                        </a:rPr>
                        <a:t> </a:t>
                      </a:r>
                      <a:r>
                        <a:rPr lang="ar-SA" sz="2000" dirty="0" smtClean="0">
                          <a:solidFill>
                            <a:srgbClr val="000000"/>
                          </a:solidFill>
                          <a:latin typeface="Tahoma"/>
                          <a:ea typeface="Calibri"/>
                          <a:cs typeface="B Titr" pitchFamily="2" charset="-78"/>
                        </a:rPr>
                        <a:t>ایجاد </a:t>
                      </a:r>
                      <a:r>
                        <a:rPr lang="ar-SA" sz="2000" dirty="0">
                          <a:solidFill>
                            <a:srgbClr val="000000"/>
                          </a:solidFill>
                          <a:latin typeface="Tahoma"/>
                          <a:ea typeface="Calibri"/>
                          <a:cs typeface="B Titr" pitchFamily="2" charset="-78"/>
                        </a:rPr>
                        <a:t>هسته‌هاى علمى در دانشگاه‌ها با محوریّت اساتید برجسته... </a:t>
                      </a:r>
                      <a:r>
                        <a:rPr lang="ar-SA" sz="1800" dirty="0">
                          <a:latin typeface="Calibri"/>
                          <a:ea typeface="Calibri"/>
                          <a:cs typeface="B Titr" pitchFamily="2" charset="-78"/>
                        </a:rPr>
                        <a:t> </a:t>
                      </a:r>
                      <a:r>
                        <a:rPr lang="ar-SA" sz="2000" dirty="0">
                          <a:solidFill>
                            <a:srgbClr val="000000"/>
                          </a:solidFill>
                          <a:latin typeface="Tahoma"/>
                          <a:ea typeface="Calibri"/>
                          <a:cs typeface="B Titr" pitchFamily="2" charset="-78"/>
                        </a:rPr>
                        <a:t>دانشجو را حرکت </a:t>
                      </a:r>
                      <a:r>
                        <a:rPr lang="ar-SA" sz="2000" dirty="0" smtClean="0">
                          <a:solidFill>
                            <a:srgbClr val="000000"/>
                          </a:solidFill>
                          <a:latin typeface="Tahoma"/>
                          <a:ea typeface="Calibri"/>
                          <a:cs typeface="B Titr" pitchFamily="2" charset="-78"/>
                        </a:rPr>
                        <a:t>می</a:t>
                      </a:r>
                      <a:r>
                        <a:rPr lang="fa-IR" sz="2000" dirty="0" smtClean="0">
                          <a:solidFill>
                            <a:srgbClr val="000000"/>
                          </a:solidFill>
                          <a:latin typeface="Tahoma"/>
                          <a:ea typeface="Calibri"/>
                          <a:cs typeface="B Titr" pitchFamily="2" charset="-78"/>
                        </a:rPr>
                        <a:t> </a:t>
                      </a:r>
                      <a:r>
                        <a:rPr lang="ar-SA" sz="2000" dirty="0" smtClean="0">
                          <a:solidFill>
                            <a:srgbClr val="000000"/>
                          </a:solidFill>
                          <a:latin typeface="Tahoma"/>
                          <a:ea typeface="Calibri"/>
                          <a:cs typeface="B Titr" pitchFamily="2" charset="-78"/>
                        </a:rPr>
                        <a:t>دهد </a:t>
                      </a:r>
                      <a:r>
                        <a:rPr lang="ar-SA" sz="2000" dirty="0">
                          <a:solidFill>
                            <a:srgbClr val="000000"/>
                          </a:solidFill>
                          <a:latin typeface="Tahoma"/>
                          <a:ea typeface="Calibri"/>
                          <a:cs typeface="B Titr" pitchFamily="2" charset="-78"/>
                        </a:rPr>
                        <a:t>و دانشجو احساس </a:t>
                      </a:r>
                      <a:r>
                        <a:rPr lang="ar-SA" sz="2000" dirty="0" smtClean="0">
                          <a:solidFill>
                            <a:srgbClr val="000000"/>
                          </a:solidFill>
                          <a:latin typeface="Tahoma"/>
                          <a:ea typeface="Calibri"/>
                          <a:cs typeface="B Titr" pitchFamily="2" charset="-78"/>
                        </a:rPr>
                        <a:t>می</a:t>
                      </a:r>
                      <a:r>
                        <a:rPr lang="fa-IR" sz="2000" dirty="0" smtClean="0">
                          <a:solidFill>
                            <a:srgbClr val="000000"/>
                          </a:solidFill>
                          <a:latin typeface="Tahoma"/>
                          <a:ea typeface="Calibri"/>
                          <a:cs typeface="B Titr" pitchFamily="2" charset="-78"/>
                        </a:rPr>
                        <a:t> </a:t>
                      </a:r>
                      <a:r>
                        <a:rPr lang="ar-SA" sz="2000" dirty="0" smtClean="0">
                          <a:solidFill>
                            <a:srgbClr val="000000"/>
                          </a:solidFill>
                          <a:latin typeface="Tahoma"/>
                          <a:ea typeface="Calibri"/>
                          <a:cs typeface="B Titr" pitchFamily="2" charset="-78"/>
                        </a:rPr>
                        <a:t>کند </a:t>
                      </a:r>
                      <a:r>
                        <a:rPr lang="ar-SA" sz="2000" dirty="0">
                          <a:solidFill>
                            <a:srgbClr val="000000"/>
                          </a:solidFill>
                          <a:latin typeface="Tahoma"/>
                          <a:ea typeface="Calibri"/>
                          <a:cs typeface="B Titr" pitchFamily="2" charset="-78"/>
                        </a:rPr>
                        <a:t>که مفید است،</a:t>
                      </a:r>
                      <a:endParaRPr lang="en-US" sz="1800" dirty="0">
                        <a:latin typeface="Calibri"/>
                        <a:ea typeface="Calibri"/>
                        <a:cs typeface="B Titr" pitchFamily="2" charset="-78"/>
                      </a:endParaRPr>
                    </a:p>
                  </a:txBody>
                  <a:tcPr marL="114300" marR="114300" marT="0" marB="0">
                    <a:lnL>
                      <a:noFill/>
                    </a:lnL>
                    <a:lnR>
                      <a:noFill/>
                    </a:lnR>
                    <a:lnT>
                      <a:noFill/>
                    </a:lnT>
                    <a:lnB>
                      <a:noFill/>
                    </a:lnB>
                    <a:solidFill>
                      <a:schemeClr val="bg2"/>
                    </a:solidFill>
                  </a:tcPr>
                </a:tc>
              </a:tr>
            </a:tbl>
          </a:graphicData>
        </a:graphic>
      </p:graphicFrame>
      <p:sp>
        <p:nvSpPr>
          <p:cNvPr id="3" name="Rectangle 2"/>
          <p:cNvSpPr/>
          <p:nvPr/>
        </p:nvSpPr>
        <p:spPr>
          <a:xfrm>
            <a:off x="4932040" y="1844824"/>
            <a:ext cx="3528392" cy="461665"/>
          </a:xfrm>
          <a:prstGeom prst="rect">
            <a:avLst/>
          </a:prstGeom>
          <a:solidFill>
            <a:srgbClr val="FFC000"/>
          </a:solidFill>
        </p:spPr>
        <p:txBody>
          <a:bodyPr wrap="square">
            <a:spAutoFit/>
          </a:bodyPr>
          <a:lstStyle/>
          <a:p>
            <a:r>
              <a:rPr lang="fa-IR" sz="2400" b="1" dirty="0" smtClean="0">
                <a:solidFill>
                  <a:prstClr val="black"/>
                </a:solidFill>
                <a:cs typeface="B Titr" pitchFamily="2" charset="-78"/>
              </a:rPr>
              <a:t>2- </a:t>
            </a:r>
            <a:r>
              <a:rPr lang="fa-IR" sz="2400" b="1" dirty="0">
                <a:solidFill>
                  <a:prstClr val="black"/>
                </a:solidFill>
                <a:cs typeface="B Titr" pitchFamily="2" charset="-78"/>
              </a:rPr>
              <a:t>سفارش به </a:t>
            </a:r>
            <a:r>
              <a:rPr lang="fa-IR" sz="2400" b="1" dirty="0" smtClean="0">
                <a:solidFill>
                  <a:prstClr val="black"/>
                </a:solidFill>
                <a:cs typeface="B Titr" pitchFamily="2" charset="-78"/>
              </a:rPr>
              <a:t>مسئولان </a:t>
            </a:r>
            <a:endParaRPr lang="fa-IR" sz="2400" dirty="0"/>
          </a:p>
        </p:txBody>
      </p:sp>
    </p:spTree>
    <p:extLst>
      <p:ext uri="{BB962C8B-B14F-4D97-AF65-F5344CB8AC3E}">
        <p14:creationId xmlns:p14="http://schemas.microsoft.com/office/powerpoint/2010/main" val="335895223"/>
      </p:ext>
    </p:extLst>
  </p:cSld>
  <p:clrMapOvr>
    <a:masterClrMapping/>
  </p:clrMapOvr>
  <mc:AlternateContent xmlns:mc="http://schemas.openxmlformats.org/markup-compatibility/2006" xmlns:p14="http://schemas.microsoft.com/office/powerpoint/2010/main">
    <mc:Choice Requires="p14">
      <p:transition spd="slow" p14:dur="1100">
        <p14:switch dir="l"/>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C00000"/>
          </a:solidFill>
        </p:spPr>
        <p:txBody>
          <a:bodyPr/>
          <a:lstStyle/>
          <a:p>
            <a:pPr algn="ctr"/>
            <a:r>
              <a:rPr lang="fa-IR" sz="3200" b="1" dirty="0">
                <a:solidFill>
                  <a:prstClr val="black"/>
                </a:solidFill>
                <a:cs typeface="B Titr" pitchFamily="2" charset="-78"/>
              </a:rPr>
              <a:t>نخبگان</a:t>
            </a:r>
            <a:endParaRPr lang="en-US" dirty="0"/>
          </a:p>
        </p:txBody>
      </p:sp>
      <p:sp>
        <p:nvSpPr>
          <p:cNvPr id="4" name="Text Placeholder 3"/>
          <p:cNvSpPr>
            <a:spLocks noGrp="1"/>
          </p:cNvSpPr>
          <p:nvPr>
            <p:ph type="body" sz="half" idx="2"/>
          </p:nvPr>
        </p:nvSpPr>
        <p:spPr/>
        <p:txBody>
          <a:bodyPr/>
          <a:lstStyle/>
          <a:p>
            <a:pPr algn="ctr"/>
            <a:r>
              <a:rPr lang="fa-IR" dirty="0" smtClean="0">
                <a:solidFill>
                  <a:srgbClr val="C00000"/>
                </a:solidFill>
                <a:cs typeface="B Titr" pitchFamily="2" charset="-78"/>
              </a:rPr>
              <a:t>در دیدار شرکت‌کنندگان در نهمین همایش ملی «نخبگان فردا»‌‏ 1394/07/22</a:t>
            </a:r>
            <a:endParaRPr lang="en-US" dirty="0" smtClean="0">
              <a:solidFill>
                <a:srgbClr val="C00000"/>
              </a:solidFill>
              <a:cs typeface="B Titr" pitchFamily="2" charset="-78"/>
            </a:endParaRPr>
          </a:p>
          <a:p>
            <a:endParaRPr lang="en-US" dirty="0"/>
          </a:p>
        </p:txBody>
      </p:sp>
      <p:sp>
        <p:nvSpPr>
          <p:cNvPr id="5" name="Slide Number Placeholder 4"/>
          <p:cNvSpPr>
            <a:spLocks noGrp="1"/>
          </p:cNvSpPr>
          <p:nvPr>
            <p:ph type="sldNum" sz="quarter" idx="12"/>
          </p:nvPr>
        </p:nvSpPr>
        <p:spPr/>
        <p:txBody>
          <a:bodyPr/>
          <a:lstStyle/>
          <a:p>
            <a:r>
              <a:rPr lang="fa-IR" dirty="0" smtClean="0">
                <a:solidFill>
                  <a:srgbClr val="7E0000"/>
                </a:solidFill>
                <a:cs typeface="B Titr" pitchFamily="2" charset="-78"/>
              </a:rPr>
              <a:t>24</a:t>
            </a:r>
            <a:endParaRPr lang="fa-IR" dirty="0">
              <a:solidFill>
                <a:srgbClr val="7E0000"/>
              </a:solidFill>
              <a:cs typeface="B Titr" pitchFamily="2" charset="-78"/>
            </a:endParaRPr>
          </a:p>
        </p:txBody>
      </p:sp>
      <p:graphicFrame>
        <p:nvGraphicFramePr>
          <p:cNvPr id="6" name="Table 5"/>
          <p:cNvGraphicFramePr>
            <a:graphicFrameLocks noGrp="1"/>
          </p:cNvGraphicFramePr>
          <p:nvPr>
            <p:extLst>
              <p:ext uri="{D42A27DB-BD31-4B8C-83A1-F6EECF244321}">
                <p14:modId xmlns:p14="http://schemas.microsoft.com/office/powerpoint/2010/main" val="3751544431"/>
              </p:ext>
            </p:extLst>
          </p:nvPr>
        </p:nvGraphicFramePr>
        <p:xfrm>
          <a:off x="2071670" y="1928802"/>
          <a:ext cx="6858048" cy="4536186"/>
        </p:xfrm>
        <a:graphic>
          <a:graphicData uri="http://schemas.openxmlformats.org/drawingml/2006/table">
            <a:tbl>
              <a:tblPr/>
              <a:tblGrid>
                <a:gridCol w="6858048"/>
              </a:tblGrid>
              <a:tr h="4500594">
                <a:tc>
                  <a:txBody>
                    <a:bodyPr/>
                    <a:lstStyle/>
                    <a:p>
                      <a:pPr marL="342900" lvl="0" indent="-342900" algn="justLow" rtl="1">
                        <a:lnSpc>
                          <a:spcPct val="150000"/>
                        </a:lnSpc>
                        <a:spcAft>
                          <a:spcPts val="0"/>
                        </a:spcAft>
                        <a:buClr>
                          <a:srgbClr val="BCA100"/>
                        </a:buClr>
                        <a:buFont typeface="Symbol"/>
                        <a:buChar char=""/>
                      </a:pPr>
                      <a:r>
                        <a:rPr lang="fa-IR" sz="2000" dirty="0" smtClean="0">
                          <a:solidFill>
                            <a:srgbClr val="0070C0"/>
                          </a:solidFill>
                          <a:latin typeface="Tahoma"/>
                          <a:ea typeface="Calibri"/>
                          <a:cs typeface="B Titr" pitchFamily="2" charset="-78"/>
                        </a:rPr>
                        <a:t>3-2- ارج نهادن</a:t>
                      </a:r>
                      <a:r>
                        <a:rPr lang="fa-IR" sz="2000" baseline="0" dirty="0" smtClean="0">
                          <a:solidFill>
                            <a:srgbClr val="0070C0"/>
                          </a:solidFill>
                          <a:latin typeface="Tahoma"/>
                          <a:ea typeface="Calibri"/>
                          <a:cs typeface="B Titr" pitchFamily="2" charset="-78"/>
                        </a:rPr>
                        <a:t> به نظر نخبگان ؛ </a:t>
                      </a:r>
                      <a:r>
                        <a:rPr lang="ar-SA" sz="2000" dirty="0" smtClean="0">
                          <a:solidFill>
                            <a:srgbClr val="000000"/>
                          </a:solidFill>
                          <a:latin typeface="Tahoma"/>
                          <a:ea typeface="Calibri"/>
                          <a:cs typeface="B Titr" pitchFamily="2" charset="-78"/>
                        </a:rPr>
                        <a:t>[حضور </a:t>
                      </a:r>
                      <a:r>
                        <a:rPr lang="ar-SA" sz="2000" dirty="0">
                          <a:solidFill>
                            <a:srgbClr val="000000"/>
                          </a:solidFill>
                          <a:latin typeface="Tahoma"/>
                          <a:ea typeface="Calibri"/>
                          <a:cs typeface="B Titr" pitchFamily="2" charset="-78"/>
                        </a:rPr>
                        <a:t>نخبه در] انجمنهای علمی؛... </a:t>
                      </a:r>
                      <a:r>
                        <a:rPr lang="ar-SA" sz="2000" dirty="0" smtClean="0">
                          <a:solidFill>
                            <a:srgbClr val="000000"/>
                          </a:solidFill>
                          <a:latin typeface="Tahoma"/>
                          <a:ea typeface="Calibri"/>
                          <a:cs typeface="B Titr" pitchFamily="2" charset="-78"/>
                        </a:rPr>
                        <a:t>نخبه‌ </a:t>
                      </a:r>
                      <a:r>
                        <a:rPr lang="ar-SA" sz="2000" dirty="0">
                          <a:solidFill>
                            <a:srgbClr val="000000"/>
                          </a:solidFill>
                          <a:latin typeface="Tahoma"/>
                          <a:ea typeface="Calibri"/>
                          <a:cs typeface="B Titr" pitchFamily="2" charset="-78"/>
                        </a:rPr>
                        <a:t>جوان باید احساس کند وجود او به «نظر» آمده است، براى او ارج قائلند، روى وجود او حساب </a:t>
                      </a:r>
                      <a:r>
                        <a:rPr lang="ar-SA" sz="2000" dirty="0" smtClean="0">
                          <a:solidFill>
                            <a:srgbClr val="000000"/>
                          </a:solidFill>
                          <a:latin typeface="Tahoma"/>
                          <a:ea typeface="Calibri"/>
                          <a:cs typeface="B Titr" pitchFamily="2" charset="-78"/>
                        </a:rPr>
                        <a:t>می</a:t>
                      </a:r>
                      <a:r>
                        <a:rPr lang="fa-IR" sz="2000" dirty="0" smtClean="0">
                          <a:solidFill>
                            <a:srgbClr val="000000"/>
                          </a:solidFill>
                          <a:latin typeface="Tahoma"/>
                          <a:ea typeface="Calibri"/>
                          <a:cs typeface="B Titr" pitchFamily="2" charset="-78"/>
                        </a:rPr>
                        <a:t> </a:t>
                      </a:r>
                      <a:r>
                        <a:rPr lang="ar-SA" sz="2000" dirty="0" smtClean="0">
                          <a:solidFill>
                            <a:srgbClr val="000000"/>
                          </a:solidFill>
                          <a:latin typeface="Tahoma"/>
                          <a:ea typeface="Calibri"/>
                          <a:cs typeface="B Titr" pitchFamily="2" charset="-78"/>
                        </a:rPr>
                        <a:t>کنند</a:t>
                      </a:r>
                      <a:r>
                        <a:rPr lang="ar-SA" sz="2000" dirty="0">
                          <a:solidFill>
                            <a:srgbClr val="000000"/>
                          </a:solidFill>
                          <a:latin typeface="Tahoma"/>
                          <a:ea typeface="Calibri"/>
                          <a:cs typeface="B Titr" pitchFamily="2" charset="-78"/>
                        </a:rPr>
                        <a:t>.</a:t>
                      </a:r>
                      <a:endParaRPr lang="en-US" sz="1800" dirty="0">
                        <a:latin typeface="Calibri"/>
                        <a:ea typeface="Calibri"/>
                        <a:cs typeface="B Titr" pitchFamily="2" charset="-78"/>
                      </a:endParaRPr>
                    </a:p>
                    <a:p>
                      <a:pPr marL="342900" lvl="0" indent="-342900" algn="justLow" rtl="1">
                        <a:lnSpc>
                          <a:spcPct val="150000"/>
                        </a:lnSpc>
                        <a:spcAft>
                          <a:spcPts val="0"/>
                        </a:spcAft>
                        <a:buClr>
                          <a:srgbClr val="BCA100"/>
                        </a:buClr>
                        <a:buFont typeface="Symbol"/>
                        <a:buChar char=""/>
                      </a:pPr>
                      <a:r>
                        <a:rPr lang="ar-SA" sz="2000" dirty="0">
                          <a:solidFill>
                            <a:srgbClr val="000000"/>
                          </a:solidFill>
                          <a:latin typeface="Tahoma"/>
                          <a:ea typeface="Calibri"/>
                          <a:cs typeface="B Titr" pitchFamily="2" charset="-78"/>
                        </a:rPr>
                        <a:t>نخبه‌هاى جوان </a:t>
                      </a:r>
                      <a:r>
                        <a:rPr lang="ar-SA" sz="2000" dirty="0" smtClean="0">
                          <a:solidFill>
                            <a:srgbClr val="000000"/>
                          </a:solidFill>
                          <a:latin typeface="Tahoma"/>
                          <a:ea typeface="Calibri"/>
                          <a:cs typeface="B Titr" pitchFamily="2" charset="-78"/>
                        </a:rPr>
                        <a:t>می</a:t>
                      </a:r>
                      <a:r>
                        <a:rPr lang="fa-IR" sz="2000" dirty="0" smtClean="0">
                          <a:solidFill>
                            <a:srgbClr val="000000"/>
                          </a:solidFill>
                          <a:latin typeface="Tahoma"/>
                          <a:ea typeface="Calibri"/>
                          <a:cs typeface="B Titr" pitchFamily="2" charset="-78"/>
                        </a:rPr>
                        <a:t> </a:t>
                      </a:r>
                      <a:r>
                        <a:rPr lang="ar-SA" sz="2000" dirty="0" smtClean="0">
                          <a:solidFill>
                            <a:srgbClr val="000000"/>
                          </a:solidFill>
                          <a:latin typeface="Tahoma"/>
                          <a:ea typeface="Calibri"/>
                          <a:cs typeface="B Titr" pitchFamily="2" charset="-78"/>
                        </a:rPr>
                        <a:t>توانند </a:t>
                      </a:r>
                      <a:r>
                        <a:rPr lang="ar-SA" sz="2000" dirty="0">
                          <a:solidFill>
                            <a:srgbClr val="000000"/>
                          </a:solidFill>
                          <a:latin typeface="Tahoma"/>
                          <a:ea typeface="Calibri"/>
                          <a:cs typeface="B Titr" pitchFamily="2" charset="-78"/>
                        </a:rPr>
                        <a:t>در اقتصاد دانش‌بنیان که درواقع ستون اصلى اقتصاد مقاومتى است، نقش ایفا کنند</a:t>
                      </a:r>
                      <a:r>
                        <a:rPr lang="ar-SA" sz="2000" dirty="0" smtClean="0">
                          <a:solidFill>
                            <a:srgbClr val="000000"/>
                          </a:solidFill>
                          <a:latin typeface="Tahoma"/>
                          <a:ea typeface="Calibri"/>
                          <a:cs typeface="B Titr" pitchFamily="2" charset="-78"/>
                        </a:rPr>
                        <a:t>.</a:t>
                      </a:r>
                      <a:endParaRPr lang="fa-IR" sz="2000" dirty="0" smtClean="0">
                        <a:solidFill>
                          <a:srgbClr val="000000"/>
                        </a:solidFill>
                        <a:latin typeface="Tahoma"/>
                        <a:ea typeface="Calibri"/>
                        <a:cs typeface="B Titr" pitchFamily="2" charset="-78"/>
                      </a:endParaRPr>
                    </a:p>
                    <a:p>
                      <a:pPr marL="342900" marR="0" lvl="0" indent="-342900" algn="justLow" defTabSz="914400" rtl="1" eaLnBrk="1" fontAlgn="auto" latinLnBrk="0" hangingPunct="1">
                        <a:lnSpc>
                          <a:spcPct val="150000"/>
                        </a:lnSpc>
                        <a:spcBef>
                          <a:spcPts val="0"/>
                        </a:spcBef>
                        <a:spcAft>
                          <a:spcPts val="0"/>
                        </a:spcAft>
                        <a:buClr>
                          <a:srgbClr val="BCA100"/>
                        </a:buClr>
                        <a:buSzTx/>
                        <a:buFont typeface="Symbol"/>
                        <a:buChar char=""/>
                        <a:tabLst/>
                        <a:defRPr/>
                      </a:pPr>
                      <a:r>
                        <a:rPr kumimoji="0" lang="fa-IR" sz="1800" b="0" i="0" u="none" strike="noStrike" kern="1200" cap="none" spc="0" normalizeH="0" baseline="0" noProof="0" dirty="0" smtClean="0">
                          <a:ln>
                            <a:noFill/>
                          </a:ln>
                          <a:solidFill>
                            <a:srgbClr val="0070C0"/>
                          </a:solidFill>
                          <a:effectLst/>
                          <a:uLnTx/>
                          <a:uFillTx/>
                          <a:latin typeface="Tahoma"/>
                          <a:ea typeface="Calibri"/>
                          <a:cs typeface="B Titr" pitchFamily="2" charset="-78"/>
                        </a:rPr>
                        <a:t>4-2- مبارزه با عناصر دلسرد کننده ؛ </a:t>
                      </a:r>
                      <a:r>
                        <a:rPr kumimoji="0" lang="ar-SA" sz="1800" b="0" i="0" u="none" strike="noStrike" kern="1200" cap="none" spc="0" normalizeH="0" baseline="0" noProof="0" dirty="0" smtClean="0">
                          <a:ln>
                            <a:noFill/>
                          </a:ln>
                          <a:solidFill>
                            <a:srgbClr val="000000"/>
                          </a:solidFill>
                          <a:effectLst/>
                          <a:uLnTx/>
                          <a:uFillTx/>
                          <a:latin typeface="Tahoma"/>
                          <a:ea typeface="Calibri"/>
                          <a:cs typeface="B Titr" pitchFamily="2" charset="-78"/>
                        </a:rPr>
                        <a:t>ما در داخل کشور عناصر دلسردکننده داریم؛ مسئولین مراقب باشند.</a:t>
                      </a:r>
                      <a:endParaRPr kumimoji="0" lang="en-US" sz="1600" b="0" i="0" u="none" strike="noStrike" kern="1200" cap="none" spc="0" normalizeH="0" baseline="0" noProof="0" dirty="0" smtClean="0">
                        <a:ln>
                          <a:noFill/>
                        </a:ln>
                        <a:solidFill>
                          <a:prstClr val="black"/>
                        </a:solidFill>
                        <a:effectLst/>
                        <a:uLnTx/>
                        <a:uFillTx/>
                        <a:latin typeface="+mn-lt"/>
                        <a:ea typeface="Calibri"/>
                        <a:cs typeface="B Titr" pitchFamily="2" charset="-78"/>
                      </a:endParaRPr>
                    </a:p>
                    <a:p>
                      <a:pPr marL="342900" marR="0" lvl="0" indent="-342900" algn="justLow" defTabSz="914400" rtl="1" eaLnBrk="1" fontAlgn="auto" latinLnBrk="0" hangingPunct="1">
                        <a:lnSpc>
                          <a:spcPct val="150000"/>
                        </a:lnSpc>
                        <a:spcBef>
                          <a:spcPts val="0"/>
                        </a:spcBef>
                        <a:spcAft>
                          <a:spcPts val="0"/>
                        </a:spcAft>
                        <a:buClr>
                          <a:srgbClr val="BCA100"/>
                        </a:buClr>
                        <a:buSzTx/>
                        <a:buFont typeface="Symbol"/>
                        <a:buChar char=""/>
                        <a:tabLst/>
                        <a:defRPr/>
                      </a:pPr>
                      <a:r>
                        <a:rPr kumimoji="0" lang="ar-SA" sz="1800" b="0" i="0" u="none" strike="noStrike" kern="1200" cap="none" spc="0" normalizeH="0" baseline="0" noProof="0" dirty="0" smtClean="0">
                          <a:ln>
                            <a:noFill/>
                          </a:ln>
                          <a:solidFill>
                            <a:srgbClr val="000000"/>
                          </a:solidFill>
                          <a:effectLst/>
                          <a:uLnTx/>
                          <a:uFillTx/>
                          <a:latin typeface="Tahoma"/>
                          <a:ea typeface="Calibri"/>
                          <a:cs typeface="B Titr" pitchFamily="2" charset="-78"/>
                        </a:rPr>
                        <a:t>کسانى جوانهاى ما را دلسرد کنند؛ هم دلسردى از حال، هم دلسردى از آینده؛ [بگویند] «آقا چه فایده دارد؟ براى که؟ براى چه؟» اینها خیانت است.</a:t>
                      </a:r>
                      <a:endParaRPr kumimoji="0" lang="en-US" sz="1600" b="0" i="0" u="none" strike="noStrike" kern="1200" cap="none" spc="0" normalizeH="0" baseline="0" noProof="0" dirty="0" smtClean="0">
                        <a:ln>
                          <a:noFill/>
                        </a:ln>
                        <a:solidFill>
                          <a:prstClr val="black"/>
                        </a:solidFill>
                        <a:effectLst/>
                        <a:uLnTx/>
                        <a:uFillTx/>
                        <a:latin typeface="+mn-lt"/>
                        <a:ea typeface="Calibri"/>
                        <a:cs typeface="B Titr" pitchFamily="2" charset="-78"/>
                      </a:endParaRPr>
                    </a:p>
                    <a:p>
                      <a:pPr marL="342900" lvl="0" indent="-342900" algn="justLow" rtl="1">
                        <a:lnSpc>
                          <a:spcPct val="150000"/>
                        </a:lnSpc>
                        <a:spcAft>
                          <a:spcPts val="0"/>
                        </a:spcAft>
                        <a:buClr>
                          <a:srgbClr val="BCA100"/>
                        </a:buClr>
                        <a:buFont typeface="Symbol"/>
                        <a:buChar char=""/>
                      </a:pPr>
                      <a:endParaRPr lang="en-US" sz="1800" dirty="0">
                        <a:latin typeface="Calibri"/>
                        <a:ea typeface="Calibri"/>
                        <a:cs typeface="B Titr" pitchFamily="2" charset="-78"/>
                      </a:endParaRPr>
                    </a:p>
                    <a:p>
                      <a:pPr marL="342900" lvl="0" indent="-342900" algn="justLow" rtl="1">
                        <a:lnSpc>
                          <a:spcPct val="115000"/>
                        </a:lnSpc>
                        <a:spcAft>
                          <a:spcPts val="0"/>
                        </a:spcAft>
                        <a:buClr>
                          <a:srgbClr val="BCA100"/>
                        </a:buClr>
                        <a:buFont typeface="Symbol"/>
                        <a:buChar char=""/>
                      </a:pPr>
                      <a:endParaRPr lang="en-US" sz="1100" dirty="0">
                        <a:latin typeface="Calibri"/>
                        <a:ea typeface="Calibri"/>
                        <a:cs typeface="Arial"/>
                      </a:endParaRPr>
                    </a:p>
                  </a:txBody>
                  <a:tcPr marL="114300" marR="114300" marT="0" marB="0">
                    <a:lnL>
                      <a:noFill/>
                    </a:lnL>
                    <a:lnR>
                      <a:noFill/>
                    </a:lnR>
                    <a:lnT>
                      <a:noFill/>
                    </a:lnT>
                    <a:lnB>
                      <a:noFill/>
                    </a:lnB>
                    <a:solidFill>
                      <a:schemeClr val="bg2"/>
                    </a:solidFill>
                  </a:tcPr>
                </a:tc>
              </a:tr>
            </a:tbl>
          </a:graphicData>
        </a:graphic>
      </p:graphicFrame>
    </p:spTree>
    <p:extLst>
      <p:ext uri="{BB962C8B-B14F-4D97-AF65-F5344CB8AC3E}">
        <p14:creationId xmlns:p14="http://schemas.microsoft.com/office/powerpoint/2010/main" val="558593845"/>
      </p:ext>
    </p:extLst>
  </p:cSld>
  <p:clrMapOvr>
    <a:masterClrMapping/>
  </p:clrMapOvr>
  <p:transition spd="slow">
    <p:newsflash/>
    <p:sndAc>
      <p:stSnd>
        <p:snd r:embed="rId2" name="chimes.wav"/>
      </p:stSnd>
    </p:sndAc>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C00000"/>
          </a:solidFill>
        </p:spPr>
        <p:txBody>
          <a:bodyPr>
            <a:noAutofit/>
          </a:bodyPr>
          <a:lstStyle/>
          <a:p>
            <a:pPr algn="ctr"/>
            <a:r>
              <a:rPr lang="fa-IR" sz="3200" b="1" dirty="0">
                <a:solidFill>
                  <a:prstClr val="black"/>
                </a:solidFill>
                <a:cs typeface="B Titr" pitchFamily="2" charset="-78"/>
              </a:rPr>
              <a:t>نخبگان</a:t>
            </a:r>
            <a:endParaRPr lang="en-US" sz="3200" dirty="0">
              <a:cs typeface="B Titr" pitchFamily="2" charset="-78"/>
            </a:endParaRPr>
          </a:p>
        </p:txBody>
      </p:sp>
      <p:sp>
        <p:nvSpPr>
          <p:cNvPr id="4" name="Text Placeholder 3"/>
          <p:cNvSpPr>
            <a:spLocks noGrp="1"/>
          </p:cNvSpPr>
          <p:nvPr>
            <p:ph type="body" sz="half" idx="2"/>
          </p:nvPr>
        </p:nvSpPr>
        <p:spPr/>
        <p:txBody>
          <a:bodyPr/>
          <a:lstStyle/>
          <a:p>
            <a:pPr algn="ctr"/>
            <a:r>
              <a:rPr lang="fa-IR" dirty="0" smtClean="0">
                <a:solidFill>
                  <a:srgbClr val="C00000"/>
                </a:solidFill>
                <a:cs typeface="B Titr" pitchFamily="2" charset="-78"/>
              </a:rPr>
              <a:t>در دیدار شرکت‌کنندگان در نهمین همایش ملی «نخبگان فردا»‌‏ 1394/07/22</a:t>
            </a:r>
            <a:endParaRPr lang="en-US" dirty="0" smtClean="0">
              <a:solidFill>
                <a:srgbClr val="C00000"/>
              </a:solidFill>
              <a:cs typeface="B Titr" pitchFamily="2" charset="-78"/>
            </a:endParaRPr>
          </a:p>
        </p:txBody>
      </p:sp>
      <p:sp>
        <p:nvSpPr>
          <p:cNvPr id="5" name="Slide Number Placeholder 4"/>
          <p:cNvSpPr>
            <a:spLocks noGrp="1"/>
          </p:cNvSpPr>
          <p:nvPr>
            <p:ph type="sldNum" sz="quarter" idx="12"/>
          </p:nvPr>
        </p:nvSpPr>
        <p:spPr/>
        <p:txBody>
          <a:bodyPr/>
          <a:lstStyle/>
          <a:p>
            <a:r>
              <a:rPr lang="fa-IR" dirty="0" smtClean="0">
                <a:solidFill>
                  <a:srgbClr val="7E0000"/>
                </a:solidFill>
                <a:cs typeface="B Titr" pitchFamily="2" charset="-78"/>
              </a:rPr>
              <a:t>25</a:t>
            </a:r>
            <a:endParaRPr lang="fa-IR" dirty="0">
              <a:solidFill>
                <a:srgbClr val="7E0000"/>
              </a:solidFill>
              <a:cs typeface="B Titr" pitchFamily="2" charset="-78"/>
            </a:endParaRPr>
          </a:p>
        </p:txBody>
      </p:sp>
      <p:graphicFrame>
        <p:nvGraphicFramePr>
          <p:cNvPr id="6" name="Table 5"/>
          <p:cNvGraphicFramePr>
            <a:graphicFrameLocks noGrp="1"/>
          </p:cNvGraphicFramePr>
          <p:nvPr>
            <p:extLst>
              <p:ext uri="{D42A27DB-BD31-4B8C-83A1-F6EECF244321}">
                <p14:modId xmlns:p14="http://schemas.microsoft.com/office/powerpoint/2010/main" val="925142469"/>
              </p:ext>
            </p:extLst>
          </p:nvPr>
        </p:nvGraphicFramePr>
        <p:xfrm>
          <a:off x="1928794" y="1857364"/>
          <a:ext cx="7000924" cy="4643470"/>
        </p:xfrm>
        <a:graphic>
          <a:graphicData uri="http://schemas.openxmlformats.org/drawingml/2006/table">
            <a:tbl>
              <a:tblPr/>
              <a:tblGrid>
                <a:gridCol w="7000924"/>
              </a:tblGrid>
              <a:tr h="4643470">
                <a:tc>
                  <a:txBody>
                    <a:bodyPr/>
                    <a:lstStyle/>
                    <a:p>
                      <a:pPr marL="342900" lvl="0" indent="-342900" algn="justLow" rtl="1">
                        <a:lnSpc>
                          <a:spcPct val="150000"/>
                        </a:lnSpc>
                        <a:spcAft>
                          <a:spcPts val="0"/>
                        </a:spcAft>
                        <a:buClr>
                          <a:srgbClr val="BCA100"/>
                        </a:buClr>
                        <a:buFont typeface="Symbol"/>
                        <a:buChar char=""/>
                      </a:pPr>
                      <a:r>
                        <a:rPr lang="fa-IR" sz="2000" dirty="0" smtClean="0">
                          <a:solidFill>
                            <a:srgbClr val="0070C0"/>
                          </a:solidFill>
                          <a:latin typeface="Tahoma"/>
                          <a:ea typeface="Calibri"/>
                          <a:cs typeface="B Titr" pitchFamily="2" charset="-78"/>
                        </a:rPr>
                        <a:t>5-2- مبارزه با فرار مغزها؛ </a:t>
                      </a:r>
                      <a:r>
                        <a:rPr lang="ar-SA" sz="2000" dirty="0" smtClean="0">
                          <a:solidFill>
                            <a:srgbClr val="0070C0"/>
                          </a:solidFill>
                          <a:latin typeface="Tahoma"/>
                          <a:ea typeface="Calibri"/>
                          <a:cs typeface="B Titr" pitchFamily="2" charset="-78"/>
                        </a:rPr>
                        <a:t>یکى </a:t>
                      </a:r>
                      <a:r>
                        <a:rPr lang="ar-SA" sz="2000" dirty="0">
                          <a:solidFill>
                            <a:srgbClr val="0070C0"/>
                          </a:solidFill>
                          <a:latin typeface="Tahoma"/>
                          <a:ea typeface="Calibri"/>
                          <a:cs typeface="B Titr" pitchFamily="2" charset="-78"/>
                        </a:rPr>
                        <a:t>[دیگر] از خطرها: </a:t>
                      </a:r>
                      <a:r>
                        <a:rPr lang="ar-SA" sz="1800" dirty="0">
                          <a:solidFill>
                            <a:srgbClr val="000000"/>
                          </a:solidFill>
                          <a:latin typeface="Tahoma"/>
                          <a:ea typeface="Calibri"/>
                          <a:cs typeface="B Titr" pitchFamily="2" charset="-78"/>
                        </a:rPr>
                        <a:t>شناسایى کردن نخبه‌ها براى عوامل بیرونى ... </a:t>
                      </a:r>
                      <a:r>
                        <a:rPr lang="ar-SA" sz="1800" dirty="0" smtClean="0">
                          <a:solidFill>
                            <a:srgbClr val="000000"/>
                          </a:solidFill>
                          <a:latin typeface="Tahoma"/>
                          <a:ea typeface="Calibri"/>
                          <a:cs typeface="B Titr" pitchFamily="2" charset="-78"/>
                        </a:rPr>
                        <a:t>حلقه‌ </a:t>
                      </a:r>
                      <a:r>
                        <a:rPr lang="ar-SA" sz="1800" dirty="0">
                          <a:solidFill>
                            <a:srgbClr val="000000"/>
                          </a:solidFill>
                          <a:latin typeface="Tahoma"/>
                          <a:ea typeface="Calibri"/>
                          <a:cs typeface="B Titr" pitchFamily="2" charset="-78"/>
                        </a:rPr>
                        <a:t>واسطى بشوند براى مهاجرت نخبگان و به تعبیر رایج «فرار مغزها».</a:t>
                      </a:r>
                      <a:endParaRPr lang="en-US" sz="1600" dirty="0">
                        <a:latin typeface="Calibri"/>
                        <a:ea typeface="Calibri"/>
                        <a:cs typeface="B Titr" pitchFamily="2" charset="-78"/>
                      </a:endParaRPr>
                    </a:p>
                    <a:p>
                      <a:pPr marL="342900" lvl="0" indent="-342900" algn="justLow" rtl="1">
                        <a:lnSpc>
                          <a:spcPct val="150000"/>
                        </a:lnSpc>
                        <a:spcAft>
                          <a:spcPts val="0"/>
                        </a:spcAft>
                        <a:buClr>
                          <a:srgbClr val="BCA100"/>
                        </a:buClr>
                        <a:buFont typeface="Symbol"/>
                        <a:buChar char=""/>
                      </a:pPr>
                      <a:r>
                        <a:rPr lang="fa-IR" sz="2000" dirty="0" smtClean="0">
                          <a:solidFill>
                            <a:srgbClr val="0070C0"/>
                          </a:solidFill>
                          <a:latin typeface="Tahoma"/>
                          <a:ea typeface="Calibri"/>
                          <a:cs typeface="B Titr" pitchFamily="2" charset="-78"/>
                        </a:rPr>
                        <a:t>6-2-حفظ </a:t>
                      </a:r>
                      <a:r>
                        <a:rPr lang="fa-IR" sz="2000" baseline="0" dirty="0" smtClean="0">
                          <a:solidFill>
                            <a:srgbClr val="0070C0"/>
                          </a:solidFill>
                          <a:latin typeface="Tahoma"/>
                          <a:ea typeface="Calibri"/>
                          <a:cs typeface="B Titr" pitchFamily="2" charset="-78"/>
                        </a:rPr>
                        <a:t>عناصر متدین و انقلابی در دانشگاه ها؛ </a:t>
                      </a:r>
                      <a:r>
                        <a:rPr lang="ar-SA" sz="1800" dirty="0" smtClean="0">
                          <a:solidFill>
                            <a:srgbClr val="000000"/>
                          </a:solidFill>
                          <a:latin typeface="Tahoma"/>
                          <a:ea typeface="Calibri"/>
                          <a:cs typeface="B Titr" pitchFamily="2" charset="-78"/>
                        </a:rPr>
                        <a:t>یکى </a:t>
                      </a:r>
                      <a:r>
                        <a:rPr lang="ar-SA" sz="1800" dirty="0">
                          <a:solidFill>
                            <a:srgbClr val="000000"/>
                          </a:solidFill>
                          <a:latin typeface="Tahoma"/>
                          <a:ea typeface="Calibri"/>
                          <a:cs typeface="B Titr" pitchFamily="2" charset="-78"/>
                        </a:rPr>
                        <a:t>از هشدارهایى که واقعاً باید وزراى محترم به آن توجّه کنند، </a:t>
                      </a:r>
                      <a:r>
                        <a:rPr lang="ar-SA" sz="1800" dirty="0" smtClean="0">
                          <a:solidFill>
                            <a:srgbClr val="000000"/>
                          </a:solidFill>
                          <a:latin typeface="Tahoma"/>
                          <a:ea typeface="Calibri"/>
                          <a:cs typeface="B Titr" pitchFamily="2" charset="-78"/>
                        </a:rPr>
                        <a:t>مقابله‌ </a:t>
                      </a:r>
                      <a:r>
                        <a:rPr lang="ar-SA" sz="1800" dirty="0">
                          <a:solidFill>
                            <a:srgbClr val="000000"/>
                          </a:solidFill>
                          <a:latin typeface="Tahoma"/>
                          <a:ea typeface="Calibri"/>
                          <a:cs typeface="B Titr" pitchFamily="2" charset="-78"/>
                        </a:rPr>
                        <a:t>با عناصر متدیّن و انقلابى در دانشگاه‌ها است. </a:t>
                      </a:r>
                      <a:endParaRPr lang="fa-IR" sz="1800" dirty="0" smtClean="0">
                        <a:solidFill>
                          <a:srgbClr val="000000"/>
                        </a:solidFill>
                        <a:latin typeface="Tahoma"/>
                        <a:ea typeface="Calibri"/>
                        <a:cs typeface="B Titr" pitchFamily="2" charset="-78"/>
                      </a:endParaRPr>
                    </a:p>
                    <a:p>
                      <a:pPr marL="342900" marR="0" lvl="0" indent="-342900" algn="justLow" defTabSz="914400" rtl="1" eaLnBrk="1" fontAlgn="auto" latinLnBrk="0" hangingPunct="1">
                        <a:lnSpc>
                          <a:spcPct val="150000"/>
                        </a:lnSpc>
                        <a:spcBef>
                          <a:spcPts val="0"/>
                        </a:spcBef>
                        <a:spcAft>
                          <a:spcPts val="0"/>
                        </a:spcAft>
                        <a:buClr>
                          <a:srgbClr val="BCA100"/>
                        </a:buClr>
                        <a:buSzTx/>
                        <a:buFont typeface="Symbol"/>
                        <a:buChar char=""/>
                        <a:tabLst/>
                        <a:defRPr/>
                      </a:pPr>
                      <a:r>
                        <a:rPr kumimoji="0" lang="ar-SA" sz="1800" b="0" i="0" u="none" strike="noStrike" cap="none" normalizeH="0" baseline="0" dirty="0" smtClean="0">
                          <a:ln>
                            <a:noFill/>
                          </a:ln>
                          <a:solidFill>
                            <a:srgbClr val="000000"/>
                          </a:solidFill>
                          <a:effectLst/>
                          <a:latin typeface="Tahoma" pitchFamily="34" charset="0"/>
                          <a:ea typeface="Calibri" pitchFamily="34" charset="0"/>
                          <a:cs typeface="B Titr" pitchFamily="2" charset="-78"/>
                        </a:rPr>
                        <a:t>عناصرى هستند متعهّد به انقلاب، پایبند انقلاب، پایبند به مسائل دینى و ظواهر دینى، کسانى با اینها از مسئولین... مقابله کند، این قابل قبول نیست</a:t>
                      </a:r>
                      <a:r>
                        <a:rPr kumimoji="0" lang="en-US" sz="1800" b="0" i="0" u="none" strike="noStrike" cap="none" normalizeH="0" baseline="0" dirty="0" smtClean="0">
                          <a:ln>
                            <a:noFill/>
                          </a:ln>
                          <a:solidFill>
                            <a:srgbClr val="000000"/>
                          </a:solidFill>
                          <a:effectLst/>
                          <a:latin typeface="Tahoma" pitchFamily="34" charset="0"/>
                          <a:ea typeface="Calibri" pitchFamily="34" charset="0"/>
                          <a:cs typeface="B Titr" pitchFamily="2" charset="-78"/>
                        </a:rPr>
                        <a:t>.</a:t>
                      </a:r>
                      <a:r>
                        <a:rPr kumimoji="0" lang="en-US" sz="1100" b="0" i="0" u="none" strike="noStrike" cap="none" normalizeH="0" baseline="0" dirty="0" smtClean="0">
                          <a:ln>
                            <a:noFill/>
                          </a:ln>
                          <a:solidFill>
                            <a:schemeClr val="tx1"/>
                          </a:solidFill>
                          <a:effectLst/>
                          <a:latin typeface="Arial" pitchFamily="34" charset="0"/>
                          <a:cs typeface="B Titr" pitchFamily="2" charset="-78"/>
                        </a:rPr>
                        <a:t> </a:t>
                      </a:r>
                      <a:endParaRPr kumimoji="0" lang="en-US" sz="2800" b="0" i="0" u="none" strike="noStrike" cap="none" normalizeH="0" baseline="0" dirty="0" smtClean="0">
                        <a:ln>
                          <a:noFill/>
                        </a:ln>
                        <a:solidFill>
                          <a:schemeClr val="tx1"/>
                        </a:solidFill>
                        <a:effectLst/>
                        <a:latin typeface="Arial" pitchFamily="34" charset="0"/>
                        <a:cs typeface="B Titr" pitchFamily="2" charset="-78"/>
                      </a:endParaRPr>
                    </a:p>
                    <a:p>
                      <a:pPr marL="342900" lvl="0" indent="-342900" algn="justLow" rtl="1">
                        <a:lnSpc>
                          <a:spcPct val="115000"/>
                        </a:lnSpc>
                        <a:spcAft>
                          <a:spcPts val="0"/>
                        </a:spcAft>
                        <a:buClr>
                          <a:srgbClr val="BCA100"/>
                        </a:buClr>
                        <a:buFont typeface="Symbol"/>
                        <a:buChar char=""/>
                      </a:pPr>
                      <a:endParaRPr lang="fa-IR" sz="1800" dirty="0" smtClean="0">
                        <a:solidFill>
                          <a:srgbClr val="000000"/>
                        </a:solidFill>
                        <a:latin typeface="Tahoma"/>
                        <a:ea typeface="Calibri"/>
                        <a:cs typeface="B Titr" pitchFamily="2" charset="-78"/>
                      </a:endParaRPr>
                    </a:p>
                    <a:p>
                      <a:pPr marL="342900" lvl="0" indent="-342900" algn="justLow" rtl="1">
                        <a:lnSpc>
                          <a:spcPct val="115000"/>
                        </a:lnSpc>
                        <a:spcAft>
                          <a:spcPts val="0"/>
                        </a:spcAft>
                        <a:buClr>
                          <a:srgbClr val="BCA100"/>
                        </a:buClr>
                        <a:buFont typeface="Symbol"/>
                        <a:buChar char=""/>
                      </a:pPr>
                      <a:endParaRPr lang="en-US" sz="1100" dirty="0">
                        <a:latin typeface="Calibri"/>
                        <a:ea typeface="Calibri"/>
                        <a:cs typeface="Arial"/>
                      </a:endParaRPr>
                    </a:p>
                  </a:txBody>
                  <a:tcPr marL="114300" marR="114300" marT="0" marB="0">
                    <a:lnL>
                      <a:noFill/>
                    </a:lnL>
                    <a:lnR>
                      <a:noFill/>
                    </a:lnR>
                    <a:lnT>
                      <a:noFill/>
                    </a:lnT>
                    <a:lnB>
                      <a:noFill/>
                    </a:lnB>
                    <a:solidFill>
                      <a:schemeClr val="bg2"/>
                    </a:solidFill>
                  </a:tcPr>
                </a:tc>
              </a:tr>
            </a:tbl>
          </a:graphicData>
        </a:graphic>
      </p:graphicFrame>
    </p:spTree>
    <p:extLst>
      <p:ext uri="{BB962C8B-B14F-4D97-AF65-F5344CB8AC3E}">
        <p14:creationId xmlns:p14="http://schemas.microsoft.com/office/powerpoint/2010/main" val="2589234700"/>
      </p:ext>
    </p:extLst>
  </p:cSld>
  <p:clrMapOvr>
    <a:masterClrMapping/>
  </p:clrMapOvr>
  <p:transition spd="slow">
    <p:zoom/>
    <p:sndAc>
      <p:stSnd>
        <p:snd r:embed="rId2" name="chimes.wav"/>
      </p:stSnd>
    </p:sndAc>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C000"/>
          </a:solidFill>
        </p:spPr>
        <p:txBody>
          <a:bodyPr>
            <a:normAutofit/>
          </a:bodyPr>
          <a:lstStyle/>
          <a:p>
            <a:pPr algn="ctr"/>
            <a:r>
              <a:rPr lang="fa-IR" sz="4000" dirty="0" smtClean="0">
                <a:cs typeface="B Titr" pitchFamily="2" charset="-78"/>
              </a:rPr>
              <a:t>2- سیاسی</a:t>
            </a:r>
            <a:endParaRPr lang="en-US" sz="4000" dirty="0">
              <a:cs typeface="B Titr" pitchFamily="2" charset="-78"/>
            </a:endParaRPr>
          </a:p>
        </p:txBody>
      </p:sp>
      <p:sp>
        <p:nvSpPr>
          <p:cNvPr id="5" name="Slide Number Placeholder 4"/>
          <p:cNvSpPr>
            <a:spLocks noGrp="1"/>
          </p:cNvSpPr>
          <p:nvPr>
            <p:ph type="sldNum" sz="quarter" idx="12"/>
          </p:nvPr>
        </p:nvSpPr>
        <p:spPr/>
        <p:txBody>
          <a:bodyPr/>
          <a:lstStyle/>
          <a:p>
            <a:r>
              <a:rPr lang="fa-IR" dirty="0" smtClean="0">
                <a:solidFill>
                  <a:srgbClr val="7E0000"/>
                </a:solidFill>
                <a:cs typeface="B Titr" pitchFamily="2" charset="-78"/>
              </a:rPr>
              <a:t>26</a:t>
            </a:r>
            <a:endParaRPr lang="fa-IR" dirty="0">
              <a:solidFill>
                <a:srgbClr val="7E0000"/>
              </a:solidFill>
              <a:cs typeface="B Titr" pitchFamily="2" charset="-78"/>
            </a:endParaRPr>
          </a:p>
        </p:txBody>
      </p:sp>
      <p:graphicFrame>
        <p:nvGraphicFramePr>
          <p:cNvPr id="6" name="Table 5"/>
          <p:cNvGraphicFramePr>
            <a:graphicFrameLocks noGrp="1"/>
          </p:cNvGraphicFramePr>
          <p:nvPr>
            <p:extLst>
              <p:ext uri="{D42A27DB-BD31-4B8C-83A1-F6EECF244321}">
                <p14:modId xmlns:p14="http://schemas.microsoft.com/office/powerpoint/2010/main" val="442541561"/>
              </p:ext>
            </p:extLst>
          </p:nvPr>
        </p:nvGraphicFramePr>
        <p:xfrm>
          <a:off x="1857356" y="1844824"/>
          <a:ext cx="6909536" cy="4286250"/>
        </p:xfrm>
        <a:graphic>
          <a:graphicData uri="http://schemas.openxmlformats.org/drawingml/2006/table">
            <a:tbl>
              <a:tblPr/>
              <a:tblGrid>
                <a:gridCol w="6909536"/>
              </a:tblGrid>
              <a:tr h="3214710">
                <a:tc>
                  <a:txBody>
                    <a:bodyPr/>
                    <a:lstStyle/>
                    <a:p>
                      <a:pPr marL="0" lvl="0" indent="0" algn="justLow" rtl="1">
                        <a:lnSpc>
                          <a:spcPct val="115000"/>
                        </a:lnSpc>
                        <a:spcBef>
                          <a:spcPts val="1200"/>
                        </a:spcBef>
                        <a:spcAft>
                          <a:spcPts val="0"/>
                        </a:spcAft>
                        <a:buClr>
                          <a:srgbClr val="BCA100"/>
                        </a:buClr>
                        <a:buFont typeface="Symbol"/>
                        <a:buNone/>
                      </a:pPr>
                      <a:r>
                        <a:rPr lang="fa-IR" sz="2400" dirty="0" smtClean="0">
                          <a:solidFill>
                            <a:srgbClr val="FF0000"/>
                          </a:solidFill>
                          <a:latin typeface="Tahoma"/>
                          <a:ea typeface="Calibri"/>
                          <a:cs typeface="B Titr" pitchFamily="2" charset="-78"/>
                        </a:rPr>
                        <a:t>1-2- دولت</a:t>
                      </a:r>
                    </a:p>
                    <a:p>
                      <a:pPr marL="0" lvl="0" indent="0" algn="justLow" rtl="1">
                        <a:lnSpc>
                          <a:spcPct val="115000"/>
                        </a:lnSpc>
                        <a:spcBef>
                          <a:spcPts val="1200"/>
                        </a:spcBef>
                        <a:spcAft>
                          <a:spcPts val="0"/>
                        </a:spcAft>
                        <a:buClr>
                          <a:srgbClr val="BCA100"/>
                        </a:buClr>
                        <a:buFont typeface="Symbol"/>
                        <a:buNone/>
                      </a:pPr>
                      <a:r>
                        <a:rPr lang="fa-IR" sz="2000" dirty="0" smtClean="0">
                          <a:solidFill>
                            <a:schemeClr val="accent3">
                              <a:lumMod val="50000"/>
                            </a:schemeClr>
                          </a:solidFill>
                          <a:latin typeface="Tahoma"/>
                          <a:ea typeface="Calibri"/>
                          <a:cs typeface="B Titr" pitchFamily="2" charset="-78"/>
                        </a:rPr>
                        <a:t>2- 2- مجلس شورای</a:t>
                      </a:r>
                      <a:r>
                        <a:rPr lang="fa-IR" sz="2000" baseline="0" dirty="0" smtClean="0">
                          <a:solidFill>
                            <a:schemeClr val="accent3">
                              <a:lumMod val="50000"/>
                            </a:schemeClr>
                          </a:solidFill>
                          <a:latin typeface="Tahoma"/>
                          <a:ea typeface="Calibri"/>
                          <a:cs typeface="B Titr" pitchFamily="2" charset="-78"/>
                        </a:rPr>
                        <a:t> اسلامی</a:t>
                      </a:r>
                      <a:r>
                        <a:rPr lang="fa-IR" sz="2000" dirty="0" smtClean="0">
                          <a:solidFill>
                            <a:schemeClr val="accent3">
                              <a:lumMod val="50000"/>
                            </a:schemeClr>
                          </a:solidFill>
                          <a:latin typeface="Tahoma"/>
                          <a:ea typeface="Calibri"/>
                          <a:cs typeface="B Titr" pitchFamily="2" charset="-78"/>
                        </a:rPr>
                        <a:t> </a:t>
                      </a:r>
                    </a:p>
                    <a:p>
                      <a:pPr marL="0" marR="0" lvl="0" indent="0" algn="justLow" defTabSz="914400" rtl="1" eaLnBrk="1" fontAlgn="auto" latinLnBrk="0" hangingPunct="1">
                        <a:lnSpc>
                          <a:spcPct val="115000"/>
                        </a:lnSpc>
                        <a:spcBef>
                          <a:spcPts val="1200"/>
                        </a:spcBef>
                        <a:spcAft>
                          <a:spcPts val="0"/>
                        </a:spcAft>
                        <a:buClr>
                          <a:srgbClr val="BCA100"/>
                        </a:buClr>
                        <a:buSzTx/>
                        <a:buFont typeface="Symbol"/>
                        <a:buNone/>
                        <a:tabLst/>
                        <a:defRPr/>
                      </a:pPr>
                      <a:r>
                        <a:rPr kumimoji="0" lang="fa-IR" sz="2000" b="0" i="0" u="none" strike="noStrike" cap="none" normalizeH="0" baseline="0" dirty="0" smtClean="0">
                          <a:ln>
                            <a:noFill/>
                          </a:ln>
                          <a:solidFill>
                            <a:srgbClr val="7030A0"/>
                          </a:solidFill>
                          <a:effectLst/>
                          <a:latin typeface="Tahoma"/>
                          <a:ea typeface="Calibri" pitchFamily="34" charset="0"/>
                          <a:cs typeface="B Titr" pitchFamily="2" charset="-78"/>
                        </a:rPr>
                        <a:t>3-2- علل و انگیزه های تحریف امام «ره»</a:t>
                      </a:r>
                    </a:p>
                    <a:p>
                      <a:pPr marL="0" marR="0" lvl="0" indent="0" algn="justLow" defTabSz="914400" rtl="1" eaLnBrk="1" fontAlgn="auto" latinLnBrk="0" hangingPunct="1">
                        <a:lnSpc>
                          <a:spcPct val="115000"/>
                        </a:lnSpc>
                        <a:spcBef>
                          <a:spcPts val="1200"/>
                        </a:spcBef>
                        <a:spcAft>
                          <a:spcPts val="0"/>
                        </a:spcAft>
                        <a:buClr>
                          <a:srgbClr val="BCA100"/>
                        </a:buClr>
                        <a:buSzTx/>
                        <a:buFont typeface="Symbol"/>
                        <a:buNone/>
                        <a:tabLst/>
                        <a:defRPr/>
                      </a:pPr>
                      <a:r>
                        <a:rPr kumimoji="0" lang="fa-IR" sz="2000" b="0" i="0" u="none" strike="noStrike" cap="none" normalizeH="0" baseline="0" dirty="0" smtClean="0">
                          <a:ln>
                            <a:noFill/>
                          </a:ln>
                          <a:solidFill>
                            <a:srgbClr val="7E0000"/>
                          </a:solidFill>
                          <a:effectLst/>
                          <a:latin typeface="Tahoma"/>
                          <a:ea typeface="Calibri" pitchFamily="34" charset="0"/>
                          <a:cs typeface="B Titr" pitchFamily="2" charset="-78"/>
                        </a:rPr>
                        <a:t>4-2- مذاکرات هسته ای</a:t>
                      </a:r>
                    </a:p>
                    <a:p>
                      <a:pPr marL="0" marR="0" lvl="0" indent="0" algn="justLow" defTabSz="914400" rtl="1" eaLnBrk="1" fontAlgn="auto" latinLnBrk="0" hangingPunct="1">
                        <a:lnSpc>
                          <a:spcPct val="115000"/>
                        </a:lnSpc>
                        <a:spcBef>
                          <a:spcPts val="1200"/>
                        </a:spcBef>
                        <a:spcAft>
                          <a:spcPts val="0"/>
                        </a:spcAft>
                        <a:buClr>
                          <a:srgbClr val="BCA100"/>
                        </a:buClr>
                        <a:buSzTx/>
                        <a:buFont typeface="Symbol"/>
                        <a:buNone/>
                        <a:tabLst/>
                        <a:defRPr/>
                      </a:pPr>
                      <a:r>
                        <a:rPr kumimoji="0" lang="fa-IR" sz="2000" b="0" i="0" u="none" strike="noStrike" cap="none" normalizeH="0" baseline="0" dirty="0" smtClean="0">
                          <a:ln>
                            <a:noFill/>
                          </a:ln>
                          <a:solidFill>
                            <a:srgbClr val="002060"/>
                          </a:solidFill>
                          <a:effectLst/>
                          <a:latin typeface="Tahoma"/>
                          <a:ea typeface="Calibri" pitchFamily="34" charset="0"/>
                          <a:cs typeface="B Titr" pitchFamily="2" charset="-78"/>
                        </a:rPr>
                        <a:t>5-2- انتخابات</a:t>
                      </a:r>
                      <a:endParaRPr kumimoji="0" lang="fa-IR" sz="2800" b="0" i="0" u="none" strike="noStrike" cap="none" normalizeH="0" baseline="0" dirty="0" smtClean="0">
                        <a:ln>
                          <a:noFill/>
                        </a:ln>
                        <a:solidFill>
                          <a:srgbClr val="002060"/>
                        </a:solidFill>
                        <a:effectLst/>
                        <a:latin typeface="Tahoma"/>
                        <a:ea typeface="Calibri" pitchFamily="34" charset="0"/>
                        <a:cs typeface="B Titr" pitchFamily="2" charset="-78"/>
                      </a:endParaRPr>
                    </a:p>
                    <a:p>
                      <a:pPr marL="0" marR="0" lvl="0" indent="0" algn="justLow" defTabSz="914400" rtl="1" eaLnBrk="1" fontAlgn="auto" latinLnBrk="0" hangingPunct="1">
                        <a:lnSpc>
                          <a:spcPct val="115000"/>
                        </a:lnSpc>
                        <a:spcBef>
                          <a:spcPts val="1200"/>
                        </a:spcBef>
                        <a:spcAft>
                          <a:spcPts val="0"/>
                        </a:spcAft>
                        <a:buClr>
                          <a:srgbClr val="BCA100"/>
                        </a:buClr>
                        <a:buSzTx/>
                        <a:buFont typeface="Symbol"/>
                        <a:buNone/>
                        <a:tabLst/>
                        <a:defRPr/>
                      </a:pPr>
                      <a:r>
                        <a:rPr kumimoji="0" lang="fa-IR" sz="2000" b="0" i="0" u="none" strike="noStrike" cap="none" normalizeH="0" baseline="0" dirty="0" smtClean="0">
                          <a:ln>
                            <a:noFill/>
                          </a:ln>
                          <a:solidFill>
                            <a:schemeClr val="tx1"/>
                          </a:solidFill>
                          <a:effectLst/>
                          <a:latin typeface="Tahoma"/>
                          <a:ea typeface="Calibri" pitchFamily="34" charset="0"/>
                          <a:cs typeface="B Titr" pitchFamily="2" charset="-78"/>
                        </a:rPr>
                        <a:t>6-2- برجام</a:t>
                      </a:r>
                    </a:p>
                    <a:p>
                      <a:pPr marL="0" marR="0" lvl="0" indent="0" algn="justLow" defTabSz="914400" rtl="1" eaLnBrk="1" fontAlgn="auto" latinLnBrk="0" hangingPunct="1">
                        <a:lnSpc>
                          <a:spcPct val="115000"/>
                        </a:lnSpc>
                        <a:spcBef>
                          <a:spcPts val="1200"/>
                        </a:spcBef>
                        <a:spcAft>
                          <a:spcPts val="0"/>
                        </a:spcAft>
                        <a:buClr>
                          <a:srgbClr val="BCA100"/>
                        </a:buClr>
                        <a:buSzTx/>
                        <a:buFont typeface="Symbol"/>
                        <a:buNone/>
                        <a:tabLst/>
                        <a:defRPr/>
                      </a:pPr>
                      <a:r>
                        <a:rPr kumimoji="0" lang="fa-IR" sz="2000" b="0" i="0" u="none" strike="noStrike" cap="none" normalizeH="0" baseline="0" dirty="0" smtClean="0">
                          <a:ln>
                            <a:noFill/>
                          </a:ln>
                          <a:solidFill>
                            <a:srgbClr val="C00000"/>
                          </a:solidFill>
                          <a:effectLst/>
                          <a:latin typeface="Tahoma"/>
                          <a:ea typeface="Calibri" pitchFamily="34" charset="0"/>
                          <a:cs typeface="B Titr" pitchFamily="2" charset="-78"/>
                        </a:rPr>
                        <a:t>7-2- نفوذ</a:t>
                      </a:r>
                    </a:p>
                    <a:p>
                      <a:pPr marL="0" marR="0" lvl="0" indent="0" algn="justLow" defTabSz="914400" rtl="1" eaLnBrk="1" fontAlgn="auto" latinLnBrk="0" hangingPunct="1">
                        <a:lnSpc>
                          <a:spcPct val="115000"/>
                        </a:lnSpc>
                        <a:spcBef>
                          <a:spcPts val="1200"/>
                        </a:spcBef>
                        <a:spcAft>
                          <a:spcPts val="0"/>
                        </a:spcAft>
                        <a:buClr>
                          <a:srgbClr val="BCA100"/>
                        </a:buClr>
                        <a:buSzTx/>
                        <a:buFont typeface="Symbol"/>
                        <a:buNone/>
                        <a:tabLst/>
                        <a:defRPr/>
                      </a:pPr>
                      <a:r>
                        <a:rPr kumimoji="0" lang="fa-IR" sz="2000" b="0" i="0" u="none" strike="noStrike" cap="none" normalizeH="0" baseline="0" dirty="0" smtClean="0">
                          <a:ln>
                            <a:noFill/>
                          </a:ln>
                          <a:solidFill>
                            <a:srgbClr val="7030A0"/>
                          </a:solidFill>
                          <a:effectLst/>
                          <a:latin typeface="Tahoma"/>
                          <a:ea typeface="Calibri" pitchFamily="34" charset="0"/>
                          <a:cs typeface="B Titr" pitchFamily="2" charset="-78"/>
                        </a:rPr>
                        <a:t>8- 2 – مسائل منطقه ای</a:t>
                      </a:r>
                    </a:p>
                    <a:p>
                      <a:pPr marL="342900" lvl="0" indent="-342900" algn="justLow" rtl="1">
                        <a:lnSpc>
                          <a:spcPct val="115000"/>
                        </a:lnSpc>
                        <a:spcBef>
                          <a:spcPts val="1200"/>
                        </a:spcBef>
                        <a:spcAft>
                          <a:spcPts val="0"/>
                        </a:spcAft>
                        <a:buClr>
                          <a:srgbClr val="BCA100"/>
                        </a:buClr>
                        <a:buFont typeface="Symbol"/>
                        <a:buChar char=""/>
                      </a:pPr>
                      <a:endParaRPr lang="en-US" sz="1100" dirty="0">
                        <a:latin typeface="Calibri"/>
                        <a:ea typeface="Calibri"/>
                        <a:cs typeface="Arial"/>
                      </a:endParaRPr>
                    </a:p>
                  </a:txBody>
                  <a:tcPr marL="114300" marR="114300" marT="0" marB="0">
                    <a:lnL>
                      <a:noFill/>
                    </a:lnL>
                    <a:lnR>
                      <a:noFill/>
                    </a:lnR>
                    <a:lnT>
                      <a:noFill/>
                    </a:lnT>
                    <a:lnB>
                      <a:noFill/>
                    </a:lnB>
                    <a:solidFill>
                      <a:schemeClr val="bg2">
                        <a:lumMod val="90000"/>
                      </a:schemeClr>
                    </a:solidFill>
                  </a:tcPr>
                </a:tc>
              </a:tr>
            </a:tbl>
          </a:graphicData>
        </a:graphic>
      </p:graphicFrame>
    </p:spTree>
    <p:extLst>
      <p:ext uri="{BB962C8B-B14F-4D97-AF65-F5344CB8AC3E}">
        <p14:creationId xmlns:p14="http://schemas.microsoft.com/office/powerpoint/2010/main" val="3606161021"/>
      </p:ext>
    </p:extLst>
  </p:cSld>
  <p:clrMapOvr>
    <a:masterClrMapping/>
  </p:clrMapOvr>
  <mc:AlternateContent xmlns:mc="http://schemas.openxmlformats.org/markup-compatibility/2006" xmlns:p14="http://schemas.microsoft.com/office/powerpoint/2010/main">
    <mc:Choice Requires="p14">
      <p:transition spd="slow" p14:dur="1200">
        <p14:prism dir="r"/>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C000"/>
          </a:solidFill>
        </p:spPr>
        <p:txBody>
          <a:bodyPr>
            <a:normAutofit/>
          </a:bodyPr>
          <a:lstStyle/>
          <a:p>
            <a:pPr algn="ctr"/>
            <a:r>
              <a:rPr lang="fa-IR" dirty="0">
                <a:solidFill>
                  <a:prstClr val="black"/>
                </a:solidFill>
                <a:cs typeface="B Titr" pitchFamily="2" charset="-78"/>
              </a:rPr>
              <a:t>1-2-دولت</a:t>
            </a:r>
            <a:endParaRPr lang="en-US" sz="4000" dirty="0">
              <a:cs typeface="B Titr" pitchFamily="2" charset="-78"/>
            </a:endParaRPr>
          </a:p>
        </p:txBody>
      </p:sp>
      <p:sp>
        <p:nvSpPr>
          <p:cNvPr id="5" name="Slide Number Placeholder 4"/>
          <p:cNvSpPr>
            <a:spLocks noGrp="1"/>
          </p:cNvSpPr>
          <p:nvPr>
            <p:ph type="sldNum" sz="quarter" idx="12"/>
          </p:nvPr>
        </p:nvSpPr>
        <p:spPr/>
        <p:txBody>
          <a:bodyPr/>
          <a:lstStyle/>
          <a:p>
            <a:r>
              <a:rPr lang="fa-IR" dirty="0" smtClean="0">
                <a:solidFill>
                  <a:srgbClr val="7E0000"/>
                </a:solidFill>
                <a:cs typeface="B Titr" pitchFamily="2" charset="-78"/>
              </a:rPr>
              <a:t>27</a:t>
            </a:r>
            <a:endParaRPr lang="fa-IR" dirty="0">
              <a:solidFill>
                <a:srgbClr val="7E0000"/>
              </a:solidFill>
              <a:cs typeface="B Titr" pitchFamily="2" charset="-78"/>
            </a:endParaRPr>
          </a:p>
        </p:txBody>
      </p:sp>
      <p:graphicFrame>
        <p:nvGraphicFramePr>
          <p:cNvPr id="6" name="Table 5"/>
          <p:cNvGraphicFramePr>
            <a:graphicFrameLocks noGrp="1"/>
          </p:cNvGraphicFramePr>
          <p:nvPr>
            <p:extLst>
              <p:ext uri="{D42A27DB-BD31-4B8C-83A1-F6EECF244321}">
                <p14:modId xmlns:p14="http://schemas.microsoft.com/office/powerpoint/2010/main" val="3641896121"/>
              </p:ext>
            </p:extLst>
          </p:nvPr>
        </p:nvGraphicFramePr>
        <p:xfrm>
          <a:off x="2177308" y="2492896"/>
          <a:ext cx="6715172" cy="3163824"/>
        </p:xfrm>
        <a:graphic>
          <a:graphicData uri="http://schemas.openxmlformats.org/drawingml/2006/table">
            <a:tbl>
              <a:tblPr/>
              <a:tblGrid>
                <a:gridCol w="6715172"/>
              </a:tblGrid>
              <a:tr h="2926678">
                <a:tc>
                  <a:txBody>
                    <a:bodyPr/>
                    <a:lstStyle/>
                    <a:p>
                      <a:pPr marL="342900" lvl="0" indent="-342900" algn="justLow" rtl="1">
                        <a:lnSpc>
                          <a:spcPct val="115000"/>
                        </a:lnSpc>
                        <a:spcBef>
                          <a:spcPts val="1200"/>
                        </a:spcBef>
                        <a:spcAft>
                          <a:spcPts val="0"/>
                        </a:spcAft>
                        <a:buClr>
                          <a:srgbClr val="BCA100"/>
                        </a:buClr>
                        <a:buFont typeface="Symbol"/>
                        <a:buChar char=""/>
                      </a:pPr>
                      <a:endParaRPr lang="fa-IR" sz="2400" dirty="0" smtClean="0">
                        <a:solidFill>
                          <a:srgbClr val="000000"/>
                        </a:solidFill>
                        <a:latin typeface="Tahoma"/>
                        <a:ea typeface="Calibri"/>
                        <a:cs typeface="B Titr" pitchFamily="2" charset="-78"/>
                      </a:endParaRPr>
                    </a:p>
                    <a:p>
                      <a:pPr marL="0" marR="0" lvl="0" indent="0" algn="just" defTabSz="914400" rtl="1" eaLnBrk="1" fontAlgn="auto" latinLnBrk="0" hangingPunct="1">
                        <a:lnSpc>
                          <a:spcPct val="150000"/>
                        </a:lnSpc>
                        <a:spcBef>
                          <a:spcPts val="0"/>
                        </a:spcBef>
                        <a:spcAft>
                          <a:spcPts val="0"/>
                        </a:spcAft>
                        <a:buClrTx/>
                        <a:buSzTx/>
                        <a:buFontTx/>
                        <a:buNone/>
                        <a:tabLst/>
                        <a:defRPr/>
                      </a:pPr>
                      <a:r>
                        <a:rPr kumimoji="0" lang="ar-SA" sz="2400" b="0" i="0" u="none" strike="noStrike" kern="1200" cap="none" spc="0" normalizeH="0" baseline="0" noProof="0" dirty="0" smtClean="0">
                          <a:ln>
                            <a:noFill/>
                          </a:ln>
                          <a:solidFill>
                            <a:prstClr val="black"/>
                          </a:solidFill>
                          <a:effectLst/>
                          <a:uLnTx/>
                          <a:uFillTx/>
                          <a:latin typeface="+mn-lt"/>
                          <a:ea typeface="+mn-ea"/>
                          <a:cs typeface="B Titr" pitchFamily="2" charset="-78"/>
                        </a:rPr>
                        <a:t>هر دولتی که در چهارچوب قانون اساسی بر سر کار بیاید، قانونی و مشروع است. مهم نیست که چقدر و چه نسبتی از آحاد رأی‌دهندگان به این رئیس‌جمهور یا آن رئیس‌جمهور رأی دادند؛ تعداد کاهش و افزایش آراء به محبوبیّت ارتباط پیدا می کند، امّا به مشروعیّت و قانونیّت ارتباطی ندارد</a:t>
                      </a:r>
                    </a:p>
                  </a:txBody>
                  <a:tcPr marL="114300" marR="114300" marT="0" marB="0">
                    <a:lnL>
                      <a:noFill/>
                    </a:lnL>
                    <a:lnR>
                      <a:noFill/>
                    </a:lnR>
                    <a:lnT>
                      <a:noFill/>
                    </a:lnT>
                    <a:lnB>
                      <a:noFill/>
                    </a:lnB>
                    <a:solidFill>
                      <a:schemeClr val="bg2">
                        <a:lumMod val="90000"/>
                      </a:schemeClr>
                    </a:solidFill>
                  </a:tcPr>
                </a:tc>
              </a:tr>
            </a:tbl>
          </a:graphicData>
        </a:graphic>
      </p:graphicFrame>
      <p:sp>
        <p:nvSpPr>
          <p:cNvPr id="3" name="Rectangle 2"/>
          <p:cNvSpPr/>
          <p:nvPr/>
        </p:nvSpPr>
        <p:spPr>
          <a:xfrm>
            <a:off x="0" y="3244334"/>
            <a:ext cx="1834156" cy="338554"/>
          </a:xfrm>
          <a:prstGeom prst="rect">
            <a:avLst/>
          </a:prstGeom>
        </p:spPr>
        <p:txBody>
          <a:bodyPr wrap="none">
            <a:spAutoFit/>
          </a:bodyPr>
          <a:lstStyle/>
          <a:p>
            <a:pPr algn="ctr"/>
            <a:r>
              <a:rPr lang="fa-IR" sz="1600" dirty="0">
                <a:solidFill>
                  <a:srgbClr val="0070C0"/>
                </a:solidFill>
                <a:cs typeface="B Titr" pitchFamily="2" charset="-78"/>
              </a:rPr>
              <a:t>حرم رضوی1394/1/1</a:t>
            </a:r>
            <a:endParaRPr lang="en-US" sz="1600" dirty="0">
              <a:solidFill>
                <a:srgbClr val="0070C0"/>
              </a:solidFill>
              <a:cs typeface="B Titr" pitchFamily="2" charset="-78"/>
            </a:endParaRPr>
          </a:p>
        </p:txBody>
      </p:sp>
      <p:sp>
        <p:nvSpPr>
          <p:cNvPr id="7" name="Rectangle 6"/>
          <p:cNvSpPr/>
          <p:nvPr/>
        </p:nvSpPr>
        <p:spPr>
          <a:xfrm>
            <a:off x="3419872" y="1916832"/>
            <a:ext cx="5472608" cy="369332"/>
          </a:xfrm>
          <a:prstGeom prst="rect">
            <a:avLst/>
          </a:prstGeom>
          <a:solidFill>
            <a:srgbClr val="FFC000"/>
          </a:solidFill>
        </p:spPr>
        <p:txBody>
          <a:bodyPr wrap="square">
            <a:spAutoFit/>
          </a:bodyPr>
          <a:lstStyle/>
          <a:p>
            <a:pPr algn="ctr"/>
            <a:r>
              <a:rPr lang="fa-IR" dirty="0" smtClean="0">
                <a:cs typeface="B Titr" pitchFamily="2" charset="-78"/>
              </a:rPr>
              <a:t>1-2-1- دولت برآمده در سایه قانون اساسی ؛قانونی و مشروع</a:t>
            </a:r>
            <a:endParaRPr lang="en-US" dirty="0">
              <a:cs typeface="B Titr" pitchFamily="2" charset="-78"/>
            </a:endParaRPr>
          </a:p>
        </p:txBody>
      </p:sp>
    </p:spTree>
    <p:extLst>
      <p:ext uri="{BB962C8B-B14F-4D97-AF65-F5344CB8AC3E}">
        <p14:creationId xmlns:p14="http://schemas.microsoft.com/office/powerpoint/2010/main" val="4248445640"/>
      </p:ext>
    </p:extLst>
  </p:cSld>
  <p:clrMapOvr>
    <a:masterClrMapping/>
  </p:clrMapOvr>
  <p:transition spd="slow">
    <p:wedge/>
    <p:sndAc>
      <p:stSnd>
        <p:snd r:embed="rId2" name="chimes.wav"/>
      </p:stSnd>
    </p:sndAc>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C000"/>
          </a:solidFill>
        </p:spPr>
        <p:txBody>
          <a:bodyPr/>
          <a:lstStyle/>
          <a:p>
            <a:pPr algn="ctr"/>
            <a:r>
              <a:rPr lang="fa-IR" dirty="0">
                <a:solidFill>
                  <a:prstClr val="black"/>
                </a:solidFill>
                <a:cs typeface="B Titr" pitchFamily="2" charset="-78"/>
              </a:rPr>
              <a:t>1-2-دولت</a:t>
            </a:r>
            <a:endParaRPr lang="fa-IR" dirty="0">
              <a:cs typeface="2  Titr" pitchFamily="2" charset="-78"/>
            </a:endParaRPr>
          </a:p>
        </p:txBody>
      </p:sp>
      <p:sp>
        <p:nvSpPr>
          <p:cNvPr id="4" name="Text Placeholder 3"/>
          <p:cNvSpPr>
            <a:spLocks noGrp="1"/>
          </p:cNvSpPr>
          <p:nvPr>
            <p:ph type="body" sz="half" idx="2"/>
          </p:nvPr>
        </p:nvSpPr>
        <p:spPr/>
        <p:txBody>
          <a:bodyPr/>
          <a:lstStyle/>
          <a:p>
            <a:pPr algn="ctr"/>
            <a:r>
              <a:rPr lang="fa-IR" dirty="0">
                <a:solidFill>
                  <a:srgbClr val="990000"/>
                </a:solidFill>
                <a:cs typeface="2  Titr" pitchFamily="2" charset="-78"/>
              </a:rPr>
              <a:t>در دیدار رئیس‌جمهور و اعضاى هیأت دولت </a:t>
            </a:r>
            <a:endParaRPr lang="fa-IR" dirty="0" smtClean="0">
              <a:solidFill>
                <a:srgbClr val="990000"/>
              </a:solidFill>
              <a:cs typeface="2  Titr" pitchFamily="2" charset="-78"/>
            </a:endParaRPr>
          </a:p>
          <a:p>
            <a:pPr algn="ctr"/>
            <a:r>
              <a:rPr lang="fa-IR" dirty="0" smtClean="0">
                <a:solidFill>
                  <a:srgbClr val="990000"/>
                </a:solidFill>
                <a:cs typeface="2  Titr" pitchFamily="2" charset="-78"/>
              </a:rPr>
              <a:t>‌</a:t>
            </a:r>
            <a:r>
              <a:rPr lang="fa-IR" dirty="0">
                <a:solidFill>
                  <a:srgbClr val="990000"/>
                </a:solidFill>
                <a:cs typeface="2  Titr" pitchFamily="2" charset="-78"/>
              </a:rPr>
              <a:t>‏۰۴/۰۶/1394</a:t>
            </a:r>
          </a:p>
        </p:txBody>
      </p:sp>
      <p:sp>
        <p:nvSpPr>
          <p:cNvPr id="5" name="Slide Number Placeholder 4"/>
          <p:cNvSpPr>
            <a:spLocks noGrp="1"/>
          </p:cNvSpPr>
          <p:nvPr>
            <p:ph type="sldNum" sz="quarter" idx="12"/>
          </p:nvPr>
        </p:nvSpPr>
        <p:spPr/>
        <p:txBody>
          <a:bodyPr/>
          <a:lstStyle/>
          <a:p>
            <a:r>
              <a:rPr lang="fa-IR" dirty="0" smtClean="0">
                <a:solidFill>
                  <a:srgbClr val="7E0000"/>
                </a:solidFill>
                <a:cs typeface="B Titr" pitchFamily="2" charset="-78"/>
              </a:rPr>
              <a:t>28</a:t>
            </a:r>
            <a:endParaRPr lang="fa-IR" dirty="0">
              <a:solidFill>
                <a:srgbClr val="7E0000"/>
              </a:solidFill>
              <a:cs typeface="B Titr" pitchFamily="2" charset="-78"/>
            </a:endParaRPr>
          </a:p>
        </p:txBody>
      </p:sp>
      <p:graphicFrame>
        <p:nvGraphicFramePr>
          <p:cNvPr id="6" name="Table 5"/>
          <p:cNvGraphicFramePr>
            <a:graphicFrameLocks noGrp="1"/>
          </p:cNvGraphicFramePr>
          <p:nvPr>
            <p:extLst>
              <p:ext uri="{D42A27DB-BD31-4B8C-83A1-F6EECF244321}">
                <p14:modId xmlns:p14="http://schemas.microsoft.com/office/powerpoint/2010/main" val="3521331961"/>
              </p:ext>
            </p:extLst>
          </p:nvPr>
        </p:nvGraphicFramePr>
        <p:xfrm>
          <a:off x="1907704" y="2420888"/>
          <a:ext cx="7056784" cy="4809744"/>
        </p:xfrm>
        <a:graphic>
          <a:graphicData uri="http://schemas.openxmlformats.org/drawingml/2006/table">
            <a:tbl>
              <a:tblPr>
                <a:tableStyleId>{5C22544A-7EE6-4342-B048-85BDC9FD1C3A}</a:tableStyleId>
              </a:tblPr>
              <a:tblGrid>
                <a:gridCol w="7056784"/>
              </a:tblGrid>
              <a:tr h="4752527">
                <a:tc>
                  <a:txBody>
                    <a:bodyPr/>
                    <a:lstStyle/>
                    <a:p>
                      <a:pPr marL="342900" lvl="0" indent="-342900" algn="justLow" rtl="1">
                        <a:lnSpc>
                          <a:spcPct val="150000"/>
                        </a:lnSpc>
                        <a:spcAft>
                          <a:spcPts val="0"/>
                        </a:spcAft>
                        <a:buClr>
                          <a:srgbClr val="BCA100"/>
                        </a:buClr>
                        <a:buFont typeface="Symbol"/>
                        <a:buChar char=""/>
                      </a:pPr>
                      <a:r>
                        <a:rPr lang="ar-SA" sz="2400" dirty="0">
                          <a:effectLst/>
                          <a:cs typeface="2  Titr" pitchFamily="2" charset="-78"/>
                        </a:rPr>
                        <a:t>شهید رجائی و شهید باهنر به‌عنوان دو شاخص، به‌عنوان دو سنجه در مقابل چشم ما باشند. سنجه بودن آنها به‌خاطر خصوصیّات رفتاری آنها و شخصیّتی آنها و اخلاقی آنها است.</a:t>
                      </a:r>
                      <a:endParaRPr lang="en-US" sz="2000" dirty="0">
                        <a:effectLst/>
                        <a:cs typeface="2  Titr" pitchFamily="2" charset="-78"/>
                      </a:endParaRPr>
                    </a:p>
                    <a:p>
                      <a:pPr marL="342900" lvl="0" indent="-342900" algn="justLow" rtl="1">
                        <a:lnSpc>
                          <a:spcPct val="150000"/>
                        </a:lnSpc>
                        <a:spcAft>
                          <a:spcPts val="0"/>
                        </a:spcAft>
                        <a:buClr>
                          <a:srgbClr val="BCA100"/>
                        </a:buClr>
                        <a:buFont typeface="Symbol"/>
                        <a:buChar char=""/>
                      </a:pPr>
                      <a:r>
                        <a:rPr lang="ar-SA" sz="2400" dirty="0">
                          <a:effectLst/>
                          <a:cs typeface="2  Titr" pitchFamily="2" charset="-78"/>
                        </a:rPr>
                        <a:t>ایمانشان به این راه، به اهدافی که امام ترسیم کرده، شاخص خیلی مهمّی است؛ اخلاصشان؛ </a:t>
                      </a:r>
                      <a:r>
                        <a:rPr lang="ar-SA" sz="2400" dirty="0" smtClean="0">
                          <a:effectLst/>
                          <a:cs typeface="2  Titr" pitchFamily="2" charset="-78"/>
                        </a:rPr>
                        <a:t>روحیّه‌</a:t>
                      </a:r>
                      <a:r>
                        <a:rPr lang="fa-IR" sz="2400" baseline="0" dirty="0" smtClean="0">
                          <a:effectLst/>
                          <a:cs typeface="2  Titr" pitchFamily="2" charset="-78"/>
                        </a:rPr>
                        <a:t> </a:t>
                      </a:r>
                      <a:r>
                        <a:rPr lang="ar-SA" sz="2400" dirty="0" smtClean="0">
                          <a:effectLst/>
                          <a:cs typeface="2  Titr" pitchFamily="2" charset="-78"/>
                        </a:rPr>
                        <a:t>خدمتگزاری</a:t>
                      </a:r>
                      <a:r>
                        <a:rPr lang="ar-SA" sz="2400" dirty="0">
                          <a:effectLst/>
                          <a:cs typeface="2  Titr" pitchFamily="2" charset="-78"/>
                        </a:rPr>
                        <a:t>، </a:t>
                      </a:r>
                      <a:r>
                        <a:rPr lang="ar-SA" sz="2400" dirty="0" smtClean="0">
                          <a:effectLst/>
                          <a:cs typeface="2  Titr" pitchFamily="2" charset="-78"/>
                        </a:rPr>
                        <a:t>روحیّه‌ </a:t>
                      </a:r>
                      <a:r>
                        <a:rPr lang="ar-SA" sz="2400" dirty="0">
                          <a:effectLst/>
                          <a:cs typeface="2  Titr" pitchFamily="2" charset="-78"/>
                        </a:rPr>
                        <a:t>مردمی بودن و برای خودشان از مقامی که داشتند، کیسه ندوخته </a:t>
                      </a:r>
                      <a:r>
                        <a:rPr lang="ar-SA" sz="2400" dirty="0" smtClean="0">
                          <a:effectLst/>
                          <a:cs typeface="2  Titr" pitchFamily="2" charset="-78"/>
                        </a:rPr>
                        <a:t>بودند.</a:t>
                      </a:r>
                      <a:r>
                        <a:rPr lang="en-US" sz="2400" dirty="0" smtClean="0">
                          <a:effectLst/>
                          <a:cs typeface="2  Titr" pitchFamily="2" charset="-78"/>
                        </a:rPr>
                        <a:t> </a:t>
                      </a:r>
                      <a:r>
                        <a:rPr lang="fa-IR" sz="2400" dirty="0" smtClean="0">
                          <a:effectLst/>
                          <a:cs typeface="2  Titr" pitchFamily="2" charset="-78"/>
                        </a:rPr>
                        <a:t>یکی </a:t>
                      </a:r>
                      <a:r>
                        <a:rPr kumimoji="0" lang="ar-SA" sz="2400" b="0" i="0" u="none" strike="noStrike" cap="none" normalizeH="0" baseline="0" dirty="0" smtClean="0">
                          <a:ln>
                            <a:noFill/>
                          </a:ln>
                          <a:solidFill>
                            <a:srgbClr val="000000"/>
                          </a:solidFill>
                          <a:effectLst/>
                          <a:latin typeface="Tahoma" pitchFamily="34" charset="0"/>
                          <a:ea typeface="Calibri" pitchFamily="34" charset="0"/>
                          <a:cs typeface="2  Titr" pitchFamily="2" charset="-78"/>
                        </a:rPr>
                        <a:t>از خصوصیّات رفتار مسئولان این است که در جامعه فرهنگ‌سازی می</a:t>
                      </a:r>
                      <a:r>
                        <a:rPr kumimoji="0" lang="fa-IR" sz="2400" b="0" i="0" u="none" strike="noStrike" cap="none" normalizeH="0" baseline="0" dirty="0" smtClean="0">
                          <a:ln>
                            <a:noFill/>
                          </a:ln>
                          <a:solidFill>
                            <a:srgbClr val="000000"/>
                          </a:solidFill>
                          <a:effectLst/>
                          <a:latin typeface="Tahoma" pitchFamily="34" charset="0"/>
                          <a:ea typeface="Calibri" pitchFamily="34" charset="0"/>
                          <a:cs typeface="2  Titr" pitchFamily="2" charset="-78"/>
                        </a:rPr>
                        <a:t> </a:t>
                      </a:r>
                      <a:r>
                        <a:rPr kumimoji="0" lang="ar-SA" sz="2400" b="0" i="0" u="none" strike="noStrike" cap="none" normalizeH="0" baseline="0" dirty="0" smtClean="0">
                          <a:ln>
                            <a:noFill/>
                          </a:ln>
                          <a:solidFill>
                            <a:srgbClr val="000000"/>
                          </a:solidFill>
                          <a:effectLst/>
                          <a:latin typeface="Tahoma" pitchFamily="34" charset="0"/>
                          <a:ea typeface="Calibri" pitchFamily="34" charset="0"/>
                          <a:cs typeface="2  Titr" pitchFamily="2" charset="-78"/>
                        </a:rPr>
                        <a:t>کند</a:t>
                      </a:r>
                      <a:r>
                        <a:rPr kumimoji="0" lang="en-US" sz="1200" b="0" i="0" u="none" strike="noStrike" cap="none" normalizeH="0" baseline="0" dirty="0" smtClean="0">
                          <a:ln>
                            <a:noFill/>
                          </a:ln>
                          <a:solidFill>
                            <a:schemeClr val="tx1"/>
                          </a:solidFill>
                          <a:effectLst/>
                          <a:latin typeface="Arial" pitchFamily="34" charset="0"/>
                          <a:cs typeface="2  Titr" pitchFamily="2" charset="-78"/>
                        </a:rPr>
                        <a:t> </a:t>
                      </a:r>
                      <a:endParaRPr kumimoji="0" lang="en-US" sz="3600" b="0" i="0" u="none" strike="noStrike" cap="none" normalizeH="0" baseline="0" dirty="0" smtClean="0">
                        <a:ln>
                          <a:noFill/>
                        </a:ln>
                        <a:solidFill>
                          <a:schemeClr val="tx1"/>
                        </a:solidFill>
                        <a:effectLst/>
                        <a:latin typeface="Arial" pitchFamily="34" charset="0"/>
                        <a:cs typeface="2  Titr" pitchFamily="2" charset="-78"/>
                      </a:endParaRPr>
                    </a:p>
                    <a:p>
                      <a:pPr marL="342900" lvl="0" indent="-342900" algn="justLow" rtl="1">
                        <a:lnSpc>
                          <a:spcPct val="115000"/>
                        </a:lnSpc>
                        <a:spcAft>
                          <a:spcPts val="0"/>
                        </a:spcAft>
                        <a:buClr>
                          <a:srgbClr val="BCA100"/>
                        </a:buClr>
                        <a:buFont typeface="Symbol"/>
                        <a:buChar char=""/>
                      </a:pPr>
                      <a:endParaRPr lang="en-US" sz="2400" dirty="0">
                        <a:effectLst/>
                        <a:latin typeface="Calibri"/>
                        <a:ea typeface="Calibri"/>
                        <a:cs typeface="2  Titr" pitchFamily="2" charset="-78"/>
                      </a:endParaRPr>
                    </a:p>
                  </a:txBody>
                  <a:tcPr marL="114300" marR="114300" marT="0" marB="0"/>
                </a:tc>
              </a:tr>
            </a:tbl>
          </a:graphicData>
        </a:graphic>
      </p:graphicFrame>
      <p:sp>
        <p:nvSpPr>
          <p:cNvPr id="7" name="Rectangle 6"/>
          <p:cNvSpPr/>
          <p:nvPr/>
        </p:nvSpPr>
        <p:spPr>
          <a:xfrm>
            <a:off x="4067944" y="1844824"/>
            <a:ext cx="4301177" cy="369332"/>
          </a:xfrm>
          <a:prstGeom prst="rect">
            <a:avLst/>
          </a:prstGeom>
          <a:solidFill>
            <a:srgbClr val="FFC000"/>
          </a:solidFill>
        </p:spPr>
        <p:txBody>
          <a:bodyPr wrap="none">
            <a:spAutoFit/>
          </a:bodyPr>
          <a:lstStyle/>
          <a:p>
            <a:r>
              <a:rPr lang="fa-IR" dirty="0" smtClean="0">
                <a:solidFill>
                  <a:prstClr val="black"/>
                </a:solidFill>
                <a:cs typeface="B Titr" pitchFamily="2" charset="-78"/>
              </a:rPr>
              <a:t>1-1-2- شهید رجایی و باهنر دو سنجه برای دولت</a:t>
            </a:r>
            <a:endParaRPr lang="fa-IR" dirty="0"/>
          </a:p>
        </p:txBody>
      </p:sp>
    </p:spTree>
    <p:extLst>
      <p:ext uri="{BB962C8B-B14F-4D97-AF65-F5344CB8AC3E}">
        <p14:creationId xmlns:p14="http://schemas.microsoft.com/office/powerpoint/2010/main" val="1766483607"/>
      </p:ext>
    </p:extLst>
  </p:cSld>
  <p:clrMapOvr>
    <a:masterClrMapping/>
  </p:clrMapOvr>
  <p:transition spd="slow">
    <p:wheel spokes="8"/>
    <p:sndAc>
      <p:stSnd>
        <p:snd r:embed="rId2" name="chimes.wav"/>
      </p:stSnd>
    </p:sndAc>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C000"/>
          </a:solidFill>
        </p:spPr>
        <p:txBody>
          <a:bodyPr>
            <a:normAutofit/>
          </a:bodyPr>
          <a:lstStyle/>
          <a:p>
            <a:pPr algn="ctr"/>
            <a:r>
              <a:rPr lang="fa-IR" sz="4000" dirty="0" smtClean="0">
                <a:cs typeface="B Titr" pitchFamily="2" charset="-78"/>
              </a:rPr>
              <a:t>1- بخش فرهنگی- اجتماعی</a:t>
            </a:r>
            <a:endParaRPr lang="en-US" sz="4000" dirty="0">
              <a:cs typeface="B Titr" pitchFamily="2" charset="-78"/>
            </a:endParaRPr>
          </a:p>
        </p:txBody>
      </p:sp>
      <p:sp>
        <p:nvSpPr>
          <p:cNvPr id="7" name="Content Placeholder 6"/>
          <p:cNvSpPr>
            <a:spLocks noGrp="1"/>
          </p:cNvSpPr>
          <p:nvPr>
            <p:ph idx="1"/>
          </p:nvPr>
        </p:nvSpPr>
        <p:spPr/>
        <p:txBody>
          <a:bodyPr/>
          <a:lstStyle/>
          <a:p>
            <a:endParaRPr lang="en-US"/>
          </a:p>
        </p:txBody>
      </p:sp>
      <p:sp>
        <p:nvSpPr>
          <p:cNvPr id="8" name="Text Placeholder 7"/>
          <p:cNvSpPr>
            <a:spLocks noGrp="1"/>
          </p:cNvSpPr>
          <p:nvPr>
            <p:ph type="body" sz="half" idx="2"/>
          </p:nvPr>
        </p:nvSpPr>
        <p:spPr>
          <a:xfrm>
            <a:off x="0" y="1785926"/>
            <a:ext cx="1785918" cy="5072074"/>
          </a:xfrm>
          <a:blipFill>
            <a:blip r:embed="rId3"/>
            <a:tile tx="0" ty="0" sx="100000" sy="100000" flip="none" algn="tl"/>
          </a:blipFill>
        </p:spPr>
        <p:txBody>
          <a:bodyPr/>
          <a:lstStyle/>
          <a:p>
            <a:endParaRPr lang="en-US" dirty="0"/>
          </a:p>
        </p:txBody>
      </p:sp>
      <p:sp>
        <p:nvSpPr>
          <p:cNvPr id="5" name="Slide Number Placeholder 4"/>
          <p:cNvSpPr>
            <a:spLocks noGrp="1"/>
          </p:cNvSpPr>
          <p:nvPr>
            <p:ph type="sldNum" sz="quarter" idx="12"/>
          </p:nvPr>
        </p:nvSpPr>
        <p:spPr/>
        <p:txBody>
          <a:bodyPr/>
          <a:lstStyle/>
          <a:p>
            <a:r>
              <a:rPr lang="fa-IR" dirty="0" smtClean="0">
                <a:solidFill>
                  <a:srgbClr val="7E0000"/>
                </a:solidFill>
                <a:cs typeface="B Titr" pitchFamily="2" charset="-78"/>
              </a:rPr>
              <a:t>2</a:t>
            </a:r>
            <a:endParaRPr lang="fa-IR" dirty="0">
              <a:solidFill>
                <a:srgbClr val="7E0000"/>
              </a:solidFill>
              <a:cs typeface="B Titr" pitchFamily="2" charset="-78"/>
            </a:endParaRPr>
          </a:p>
        </p:txBody>
      </p:sp>
      <p:graphicFrame>
        <p:nvGraphicFramePr>
          <p:cNvPr id="6" name="Table 5"/>
          <p:cNvGraphicFramePr>
            <a:graphicFrameLocks noGrp="1"/>
          </p:cNvGraphicFramePr>
          <p:nvPr>
            <p:extLst>
              <p:ext uri="{D42A27DB-BD31-4B8C-83A1-F6EECF244321}">
                <p14:modId xmlns:p14="http://schemas.microsoft.com/office/powerpoint/2010/main" val="3512781696"/>
              </p:ext>
            </p:extLst>
          </p:nvPr>
        </p:nvGraphicFramePr>
        <p:xfrm>
          <a:off x="2051720" y="2492896"/>
          <a:ext cx="6715172" cy="3548634"/>
        </p:xfrm>
        <a:graphic>
          <a:graphicData uri="http://schemas.openxmlformats.org/drawingml/2006/table">
            <a:tbl>
              <a:tblPr/>
              <a:tblGrid>
                <a:gridCol w="6715172"/>
              </a:tblGrid>
              <a:tr h="3214710">
                <a:tc>
                  <a:txBody>
                    <a:bodyPr/>
                    <a:lstStyle/>
                    <a:p>
                      <a:pPr marL="342900" lvl="0" indent="-342900" algn="justLow" rtl="1">
                        <a:lnSpc>
                          <a:spcPct val="115000"/>
                        </a:lnSpc>
                        <a:spcBef>
                          <a:spcPts val="1200"/>
                        </a:spcBef>
                        <a:spcAft>
                          <a:spcPts val="0"/>
                        </a:spcAft>
                        <a:buClr>
                          <a:srgbClr val="BCA100"/>
                        </a:buClr>
                        <a:buFont typeface="Symbol"/>
                        <a:buChar char=""/>
                      </a:pPr>
                      <a:endParaRPr lang="fa-IR" sz="2400" dirty="0" smtClean="0">
                        <a:solidFill>
                          <a:srgbClr val="000000"/>
                        </a:solidFill>
                        <a:latin typeface="Tahoma"/>
                        <a:ea typeface="Calibri"/>
                        <a:cs typeface="B Titr" pitchFamily="2" charset="-78"/>
                      </a:endParaRPr>
                    </a:p>
                    <a:p>
                      <a:pPr marL="0" lvl="0" indent="0" algn="justLow" rtl="1">
                        <a:lnSpc>
                          <a:spcPct val="115000"/>
                        </a:lnSpc>
                        <a:spcBef>
                          <a:spcPts val="1200"/>
                        </a:spcBef>
                        <a:spcAft>
                          <a:spcPts val="0"/>
                        </a:spcAft>
                        <a:buClr>
                          <a:srgbClr val="BCA100"/>
                        </a:buClr>
                        <a:buFont typeface="Symbol"/>
                        <a:buNone/>
                      </a:pPr>
                      <a:r>
                        <a:rPr lang="fa-IR" sz="3200" dirty="0" smtClean="0">
                          <a:solidFill>
                            <a:srgbClr val="FF0000"/>
                          </a:solidFill>
                          <a:latin typeface="Tahoma"/>
                          <a:ea typeface="Calibri"/>
                          <a:cs typeface="B Titr" pitchFamily="2" charset="-78"/>
                        </a:rPr>
                        <a:t>1-1- جامعه</a:t>
                      </a:r>
                      <a:r>
                        <a:rPr lang="fa-IR" sz="3200" baseline="0" dirty="0" smtClean="0">
                          <a:solidFill>
                            <a:srgbClr val="FF0000"/>
                          </a:solidFill>
                          <a:latin typeface="Tahoma"/>
                          <a:ea typeface="Calibri"/>
                          <a:cs typeface="B Titr" pitchFamily="2" charset="-78"/>
                        </a:rPr>
                        <a:t> و </a:t>
                      </a:r>
                      <a:r>
                        <a:rPr lang="fa-IR" sz="3200" dirty="0" smtClean="0">
                          <a:solidFill>
                            <a:srgbClr val="FF0000"/>
                          </a:solidFill>
                          <a:latin typeface="Tahoma"/>
                          <a:ea typeface="Calibri"/>
                          <a:cs typeface="B Titr" pitchFamily="2" charset="-78"/>
                        </a:rPr>
                        <a:t>مردم </a:t>
                      </a:r>
                    </a:p>
                    <a:p>
                      <a:pPr marL="0" lvl="0" indent="0" algn="justLow" rtl="1">
                        <a:lnSpc>
                          <a:spcPct val="115000"/>
                        </a:lnSpc>
                        <a:spcBef>
                          <a:spcPts val="1200"/>
                        </a:spcBef>
                        <a:spcAft>
                          <a:spcPts val="0"/>
                        </a:spcAft>
                        <a:buClr>
                          <a:srgbClr val="BCA100"/>
                        </a:buClr>
                        <a:buFont typeface="Symbol"/>
                        <a:buNone/>
                      </a:pPr>
                      <a:r>
                        <a:rPr lang="fa-IR" sz="3600" dirty="0" smtClean="0">
                          <a:solidFill>
                            <a:schemeClr val="tx2">
                              <a:lumMod val="50000"/>
                              <a:lumOff val="50000"/>
                            </a:schemeClr>
                          </a:solidFill>
                          <a:latin typeface="Tahoma"/>
                          <a:ea typeface="Calibri"/>
                          <a:cs typeface="B Titr" pitchFamily="2" charset="-78"/>
                        </a:rPr>
                        <a:t>2-1-آموزش</a:t>
                      </a:r>
                      <a:r>
                        <a:rPr lang="fa-IR" sz="3600" baseline="0" dirty="0" smtClean="0">
                          <a:solidFill>
                            <a:schemeClr val="tx2">
                              <a:lumMod val="50000"/>
                              <a:lumOff val="50000"/>
                            </a:schemeClr>
                          </a:solidFill>
                          <a:latin typeface="Tahoma"/>
                          <a:ea typeface="Calibri"/>
                          <a:cs typeface="B Titr" pitchFamily="2" charset="-78"/>
                        </a:rPr>
                        <a:t> و پرورش</a:t>
                      </a:r>
                      <a:endParaRPr lang="fa-IR" sz="3600" dirty="0" smtClean="0">
                        <a:solidFill>
                          <a:schemeClr val="tx2">
                            <a:lumMod val="50000"/>
                            <a:lumOff val="50000"/>
                          </a:schemeClr>
                        </a:solidFill>
                        <a:latin typeface="Tahoma"/>
                        <a:ea typeface="Calibri"/>
                        <a:cs typeface="B Titr" pitchFamily="2" charset="-78"/>
                      </a:endParaRPr>
                    </a:p>
                    <a:p>
                      <a:pPr marL="0" marR="0" lvl="0" indent="0" algn="justLow" defTabSz="914400" rtl="1" eaLnBrk="1" fontAlgn="auto" latinLnBrk="0" hangingPunct="1">
                        <a:lnSpc>
                          <a:spcPct val="115000"/>
                        </a:lnSpc>
                        <a:spcBef>
                          <a:spcPts val="1200"/>
                        </a:spcBef>
                        <a:spcAft>
                          <a:spcPts val="0"/>
                        </a:spcAft>
                        <a:buClr>
                          <a:srgbClr val="BCA100"/>
                        </a:buClr>
                        <a:buSzTx/>
                        <a:buFont typeface="Symbol"/>
                        <a:buNone/>
                        <a:tabLst/>
                        <a:defRPr/>
                      </a:pPr>
                      <a:r>
                        <a:rPr kumimoji="0" lang="fa-IR" sz="2800" b="0" i="0" u="none" strike="noStrike" cap="none" normalizeH="0" baseline="0" dirty="0" smtClean="0">
                          <a:ln>
                            <a:noFill/>
                          </a:ln>
                          <a:solidFill>
                            <a:srgbClr val="0070C0"/>
                          </a:solidFill>
                          <a:effectLst/>
                          <a:latin typeface="Tahoma"/>
                          <a:ea typeface="Calibri" pitchFamily="34" charset="0"/>
                          <a:cs typeface="B Titr" pitchFamily="2" charset="-78"/>
                        </a:rPr>
                        <a:t>3-1- دانشگاه </a:t>
                      </a:r>
                    </a:p>
                    <a:p>
                      <a:pPr marL="0" marR="0" lvl="0" indent="0" algn="justLow" defTabSz="914400" rtl="1" eaLnBrk="1" fontAlgn="auto" latinLnBrk="0" hangingPunct="1">
                        <a:lnSpc>
                          <a:spcPct val="115000"/>
                        </a:lnSpc>
                        <a:spcBef>
                          <a:spcPts val="1200"/>
                        </a:spcBef>
                        <a:spcAft>
                          <a:spcPts val="0"/>
                        </a:spcAft>
                        <a:buClr>
                          <a:srgbClr val="BCA100"/>
                        </a:buClr>
                        <a:buSzTx/>
                        <a:buFont typeface="Symbol"/>
                        <a:buNone/>
                        <a:tabLst/>
                        <a:defRPr/>
                      </a:pPr>
                      <a:r>
                        <a:rPr kumimoji="0" lang="fa-IR" sz="2800" b="0" i="0" u="none" strike="noStrike" cap="none" normalizeH="0" baseline="0" dirty="0" smtClean="0">
                          <a:ln>
                            <a:noFill/>
                          </a:ln>
                          <a:solidFill>
                            <a:srgbClr val="C00000"/>
                          </a:solidFill>
                          <a:effectLst/>
                          <a:latin typeface="Tahoma"/>
                          <a:ea typeface="Calibri" pitchFamily="34" charset="0"/>
                          <a:cs typeface="B Titr" pitchFamily="2" charset="-78"/>
                        </a:rPr>
                        <a:t>4-1- نخبگان</a:t>
                      </a:r>
                    </a:p>
                    <a:p>
                      <a:pPr marL="342900" lvl="0" indent="-342900" algn="justLow" rtl="1">
                        <a:lnSpc>
                          <a:spcPct val="115000"/>
                        </a:lnSpc>
                        <a:spcBef>
                          <a:spcPts val="1200"/>
                        </a:spcBef>
                        <a:spcAft>
                          <a:spcPts val="0"/>
                        </a:spcAft>
                        <a:buClr>
                          <a:srgbClr val="BCA100"/>
                        </a:buClr>
                        <a:buFont typeface="Symbol"/>
                        <a:buChar char=""/>
                      </a:pPr>
                      <a:endParaRPr lang="en-US" sz="1100" dirty="0">
                        <a:latin typeface="Calibri"/>
                        <a:ea typeface="Calibri"/>
                        <a:cs typeface="Arial"/>
                      </a:endParaRPr>
                    </a:p>
                  </a:txBody>
                  <a:tcPr marL="114300" marR="114300" marT="0" marB="0">
                    <a:lnL>
                      <a:noFill/>
                    </a:lnL>
                    <a:lnR>
                      <a:noFill/>
                    </a:lnR>
                    <a:lnT>
                      <a:noFill/>
                    </a:lnT>
                    <a:lnB>
                      <a:noFill/>
                    </a:lnB>
                    <a:solidFill>
                      <a:schemeClr val="bg2">
                        <a:lumMod val="90000"/>
                      </a:schemeClr>
                    </a:solidFill>
                  </a:tcPr>
                </a:tc>
              </a:tr>
            </a:tbl>
          </a:graphicData>
        </a:graphic>
      </p:graphicFrame>
    </p:spTree>
    <p:extLst>
      <p:ext uri="{BB962C8B-B14F-4D97-AF65-F5344CB8AC3E}">
        <p14:creationId xmlns:p14="http://schemas.microsoft.com/office/powerpoint/2010/main" val="3277853633"/>
      </p:ext>
    </p:extLst>
  </p:cSld>
  <p:clrMapOvr>
    <a:masterClrMapping/>
  </p:clrMapOvr>
  <mc:AlternateContent xmlns:mc="http://schemas.openxmlformats.org/markup-compatibility/2006" xmlns:p14="http://schemas.microsoft.com/office/powerpoint/2010/main">
    <mc:Choice Requires="p14">
      <p:transition spd="slow" p14:dur="1600">
        <p14:prism dir="r" isInverted="1"/>
        <p:sndAc>
          <p:stSnd>
            <p:snd r:embed="rId2" name="chimes.wav"/>
          </p:stSnd>
        </p:sndAc>
      </p:transition>
    </mc:Choice>
    <mc:Fallback xmlns="">
      <p:transition spd="slow">
        <p:fade/>
        <p:sndAc>
          <p:stSnd>
            <p:snd r:embed="rId4" name="chimes.wav"/>
          </p:stSnd>
        </p:sndAc>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C000"/>
          </a:solidFill>
        </p:spPr>
        <p:txBody>
          <a:bodyPr>
            <a:normAutofit/>
          </a:bodyPr>
          <a:lstStyle/>
          <a:p>
            <a:pPr algn="ctr"/>
            <a:r>
              <a:rPr lang="fa-IR" dirty="0">
                <a:solidFill>
                  <a:prstClr val="black"/>
                </a:solidFill>
                <a:cs typeface="B Titr" pitchFamily="2" charset="-78"/>
              </a:rPr>
              <a:t>1-2-دولت</a:t>
            </a:r>
            <a:endParaRPr lang="en-US" sz="4000" dirty="0">
              <a:cs typeface="B Titr" pitchFamily="2" charset="-78"/>
            </a:endParaRPr>
          </a:p>
        </p:txBody>
      </p:sp>
      <p:sp>
        <p:nvSpPr>
          <p:cNvPr id="5" name="Slide Number Placeholder 4"/>
          <p:cNvSpPr>
            <a:spLocks noGrp="1"/>
          </p:cNvSpPr>
          <p:nvPr>
            <p:ph type="sldNum" sz="quarter" idx="12"/>
          </p:nvPr>
        </p:nvSpPr>
        <p:spPr/>
        <p:txBody>
          <a:bodyPr/>
          <a:lstStyle/>
          <a:p>
            <a:r>
              <a:rPr lang="fa-IR" dirty="0" smtClean="0">
                <a:solidFill>
                  <a:srgbClr val="7E0000"/>
                </a:solidFill>
                <a:cs typeface="B Titr" pitchFamily="2" charset="-78"/>
              </a:rPr>
              <a:t>29</a:t>
            </a:r>
            <a:endParaRPr lang="fa-IR" dirty="0">
              <a:solidFill>
                <a:srgbClr val="7E0000"/>
              </a:solidFill>
              <a:cs typeface="B Titr" pitchFamily="2" charset="-78"/>
            </a:endParaRPr>
          </a:p>
        </p:txBody>
      </p:sp>
      <p:graphicFrame>
        <p:nvGraphicFramePr>
          <p:cNvPr id="6" name="Table 5"/>
          <p:cNvGraphicFramePr>
            <a:graphicFrameLocks noGrp="1"/>
          </p:cNvGraphicFramePr>
          <p:nvPr>
            <p:extLst>
              <p:ext uri="{D42A27DB-BD31-4B8C-83A1-F6EECF244321}">
                <p14:modId xmlns:p14="http://schemas.microsoft.com/office/powerpoint/2010/main" val="3813991234"/>
              </p:ext>
            </p:extLst>
          </p:nvPr>
        </p:nvGraphicFramePr>
        <p:xfrm>
          <a:off x="2051720" y="2420888"/>
          <a:ext cx="6715172" cy="3712464"/>
        </p:xfrm>
        <a:graphic>
          <a:graphicData uri="http://schemas.openxmlformats.org/drawingml/2006/table">
            <a:tbl>
              <a:tblPr/>
              <a:tblGrid>
                <a:gridCol w="6715172"/>
              </a:tblGrid>
              <a:tr h="3214710">
                <a:tc>
                  <a:txBody>
                    <a:bodyPr/>
                    <a:lstStyle/>
                    <a:p>
                      <a:pPr marL="342900" lvl="0" indent="-342900" algn="justLow" rtl="1">
                        <a:lnSpc>
                          <a:spcPct val="115000"/>
                        </a:lnSpc>
                        <a:spcBef>
                          <a:spcPts val="1200"/>
                        </a:spcBef>
                        <a:spcAft>
                          <a:spcPts val="0"/>
                        </a:spcAft>
                        <a:buClr>
                          <a:srgbClr val="BCA100"/>
                        </a:buClr>
                        <a:buFont typeface="Symbol"/>
                        <a:buChar char=""/>
                      </a:pPr>
                      <a:endParaRPr lang="fa-IR" sz="2400" dirty="0" smtClean="0">
                        <a:solidFill>
                          <a:srgbClr val="000000"/>
                        </a:solidFill>
                        <a:latin typeface="Tahoma"/>
                        <a:ea typeface="Calibri"/>
                        <a:cs typeface="B Titr" pitchFamily="2" charset="-78"/>
                      </a:endParaRPr>
                    </a:p>
                    <a:p>
                      <a:pPr marL="0" marR="0" lvl="0" indent="0" algn="just" defTabSz="914400" rtl="1" eaLnBrk="1" fontAlgn="auto" latinLnBrk="0" hangingPunct="1">
                        <a:lnSpc>
                          <a:spcPct val="150000"/>
                        </a:lnSpc>
                        <a:spcBef>
                          <a:spcPts val="0"/>
                        </a:spcBef>
                        <a:spcAft>
                          <a:spcPts val="0"/>
                        </a:spcAft>
                        <a:buClrTx/>
                        <a:buSzTx/>
                        <a:buFontTx/>
                        <a:buNone/>
                        <a:tabLst/>
                        <a:defRPr/>
                      </a:pPr>
                      <a:r>
                        <a:rPr kumimoji="0" lang="ar-SA" sz="2400" b="0" i="0" u="none" strike="noStrike" kern="1200" cap="none" spc="0" normalizeH="0" baseline="0" noProof="0" dirty="0" smtClean="0">
                          <a:ln>
                            <a:noFill/>
                          </a:ln>
                          <a:solidFill>
                            <a:prstClr val="black"/>
                          </a:solidFill>
                          <a:effectLst/>
                          <a:uLnTx/>
                          <a:uFillTx/>
                          <a:latin typeface="+mn-lt"/>
                          <a:ea typeface="+mn-ea"/>
                          <a:cs typeface="B Titr" pitchFamily="2" charset="-78"/>
                        </a:rPr>
                        <a:t>مسئولان کشور هم باید با منتقدین خود رفتار مناسبی داشته باشند، آنها را تحقیر نکنند، به آنها اهانت نکنند؛ تحقیر مخالفان از سوی مسئولان، خلاف تدبیر و خلاف حکمت است.</a:t>
                      </a:r>
                      <a:endParaRPr kumimoji="0" lang="fa-IR" sz="2400" b="0" i="0" u="none" strike="noStrike" kern="1200" cap="none" spc="0" normalizeH="0" baseline="0" noProof="0" dirty="0" smtClean="0">
                        <a:ln>
                          <a:noFill/>
                        </a:ln>
                        <a:solidFill>
                          <a:prstClr val="black"/>
                        </a:solidFill>
                        <a:effectLst/>
                        <a:uLnTx/>
                        <a:uFillTx/>
                        <a:latin typeface="+mn-lt"/>
                        <a:ea typeface="+mn-ea"/>
                        <a:cs typeface="B Titr" pitchFamily="2" charset="-78"/>
                      </a:endParaRPr>
                    </a:p>
                    <a:p>
                      <a:pPr marL="0" marR="0" lvl="0" indent="0" algn="just" defTabSz="914400" rtl="1" eaLnBrk="1" fontAlgn="auto" latinLnBrk="0" hangingPunct="1">
                        <a:lnSpc>
                          <a:spcPct val="150000"/>
                        </a:lnSpc>
                        <a:spcBef>
                          <a:spcPts val="0"/>
                        </a:spcBef>
                        <a:spcAft>
                          <a:spcPts val="0"/>
                        </a:spcAft>
                        <a:buClrTx/>
                        <a:buSzTx/>
                        <a:buFontTx/>
                        <a:buNone/>
                        <a:tabLst/>
                        <a:defRPr/>
                      </a:pPr>
                      <a:r>
                        <a:rPr kumimoji="0" lang="ar-SA" sz="2400" b="0" i="0" u="none" strike="noStrike" kern="1200" cap="none" spc="0" normalizeH="0" baseline="0" noProof="0" dirty="0" smtClean="0">
                          <a:ln>
                            <a:noFill/>
                          </a:ln>
                          <a:solidFill>
                            <a:prstClr val="black"/>
                          </a:solidFill>
                          <a:effectLst/>
                          <a:uLnTx/>
                          <a:uFillTx/>
                          <a:latin typeface="+mn-lt"/>
                          <a:ea typeface="+mn-ea"/>
                          <a:cs typeface="B Titr" pitchFamily="2" charset="-78"/>
                        </a:rPr>
                        <a:t>من چک سفید امضا هم به کسی نمی</a:t>
                      </a:r>
                      <a:r>
                        <a:rPr kumimoji="0" lang="fa-IR" sz="2400" b="0" i="0" u="none" strike="noStrike" kern="1200" cap="none" spc="0" normalizeH="0" baseline="0" noProof="0" dirty="0" smtClean="0">
                          <a:ln>
                            <a:noFill/>
                          </a:ln>
                          <a:solidFill>
                            <a:prstClr val="black"/>
                          </a:solidFill>
                          <a:effectLst/>
                          <a:uLnTx/>
                          <a:uFillTx/>
                          <a:latin typeface="+mn-lt"/>
                          <a:ea typeface="+mn-ea"/>
                          <a:cs typeface="B Titr" pitchFamily="2" charset="-78"/>
                        </a:rPr>
                        <a:t> </a:t>
                      </a:r>
                      <a:r>
                        <a:rPr kumimoji="0" lang="ar-SA" sz="2400" b="0" i="0" u="none" strike="noStrike" kern="1200" cap="none" spc="0" normalizeH="0" baseline="0" noProof="0" dirty="0" smtClean="0">
                          <a:ln>
                            <a:noFill/>
                          </a:ln>
                          <a:solidFill>
                            <a:prstClr val="black"/>
                          </a:solidFill>
                          <a:effectLst/>
                          <a:uLnTx/>
                          <a:uFillTx/>
                          <a:latin typeface="+mn-lt"/>
                          <a:ea typeface="+mn-ea"/>
                          <a:cs typeface="B Titr" pitchFamily="2" charset="-78"/>
                        </a:rPr>
                        <a:t>دهم. نگاه می</a:t>
                      </a:r>
                      <a:r>
                        <a:rPr kumimoji="0" lang="fa-IR" sz="2400" b="0" i="0" u="none" strike="noStrike" kern="1200" cap="none" spc="0" normalizeH="0" baseline="0" noProof="0" dirty="0" smtClean="0">
                          <a:ln>
                            <a:noFill/>
                          </a:ln>
                          <a:solidFill>
                            <a:prstClr val="black"/>
                          </a:solidFill>
                          <a:effectLst/>
                          <a:uLnTx/>
                          <a:uFillTx/>
                          <a:latin typeface="+mn-lt"/>
                          <a:ea typeface="+mn-ea"/>
                          <a:cs typeface="B Titr" pitchFamily="2" charset="-78"/>
                        </a:rPr>
                        <a:t> </a:t>
                      </a:r>
                      <a:r>
                        <a:rPr kumimoji="0" lang="ar-SA" sz="2400" b="0" i="0" u="none" strike="noStrike" kern="1200" cap="none" spc="0" normalizeH="0" baseline="0" noProof="0" dirty="0" smtClean="0">
                          <a:ln>
                            <a:noFill/>
                          </a:ln>
                          <a:solidFill>
                            <a:prstClr val="black"/>
                          </a:solidFill>
                          <a:effectLst/>
                          <a:uLnTx/>
                          <a:uFillTx/>
                          <a:latin typeface="+mn-lt"/>
                          <a:ea typeface="+mn-ea"/>
                          <a:cs typeface="B Titr" pitchFamily="2" charset="-78"/>
                        </a:rPr>
                        <a:t>کنم به عملکردها و برحسب عملکردها قضاوت می</a:t>
                      </a:r>
                      <a:r>
                        <a:rPr kumimoji="0" lang="fa-IR" sz="2400" b="0" i="0" u="none" strike="noStrike" kern="1200" cap="none" spc="0" normalizeH="0" baseline="0" noProof="0" dirty="0" smtClean="0">
                          <a:ln>
                            <a:noFill/>
                          </a:ln>
                          <a:solidFill>
                            <a:prstClr val="black"/>
                          </a:solidFill>
                          <a:effectLst/>
                          <a:uLnTx/>
                          <a:uFillTx/>
                          <a:latin typeface="+mn-lt"/>
                          <a:ea typeface="+mn-ea"/>
                          <a:cs typeface="B Titr" pitchFamily="2" charset="-78"/>
                        </a:rPr>
                        <a:t> </a:t>
                      </a:r>
                      <a:r>
                        <a:rPr kumimoji="0" lang="ar-SA" sz="2400" b="0" i="0" u="none" strike="noStrike" kern="1200" cap="none" spc="0" normalizeH="0" baseline="0" noProof="0" dirty="0" smtClean="0">
                          <a:ln>
                            <a:noFill/>
                          </a:ln>
                          <a:solidFill>
                            <a:prstClr val="black"/>
                          </a:solidFill>
                          <a:effectLst/>
                          <a:uLnTx/>
                          <a:uFillTx/>
                          <a:latin typeface="+mn-lt"/>
                          <a:ea typeface="+mn-ea"/>
                          <a:cs typeface="B Titr" pitchFamily="2" charset="-78"/>
                        </a:rPr>
                        <a:t>کنم و به توفیق الهی و به کمک الهی، برحسب عملکردها هم عمل خواهم کرد.</a:t>
                      </a:r>
                      <a:r>
                        <a:rPr kumimoji="0" lang="fa-IR" sz="2400" b="0" i="0" u="none" strike="noStrike" kern="1200" cap="none" spc="0" normalizeH="0" baseline="0" noProof="0" dirty="0" smtClean="0">
                          <a:ln>
                            <a:noFill/>
                          </a:ln>
                          <a:solidFill>
                            <a:prstClr val="black"/>
                          </a:solidFill>
                          <a:effectLst/>
                          <a:uLnTx/>
                          <a:uFillTx/>
                          <a:latin typeface="+mn-lt"/>
                          <a:ea typeface="+mn-ea"/>
                          <a:cs typeface="B Titr" pitchFamily="2" charset="-78"/>
                        </a:rPr>
                        <a:t> </a:t>
                      </a:r>
                      <a:endParaRPr kumimoji="0" lang="en-US" sz="2400" b="0" i="0" u="none" strike="noStrike" kern="1200" cap="none" spc="0" normalizeH="0" baseline="0" noProof="0" dirty="0" smtClean="0">
                        <a:ln>
                          <a:noFill/>
                        </a:ln>
                        <a:solidFill>
                          <a:prstClr val="black"/>
                        </a:solidFill>
                        <a:effectLst/>
                        <a:uLnTx/>
                        <a:uFillTx/>
                        <a:latin typeface="+mn-lt"/>
                        <a:ea typeface="+mn-ea"/>
                        <a:cs typeface="B Titr" pitchFamily="2" charset="-78"/>
                      </a:endParaRPr>
                    </a:p>
                  </a:txBody>
                  <a:tcPr marL="114300" marR="114300" marT="0" marB="0">
                    <a:lnL>
                      <a:noFill/>
                    </a:lnL>
                    <a:lnR>
                      <a:noFill/>
                    </a:lnR>
                    <a:lnT>
                      <a:noFill/>
                    </a:lnT>
                    <a:lnB>
                      <a:noFill/>
                    </a:lnB>
                    <a:solidFill>
                      <a:schemeClr val="bg2">
                        <a:lumMod val="90000"/>
                      </a:schemeClr>
                    </a:solidFill>
                  </a:tcPr>
                </a:tc>
              </a:tr>
            </a:tbl>
          </a:graphicData>
        </a:graphic>
      </p:graphicFrame>
      <p:sp>
        <p:nvSpPr>
          <p:cNvPr id="3" name="Rectangle 2"/>
          <p:cNvSpPr/>
          <p:nvPr/>
        </p:nvSpPr>
        <p:spPr>
          <a:xfrm>
            <a:off x="0" y="3485634"/>
            <a:ext cx="1835696" cy="646331"/>
          </a:xfrm>
          <a:prstGeom prst="rect">
            <a:avLst/>
          </a:prstGeom>
        </p:spPr>
        <p:txBody>
          <a:bodyPr wrap="square">
            <a:spAutoFit/>
          </a:bodyPr>
          <a:lstStyle/>
          <a:p>
            <a:pPr algn="ctr"/>
            <a:r>
              <a:rPr lang="fa-IR" dirty="0">
                <a:solidFill>
                  <a:srgbClr val="0070C0"/>
                </a:solidFill>
                <a:cs typeface="B Titr" pitchFamily="2" charset="-78"/>
              </a:rPr>
              <a:t>حرم </a:t>
            </a:r>
            <a:r>
              <a:rPr lang="fa-IR" dirty="0" smtClean="0">
                <a:solidFill>
                  <a:srgbClr val="0070C0"/>
                </a:solidFill>
                <a:cs typeface="B Titr" pitchFamily="2" charset="-78"/>
              </a:rPr>
              <a:t>رضوی</a:t>
            </a:r>
          </a:p>
          <a:p>
            <a:pPr algn="ctr"/>
            <a:r>
              <a:rPr lang="fa-IR" dirty="0" smtClean="0">
                <a:solidFill>
                  <a:srgbClr val="0070C0"/>
                </a:solidFill>
                <a:cs typeface="B Titr" pitchFamily="2" charset="-78"/>
              </a:rPr>
              <a:t>1394/1/1</a:t>
            </a:r>
            <a:endParaRPr lang="en-US" dirty="0">
              <a:solidFill>
                <a:srgbClr val="0070C0"/>
              </a:solidFill>
              <a:cs typeface="B Titr" pitchFamily="2" charset="-78"/>
            </a:endParaRPr>
          </a:p>
        </p:txBody>
      </p:sp>
      <p:sp>
        <p:nvSpPr>
          <p:cNvPr id="7" name="Rectangle 6"/>
          <p:cNvSpPr/>
          <p:nvPr/>
        </p:nvSpPr>
        <p:spPr>
          <a:xfrm>
            <a:off x="4211960" y="1844824"/>
            <a:ext cx="4464496" cy="400110"/>
          </a:xfrm>
          <a:prstGeom prst="rect">
            <a:avLst/>
          </a:prstGeom>
          <a:solidFill>
            <a:srgbClr val="FFC000"/>
          </a:solidFill>
        </p:spPr>
        <p:txBody>
          <a:bodyPr wrap="square">
            <a:spAutoFit/>
          </a:bodyPr>
          <a:lstStyle/>
          <a:p>
            <a:pPr algn="ctr"/>
            <a:r>
              <a:rPr lang="fa-IR" sz="2000" dirty="0" smtClean="0">
                <a:cs typeface="B Titr" pitchFamily="2" charset="-78"/>
              </a:rPr>
              <a:t>2-1-2- تحقیر مخالفان خلاف تدبیر و حکمت</a:t>
            </a:r>
            <a:endParaRPr lang="en-US" sz="2000" dirty="0">
              <a:cs typeface="B Titr" pitchFamily="2" charset="-78"/>
            </a:endParaRPr>
          </a:p>
        </p:txBody>
      </p:sp>
    </p:spTree>
    <p:extLst>
      <p:ext uri="{BB962C8B-B14F-4D97-AF65-F5344CB8AC3E}">
        <p14:creationId xmlns:p14="http://schemas.microsoft.com/office/powerpoint/2010/main" val="1584230761"/>
      </p:ext>
    </p:extLst>
  </p:cSld>
  <p:clrMapOvr>
    <a:masterClrMapping/>
  </p:clrMapOvr>
  <p:transition spd="slow">
    <p:dissolve/>
    <p:sndAc>
      <p:stSnd>
        <p:snd r:embed="rId2" name="chimes.wav"/>
      </p:stSnd>
    </p:sndAc>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C000"/>
          </a:solidFill>
        </p:spPr>
        <p:txBody>
          <a:bodyPr/>
          <a:lstStyle/>
          <a:p>
            <a:pPr algn="ctr"/>
            <a:r>
              <a:rPr lang="fa-IR" dirty="0">
                <a:solidFill>
                  <a:prstClr val="black"/>
                </a:solidFill>
                <a:cs typeface="B Titr" pitchFamily="2" charset="-78"/>
              </a:rPr>
              <a:t>1-2-دولت</a:t>
            </a:r>
            <a:endParaRPr lang="fa-IR" dirty="0"/>
          </a:p>
        </p:txBody>
      </p:sp>
      <p:sp>
        <p:nvSpPr>
          <p:cNvPr id="4" name="Text Placeholder 3"/>
          <p:cNvSpPr>
            <a:spLocks noGrp="1"/>
          </p:cNvSpPr>
          <p:nvPr>
            <p:ph type="body" sz="half" idx="2"/>
          </p:nvPr>
        </p:nvSpPr>
        <p:spPr/>
        <p:txBody>
          <a:bodyPr/>
          <a:lstStyle/>
          <a:p>
            <a:pPr lvl="0" algn="ctr">
              <a:buClr>
                <a:srgbClr val="8FCB17"/>
              </a:buClr>
            </a:pPr>
            <a:r>
              <a:rPr lang="fa-IR" dirty="0">
                <a:solidFill>
                  <a:srgbClr val="990000"/>
                </a:solidFill>
                <a:cs typeface="2  Titr" pitchFamily="2" charset="-78"/>
              </a:rPr>
              <a:t>در دیدار رئیس‌جمهور و اعضاى هیأت دولت </a:t>
            </a:r>
          </a:p>
          <a:p>
            <a:pPr lvl="0" algn="ctr">
              <a:buClr>
                <a:srgbClr val="8FCB17"/>
              </a:buClr>
            </a:pPr>
            <a:r>
              <a:rPr lang="fa-IR" dirty="0">
                <a:solidFill>
                  <a:srgbClr val="990000"/>
                </a:solidFill>
                <a:cs typeface="2  Titr" pitchFamily="2" charset="-78"/>
              </a:rPr>
              <a:t>‌‏۰۴/۰۶/1394</a:t>
            </a:r>
          </a:p>
          <a:p>
            <a:endParaRPr lang="fa-IR" dirty="0">
              <a:solidFill>
                <a:srgbClr val="990000"/>
              </a:solidFill>
            </a:endParaRPr>
          </a:p>
        </p:txBody>
      </p:sp>
      <p:sp>
        <p:nvSpPr>
          <p:cNvPr id="5" name="Slide Number Placeholder 4"/>
          <p:cNvSpPr>
            <a:spLocks noGrp="1"/>
          </p:cNvSpPr>
          <p:nvPr>
            <p:ph type="sldNum" sz="quarter" idx="12"/>
          </p:nvPr>
        </p:nvSpPr>
        <p:spPr/>
        <p:txBody>
          <a:bodyPr/>
          <a:lstStyle/>
          <a:p>
            <a:r>
              <a:rPr lang="fa-IR" dirty="0" smtClean="0">
                <a:solidFill>
                  <a:srgbClr val="7E0000"/>
                </a:solidFill>
                <a:cs typeface="B Titr" pitchFamily="2" charset="-78"/>
              </a:rPr>
              <a:t>30</a:t>
            </a:r>
            <a:endParaRPr lang="fa-IR" dirty="0">
              <a:solidFill>
                <a:srgbClr val="7E0000"/>
              </a:solidFill>
              <a:cs typeface="B Titr" pitchFamily="2" charset="-78"/>
            </a:endParaRPr>
          </a:p>
        </p:txBody>
      </p:sp>
      <p:sp>
        <p:nvSpPr>
          <p:cNvPr id="6" name="Rectangle 5"/>
          <p:cNvSpPr/>
          <p:nvPr/>
        </p:nvSpPr>
        <p:spPr>
          <a:xfrm>
            <a:off x="2555776" y="2276872"/>
            <a:ext cx="5886400" cy="3416320"/>
          </a:xfrm>
          <a:prstGeom prst="rect">
            <a:avLst/>
          </a:prstGeom>
          <a:solidFill>
            <a:schemeClr val="bg2">
              <a:lumMod val="90000"/>
            </a:schemeClr>
          </a:solidFill>
        </p:spPr>
        <p:txBody>
          <a:bodyPr wrap="square">
            <a:spAutoFit/>
          </a:bodyPr>
          <a:lstStyle/>
          <a:p>
            <a:pPr algn="just">
              <a:lnSpc>
                <a:spcPct val="150000"/>
              </a:lnSpc>
            </a:pPr>
            <a:r>
              <a:rPr lang="ar-SA" dirty="0">
                <a:solidFill>
                  <a:prstClr val="black"/>
                </a:solidFill>
                <a:cs typeface="B Titr" pitchFamily="2" charset="-78"/>
              </a:rPr>
              <a:t>دغدغه داشتن و دلواپس بودن جرم نیست. می</a:t>
            </a:r>
            <a:r>
              <a:rPr lang="fa-IR" dirty="0">
                <a:solidFill>
                  <a:prstClr val="black"/>
                </a:solidFill>
                <a:cs typeface="B Titr" pitchFamily="2" charset="-78"/>
              </a:rPr>
              <a:t> </a:t>
            </a:r>
            <a:r>
              <a:rPr lang="ar-SA" dirty="0">
                <a:solidFill>
                  <a:prstClr val="black"/>
                </a:solidFill>
                <a:cs typeface="B Titr" pitchFamily="2" charset="-78"/>
              </a:rPr>
              <a:t>توانند کسانی حقیقتاً نسبت به یک مسئله‌ مهم و حسّاس کشور، احساس دلواپسی و دغدغه‌مندی کنند؛ هیچ مانعی ندارد؛ امّا این به‌معنای متّهم کردن نباشد، به‌معنای نادیده گرفتن زحمات و خدمات نباشد.</a:t>
            </a:r>
            <a:endParaRPr lang="fa-IR" dirty="0">
              <a:solidFill>
                <a:prstClr val="black"/>
              </a:solidFill>
              <a:cs typeface="B Titr" pitchFamily="2" charset="-78"/>
            </a:endParaRPr>
          </a:p>
          <a:p>
            <a:pPr algn="just">
              <a:lnSpc>
                <a:spcPct val="150000"/>
              </a:lnSpc>
            </a:pPr>
            <a:r>
              <a:rPr lang="ar-SA" dirty="0">
                <a:solidFill>
                  <a:prstClr val="black"/>
                </a:solidFill>
                <a:cs typeface="B Titr" pitchFamily="2" charset="-78"/>
              </a:rPr>
              <a:t>من مردم عزیزمان را به بی‌تفاوتی و نظارت نکردن دعوت نمی</a:t>
            </a:r>
            <a:r>
              <a:rPr lang="fa-IR" dirty="0">
                <a:solidFill>
                  <a:prstClr val="black"/>
                </a:solidFill>
                <a:cs typeface="B Titr" pitchFamily="2" charset="-78"/>
              </a:rPr>
              <a:t> </a:t>
            </a:r>
            <a:r>
              <a:rPr lang="ar-SA" dirty="0">
                <a:solidFill>
                  <a:prstClr val="black"/>
                </a:solidFill>
                <a:cs typeface="B Titr" pitchFamily="2" charset="-78"/>
              </a:rPr>
              <a:t>کنم؛ آنها را به اهتمام در مسائل اساسی کشور دعوت می</a:t>
            </a:r>
            <a:r>
              <a:rPr lang="fa-IR" dirty="0">
                <a:solidFill>
                  <a:prstClr val="black"/>
                </a:solidFill>
                <a:cs typeface="B Titr" pitchFamily="2" charset="-78"/>
              </a:rPr>
              <a:t> </a:t>
            </a:r>
            <a:r>
              <a:rPr lang="ar-SA" dirty="0">
                <a:solidFill>
                  <a:prstClr val="black"/>
                </a:solidFill>
                <a:cs typeface="B Titr" pitchFamily="2" charset="-78"/>
              </a:rPr>
              <a:t>کنم.</a:t>
            </a:r>
            <a:endParaRPr lang="en-US" dirty="0">
              <a:solidFill>
                <a:prstClr val="black"/>
              </a:solidFill>
              <a:cs typeface="B Titr" pitchFamily="2" charset="-78"/>
            </a:endParaRPr>
          </a:p>
          <a:p>
            <a:pPr algn="just">
              <a:lnSpc>
                <a:spcPct val="150000"/>
              </a:lnSpc>
            </a:pPr>
            <a:r>
              <a:rPr lang="ar-SA" dirty="0">
                <a:solidFill>
                  <a:prstClr val="black"/>
                </a:solidFill>
                <a:cs typeface="B Titr" pitchFamily="2" charset="-78"/>
              </a:rPr>
              <a:t>تذکّر‌دادن هیچ اشکالی ندارد امّا این تذکّر بایستی جوری باشد که اعتماد عمومی را از کسانی‌ که مسئولند و مشغول کارند، سلب نکند</a:t>
            </a:r>
            <a:endParaRPr lang="fa-IR" dirty="0"/>
          </a:p>
        </p:txBody>
      </p:sp>
      <p:sp>
        <p:nvSpPr>
          <p:cNvPr id="7" name="Rectangle 6"/>
          <p:cNvSpPr/>
          <p:nvPr/>
        </p:nvSpPr>
        <p:spPr>
          <a:xfrm>
            <a:off x="5133409" y="1844824"/>
            <a:ext cx="3155031" cy="369332"/>
          </a:xfrm>
          <a:prstGeom prst="rect">
            <a:avLst/>
          </a:prstGeom>
          <a:solidFill>
            <a:srgbClr val="FFC000"/>
          </a:solidFill>
        </p:spPr>
        <p:txBody>
          <a:bodyPr wrap="none">
            <a:spAutoFit/>
          </a:bodyPr>
          <a:lstStyle/>
          <a:p>
            <a:r>
              <a:rPr lang="fa-IR" dirty="0" smtClean="0">
                <a:solidFill>
                  <a:prstClr val="black"/>
                </a:solidFill>
                <a:cs typeface="B Titr" pitchFamily="2" charset="-78"/>
              </a:rPr>
              <a:t>3-1-2- جرم نبودن دلواپس بودن</a:t>
            </a:r>
            <a:endParaRPr lang="fa-IR" dirty="0"/>
          </a:p>
        </p:txBody>
      </p:sp>
    </p:spTree>
    <p:extLst>
      <p:ext uri="{BB962C8B-B14F-4D97-AF65-F5344CB8AC3E}">
        <p14:creationId xmlns:p14="http://schemas.microsoft.com/office/powerpoint/2010/main" val="2487548717"/>
      </p:ext>
    </p:extLst>
  </p:cSld>
  <p:clrMapOvr>
    <a:masterClrMapping/>
  </p:clrMapOvr>
  <p:transition spd="slow">
    <p:split dir="in"/>
    <p:sndAc>
      <p:stSnd>
        <p:snd r:embed="rId2" name="chimes.wav"/>
      </p:stSnd>
    </p:sndAc>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C000"/>
          </a:solidFill>
        </p:spPr>
        <p:txBody>
          <a:bodyPr/>
          <a:lstStyle/>
          <a:p>
            <a:pPr algn="ctr"/>
            <a:r>
              <a:rPr lang="fa-IR" dirty="0">
                <a:solidFill>
                  <a:prstClr val="black"/>
                </a:solidFill>
                <a:cs typeface="B Titr" pitchFamily="2" charset="-78"/>
              </a:rPr>
              <a:t>1-2-دولت</a:t>
            </a:r>
            <a:endParaRPr lang="fa-IR" dirty="0"/>
          </a:p>
        </p:txBody>
      </p:sp>
      <p:sp>
        <p:nvSpPr>
          <p:cNvPr id="4" name="Text Placeholder 3"/>
          <p:cNvSpPr>
            <a:spLocks noGrp="1"/>
          </p:cNvSpPr>
          <p:nvPr>
            <p:ph type="body" sz="half" idx="2"/>
          </p:nvPr>
        </p:nvSpPr>
        <p:spPr/>
        <p:txBody>
          <a:bodyPr/>
          <a:lstStyle/>
          <a:p>
            <a:pPr algn="ctr"/>
            <a:r>
              <a:rPr lang="fa-IR" dirty="0">
                <a:solidFill>
                  <a:srgbClr val="990000"/>
                </a:solidFill>
                <a:cs typeface="2  Titr" pitchFamily="2" charset="-78"/>
              </a:rPr>
              <a:t>در دیدار رئیس‌جمهور و اعضاى هیأت دولت </a:t>
            </a:r>
          </a:p>
          <a:p>
            <a:pPr algn="ctr"/>
            <a:r>
              <a:rPr lang="fa-IR" dirty="0">
                <a:solidFill>
                  <a:srgbClr val="990000"/>
                </a:solidFill>
                <a:cs typeface="2  Titr" pitchFamily="2" charset="-78"/>
              </a:rPr>
              <a:t>‌‏۰۴/۰۶/1394</a:t>
            </a:r>
          </a:p>
          <a:p>
            <a:endParaRPr lang="fa-IR" dirty="0"/>
          </a:p>
        </p:txBody>
      </p:sp>
      <p:sp>
        <p:nvSpPr>
          <p:cNvPr id="5" name="Slide Number Placeholder 4"/>
          <p:cNvSpPr>
            <a:spLocks noGrp="1"/>
          </p:cNvSpPr>
          <p:nvPr>
            <p:ph type="sldNum" sz="quarter" idx="12"/>
          </p:nvPr>
        </p:nvSpPr>
        <p:spPr/>
        <p:txBody>
          <a:bodyPr/>
          <a:lstStyle/>
          <a:p>
            <a:r>
              <a:rPr lang="fa-IR" dirty="0" smtClean="0">
                <a:solidFill>
                  <a:srgbClr val="7E0000"/>
                </a:solidFill>
                <a:cs typeface="B Titr" pitchFamily="2" charset="-78"/>
              </a:rPr>
              <a:t>31</a:t>
            </a:r>
            <a:endParaRPr lang="fa-IR" dirty="0">
              <a:solidFill>
                <a:srgbClr val="7E0000"/>
              </a:solidFill>
              <a:cs typeface="B Titr" pitchFamily="2" charset="-78"/>
            </a:endParaRPr>
          </a:p>
        </p:txBody>
      </p:sp>
      <p:graphicFrame>
        <p:nvGraphicFramePr>
          <p:cNvPr id="6" name="Table 5"/>
          <p:cNvGraphicFramePr>
            <a:graphicFrameLocks noGrp="1"/>
          </p:cNvGraphicFramePr>
          <p:nvPr>
            <p:extLst>
              <p:ext uri="{D42A27DB-BD31-4B8C-83A1-F6EECF244321}">
                <p14:modId xmlns:p14="http://schemas.microsoft.com/office/powerpoint/2010/main" val="3750419045"/>
              </p:ext>
            </p:extLst>
          </p:nvPr>
        </p:nvGraphicFramePr>
        <p:xfrm>
          <a:off x="1979712" y="2276872"/>
          <a:ext cx="6707088" cy="4114800"/>
        </p:xfrm>
        <a:graphic>
          <a:graphicData uri="http://schemas.openxmlformats.org/drawingml/2006/table">
            <a:tbl>
              <a:tblPr>
                <a:tableStyleId>{5C22544A-7EE6-4342-B048-85BDC9FD1C3A}</a:tableStyleId>
              </a:tblPr>
              <a:tblGrid>
                <a:gridCol w="6707088"/>
              </a:tblGrid>
              <a:tr h="4032447">
                <a:tc>
                  <a:txBody>
                    <a:bodyPr/>
                    <a:lstStyle/>
                    <a:p>
                      <a:pPr marL="342900" lvl="0" indent="-342900" algn="justLow" rtl="1">
                        <a:lnSpc>
                          <a:spcPct val="150000"/>
                        </a:lnSpc>
                        <a:spcAft>
                          <a:spcPts val="0"/>
                        </a:spcAft>
                        <a:buClr>
                          <a:srgbClr val="BCA100"/>
                        </a:buClr>
                        <a:buFont typeface="Symbol"/>
                        <a:buChar char=""/>
                      </a:pPr>
                      <a:r>
                        <a:rPr lang="ar-SA" sz="2000" dirty="0">
                          <a:effectLst/>
                          <a:cs typeface="2  Titr" pitchFamily="2" charset="-78"/>
                        </a:rPr>
                        <a:t>یکی از نگرانی‌ها و دغدغه‌های بنده این است که توجّه کنیم به هدفهایی که دشمنان صریح جمهوری اسلامی در ذهن خودشان دارند </a:t>
                      </a:r>
                      <a:r>
                        <a:rPr lang="ar-SA" sz="2000" dirty="0" smtClean="0">
                          <a:effectLst/>
                          <a:cs typeface="2  Titr" pitchFamily="2" charset="-78"/>
                        </a:rPr>
                        <a:t>می</a:t>
                      </a:r>
                      <a:r>
                        <a:rPr lang="fa-IR" sz="2000" dirty="0" smtClean="0">
                          <a:effectLst/>
                          <a:cs typeface="2  Titr" pitchFamily="2" charset="-78"/>
                        </a:rPr>
                        <a:t> </a:t>
                      </a:r>
                      <a:r>
                        <a:rPr lang="ar-SA" sz="2000" dirty="0" smtClean="0">
                          <a:effectLst/>
                          <a:cs typeface="2  Titr" pitchFamily="2" charset="-78"/>
                        </a:rPr>
                        <a:t>پرورانند </a:t>
                      </a:r>
                      <a:r>
                        <a:rPr lang="ar-SA" sz="2000" dirty="0">
                          <a:effectLst/>
                          <a:cs typeface="2  Titr" pitchFamily="2" charset="-78"/>
                        </a:rPr>
                        <a:t>و کارهایی که </a:t>
                      </a:r>
                      <a:r>
                        <a:rPr lang="ar-SA" sz="2000" dirty="0" smtClean="0">
                          <a:effectLst/>
                          <a:cs typeface="2  Titr" pitchFamily="2" charset="-78"/>
                        </a:rPr>
                        <a:t>می</a:t>
                      </a:r>
                      <a:r>
                        <a:rPr lang="fa-IR" sz="2000" dirty="0" smtClean="0">
                          <a:effectLst/>
                          <a:cs typeface="2  Titr" pitchFamily="2" charset="-78"/>
                        </a:rPr>
                        <a:t> </a:t>
                      </a:r>
                      <a:r>
                        <a:rPr lang="ar-SA" sz="2000" dirty="0" smtClean="0">
                          <a:effectLst/>
                          <a:cs typeface="2  Titr" pitchFamily="2" charset="-78"/>
                        </a:rPr>
                        <a:t>خواهند </a:t>
                      </a:r>
                      <a:r>
                        <a:rPr lang="ar-SA" sz="2000" dirty="0">
                          <a:effectLst/>
                          <a:cs typeface="2  Titr" pitchFamily="2" charset="-78"/>
                        </a:rPr>
                        <a:t>انجام بدهند.</a:t>
                      </a:r>
                      <a:endParaRPr lang="en-US" sz="1800" dirty="0">
                        <a:effectLst/>
                        <a:cs typeface="2  Titr" pitchFamily="2" charset="-78"/>
                      </a:endParaRPr>
                    </a:p>
                    <a:p>
                      <a:pPr marL="342900" lvl="0" indent="-342900" algn="justLow" rtl="1">
                        <a:lnSpc>
                          <a:spcPct val="150000"/>
                        </a:lnSpc>
                        <a:spcAft>
                          <a:spcPts val="0"/>
                        </a:spcAft>
                        <a:buClr>
                          <a:srgbClr val="BCA100"/>
                        </a:buClr>
                        <a:buFont typeface="Symbol"/>
                        <a:buChar char=""/>
                      </a:pPr>
                      <a:r>
                        <a:rPr lang="ar-SA" sz="2000" dirty="0">
                          <a:effectLst/>
                          <a:cs typeface="2  Titr" pitchFamily="2" charset="-78"/>
                        </a:rPr>
                        <a:t>یک جاهایی دشمنی‌ها و اِعمال دشمنی مهار </a:t>
                      </a:r>
                      <a:r>
                        <a:rPr lang="ar-SA" sz="2000" dirty="0" smtClean="0">
                          <a:effectLst/>
                          <a:cs typeface="2  Titr" pitchFamily="2" charset="-78"/>
                        </a:rPr>
                        <a:t>می</a:t>
                      </a:r>
                      <a:r>
                        <a:rPr lang="fa-IR" sz="2000" dirty="0" smtClean="0">
                          <a:effectLst/>
                          <a:cs typeface="2  Titr" pitchFamily="2" charset="-78"/>
                        </a:rPr>
                        <a:t> </a:t>
                      </a:r>
                      <a:r>
                        <a:rPr lang="ar-SA" sz="2000" dirty="0" smtClean="0">
                          <a:effectLst/>
                          <a:cs typeface="2  Titr" pitchFamily="2" charset="-78"/>
                        </a:rPr>
                        <a:t>شود  </a:t>
                      </a:r>
                      <a:r>
                        <a:rPr lang="ar-SA" sz="2000" dirty="0">
                          <a:effectLst/>
                          <a:cs typeface="2  Titr" pitchFamily="2" charset="-78"/>
                        </a:rPr>
                        <a:t>لکن این به‌معنای این نیست که دشمنی‌ها کم شده.</a:t>
                      </a:r>
                      <a:endParaRPr lang="en-US" sz="1800" dirty="0">
                        <a:effectLst/>
                        <a:cs typeface="2  Titr" pitchFamily="2" charset="-78"/>
                      </a:endParaRPr>
                    </a:p>
                    <a:p>
                      <a:pPr marL="342900" lvl="0" indent="-342900" algn="justLow" rtl="1">
                        <a:lnSpc>
                          <a:spcPct val="150000"/>
                        </a:lnSpc>
                        <a:spcAft>
                          <a:spcPts val="0"/>
                        </a:spcAft>
                        <a:buClr>
                          <a:srgbClr val="BCA100"/>
                        </a:buClr>
                        <a:buFont typeface="Symbol"/>
                        <a:buChar char=""/>
                      </a:pPr>
                      <a:r>
                        <a:rPr lang="ar-SA" sz="2000" dirty="0">
                          <a:effectLst/>
                          <a:cs typeface="2  Titr" pitchFamily="2" charset="-78"/>
                        </a:rPr>
                        <a:t>در اتّخاذ مواضع انقلابی، باید صراحت داشت؛ مواضع انقلابی را، مبانی امام بزرگوار را صریح بیان کنیم، خجالت نکشیم، رودربایستی نکنیم،</a:t>
                      </a:r>
                      <a:endParaRPr lang="en-US" sz="1800" dirty="0">
                        <a:effectLst/>
                        <a:cs typeface="2  Titr" pitchFamily="2" charset="-78"/>
                      </a:endParaRPr>
                    </a:p>
                    <a:p>
                      <a:pPr marL="342900" lvl="0" indent="-342900" algn="justLow" rtl="1">
                        <a:lnSpc>
                          <a:spcPct val="150000"/>
                        </a:lnSpc>
                        <a:spcAft>
                          <a:spcPts val="0"/>
                        </a:spcAft>
                        <a:buClr>
                          <a:srgbClr val="BCA100"/>
                        </a:buClr>
                        <a:buFont typeface="Symbol"/>
                        <a:buChar char=""/>
                      </a:pPr>
                      <a:r>
                        <a:rPr lang="ar-SA" sz="2000" dirty="0">
                          <a:effectLst/>
                          <a:cs typeface="2  Titr" pitchFamily="2" charset="-78"/>
                        </a:rPr>
                        <a:t>هوشیار باشیم؛ اینها در صدد نفوذند، در صدد رخنه کردنند؛ این رخنه از جاهای مختلفی ممکن است باشد؛ مواظب باشید.</a:t>
                      </a:r>
                      <a:endParaRPr lang="en-US" sz="1800" dirty="0">
                        <a:effectLst/>
                        <a:latin typeface="Calibri"/>
                        <a:ea typeface="Calibri"/>
                        <a:cs typeface="2  Titr" pitchFamily="2" charset="-78"/>
                      </a:endParaRPr>
                    </a:p>
                  </a:txBody>
                  <a:tcPr marL="114300" marR="114300" marT="0" marB="0"/>
                </a:tc>
              </a:tr>
            </a:tbl>
          </a:graphicData>
        </a:graphic>
      </p:graphicFrame>
      <p:sp>
        <p:nvSpPr>
          <p:cNvPr id="7" name="Rectangle 6"/>
          <p:cNvSpPr/>
          <p:nvPr/>
        </p:nvSpPr>
        <p:spPr>
          <a:xfrm>
            <a:off x="4607624" y="1844824"/>
            <a:ext cx="3680816" cy="369332"/>
          </a:xfrm>
          <a:prstGeom prst="rect">
            <a:avLst/>
          </a:prstGeom>
          <a:solidFill>
            <a:srgbClr val="FFC000"/>
          </a:solidFill>
        </p:spPr>
        <p:txBody>
          <a:bodyPr wrap="none">
            <a:spAutoFit/>
          </a:bodyPr>
          <a:lstStyle/>
          <a:p>
            <a:r>
              <a:rPr lang="fa-IR" dirty="0" smtClean="0">
                <a:solidFill>
                  <a:prstClr val="black"/>
                </a:solidFill>
                <a:cs typeface="B Titr" pitchFamily="2" charset="-78"/>
              </a:rPr>
              <a:t>4-1-2- صراحت در اتخاذ مواضع انقلابی</a:t>
            </a:r>
            <a:endParaRPr lang="fa-IR" dirty="0"/>
          </a:p>
        </p:txBody>
      </p:sp>
    </p:spTree>
    <p:extLst>
      <p:ext uri="{BB962C8B-B14F-4D97-AF65-F5344CB8AC3E}">
        <p14:creationId xmlns:p14="http://schemas.microsoft.com/office/powerpoint/2010/main" val="3502769476"/>
      </p:ext>
    </p:extLst>
  </p:cSld>
  <p:clrMapOvr>
    <a:masterClrMapping/>
  </p:clrMapOvr>
  <p:transition spd="slow">
    <p:pull dir="rd"/>
    <p:sndAc>
      <p:stSnd>
        <p:snd r:embed="rId2" name="chimes.wav"/>
      </p:stSnd>
    </p:sndAc>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C000"/>
          </a:solidFill>
        </p:spPr>
        <p:txBody>
          <a:bodyPr/>
          <a:lstStyle/>
          <a:p>
            <a:pPr algn="ctr"/>
            <a:r>
              <a:rPr lang="fa-IR" dirty="0">
                <a:solidFill>
                  <a:prstClr val="black"/>
                </a:solidFill>
                <a:cs typeface="B Titr" pitchFamily="2" charset="-78"/>
              </a:rPr>
              <a:t>1-2-دولت</a:t>
            </a:r>
            <a:endParaRPr lang="fa-IR" dirty="0"/>
          </a:p>
        </p:txBody>
      </p:sp>
      <p:sp>
        <p:nvSpPr>
          <p:cNvPr id="4" name="Text Placeholder 3"/>
          <p:cNvSpPr>
            <a:spLocks noGrp="1"/>
          </p:cNvSpPr>
          <p:nvPr>
            <p:ph type="body" sz="half" idx="2"/>
          </p:nvPr>
        </p:nvSpPr>
        <p:spPr/>
        <p:txBody>
          <a:bodyPr/>
          <a:lstStyle/>
          <a:p>
            <a:pPr algn="ctr"/>
            <a:r>
              <a:rPr lang="fa-IR" dirty="0">
                <a:solidFill>
                  <a:srgbClr val="990000"/>
                </a:solidFill>
                <a:cs typeface="2  Titr" pitchFamily="2" charset="-78"/>
              </a:rPr>
              <a:t>در دیدار رئیس‌جمهور و اعضاى هیأت دولت </a:t>
            </a:r>
          </a:p>
          <a:p>
            <a:pPr algn="ctr"/>
            <a:r>
              <a:rPr lang="fa-IR" dirty="0">
                <a:solidFill>
                  <a:srgbClr val="990000"/>
                </a:solidFill>
                <a:cs typeface="2  Titr" pitchFamily="2" charset="-78"/>
              </a:rPr>
              <a:t>‌‏۰۴/۰۶/1394</a:t>
            </a:r>
          </a:p>
          <a:p>
            <a:endParaRPr lang="fa-IR" dirty="0"/>
          </a:p>
        </p:txBody>
      </p:sp>
      <p:sp>
        <p:nvSpPr>
          <p:cNvPr id="5" name="Slide Number Placeholder 4"/>
          <p:cNvSpPr>
            <a:spLocks noGrp="1"/>
          </p:cNvSpPr>
          <p:nvPr>
            <p:ph type="sldNum" sz="quarter" idx="12"/>
          </p:nvPr>
        </p:nvSpPr>
        <p:spPr/>
        <p:txBody>
          <a:bodyPr/>
          <a:lstStyle/>
          <a:p>
            <a:r>
              <a:rPr lang="fa-IR" dirty="0" smtClean="0">
                <a:solidFill>
                  <a:srgbClr val="7E0000"/>
                </a:solidFill>
                <a:cs typeface="B Titr" pitchFamily="2" charset="-78"/>
              </a:rPr>
              <a:t>32</a:t>
            </a:r>
            <a:endParaRPr lang="fa-IR" dirty="0">
              <a:solidFill>
                <a:srgbClr val="7E0000"/>
              </a:solidFill>
              <a:cs typeface="B Titr" pitchFamily="2" charset="-78"/>
            </a:endParaRPr>
          </a:p>
        </p:txBody>
      </p:sp>
      <p:graphicFrame>
        <p:nvGraphicFramePr>
          <p:cNvPr id="6" name="Table 5"/>
          <p:cNvGraphicFramePr>
            <a:graphicFrameLocks noGrp="1"/>
          </p:cNvGraphicFramePr>
          <p:nvPr>
            <p:extLst>
              <p:ext uri="{D42A27DB-BD31-4B8C-83A1-F6EECF244321}">
                <p14:modId xmlns:p14="http://schemas.microsoft.com/office/powerpoint/2010/main" val="430367700"/>
              </p:ext>
            </p:extLst>
          </p:nvPr>
        </p:nvGraphicFramePr>
        <p:xfrm>
          <a:off x="1907704" y="2324100"/>
          <a:ext cx="7128792" cy="4572000"/>
        </p:xfrm>
        <a:graphic>
          <a:graphicData uri="http://schemas.openxmlformats.org/drawingml/2006/table">
            <a:tbl>
              <a:tblPr>
                <a:tableStyleId>{5C22544A-7EE6-4342-B048-85BDC9FD1C3A}</a:tableStyleId>
              </a:tblPr>
              <a:tblGrid>
                <a:gridCol w="7128792"/>
              </a:tblGrid>
              <a:tr h="4392487">
                <a:tc>
                  <a:txBody>
                    <a:bodyPr/>
                    <a:lstStyle/>
                    <a:p>
                      <a:pPr marL="342900" lvl="0" indent="-342900" algn="justLow" rtl="1">
                        <a:lnSpc>
                          <a:spcPct val="150000"/>
                        </a:lnSpc>
                        <a:spcAft>
                          <a:spcPts val="0"/>
                        </a:spcAft>
                        <a:buClr>
                          <a:srgbClr val="BCA100"/>
                        </a:buClr>
                        <a:buFont typeface="Symbol"/>
                        <a:buChar char=""/>
                      </a:pPr>
                      <a:r>
                        <a:rPr lang="ar-SA" sz="2000" dirty="0">
                          <a:effectLst/>
                          <a:cs typeface="2  Titr" pitchFamily="2" charset="-78"/>
                        </a:rPr>
                        <a:t>خیلی مناسب است که گزارشها منعکس بشود، مردم بشنوند از شما.... خاطرجمع بشوند که برادرها دارند کار </a:t>
                      </a:r>
                      <a:r>
                        <a:rPr lang="ar-SA" sz="2000" dirty="0" smtClean="0">
                          <a:effectLst/>
                          <a:cs typeface="2  Titr" pitchFamily="2" charset="-78"/>
                        </a:rPr>
                        <a:t>می</a:t>
                      </a:r>
                      <a:r>
                        <a:rPr lang="fa-IR" sz="2000" dirty="0" smtClean="0">
                          <a:effectLst/>
                          <a:cs typeface="2  Titr" pitchFamily="2" charset="-78"/>
                        </a:rPr>
                        <a:t> </a:t>
                      </a:r>
                      <a:r>
                        <a:rPr lang="ar-SA" sz="2000" dirty="0" smtClean="0">
                          <a:effectLst/>
                          <a:cs typeface="2  Titr" pitchFamily="2" charset="-78"/>
                        </a:rPr>
                        <a:t>کنند</a:t>
                      </a:r>
                      <a:r>
                        <a:rPr lang="ar-SA" sz="2000" dirty="0">
                          <a:effectLst/>
                          <a:cs typeface="2  Titr" pitchFamily="2" charset="-78"/>
                        </a:rPr>
                        <a:t>، زحمت </a:t>
                      </a:r>
                      <a:r>
                        <a:rPr lang="ar-SA" sz="2000" dirty="0" smtClean="0">
                          <a:effectLst/>
                          <a:cs typeface="2  Titr" pitchFamily="2" charset="-78"/>
                        </a:rPr>
                        <a:t>می</a:t>
                      </a:r>
                      <a:r>
                        <a:rPr lang="fa-IR" sz="2000" dirty="0" smtClean="0">
                          <a:effectLst/>
                          <a:cs typeface="2  Titr" pitchFamily="2" charset="-78"/>
                        </a:rPr>
                        <a:t> </a:t>
                      </a:r>
                      <a:r>
                        <a:rPr lang="ar-SA" sz="2000" dirty="0" smtClean="0">
                          <a:effectLst/>
                          <a:cs typeface="2  Titr" pitchFamily="2" charset="-78"/>
                        </a:rPr>
                        <a:t>کشند</a:t>
                      </a:r>
                      <a:r>
                        <a:rPr lang="ar-SA" sz="2000" dirty="0">
                          <a:effectLst/>
                          <a:cs typeface="2  Titr" pitchFamily="2" charset="-78"/>
                        </a:rPr>
                        <a:t>.</a:t>
                      </a:r>
                      <a:endParaRPr lang="en-US" sz="1800" dirty="0">
                        <a:effectLst/>
                        <a:cs typeface="2  Titr" pitchFamily="2" charset="-78"/>
                      </a:endParaRPr>
                    </a:p>
                    <a:p>
                      <a:pPr marL="342900" lvl="0" indent="-342900" algn="justLow" rtl="1">
                        <a:lnSpc>
                          <a:spcPct val="150000"/>
                        </a:lnSpc>
                        <a:spcAft>
                          <a:spcPts val="0"/>
                        </a:spcAft>
                        <a:buClr>
                          <a:srgbClr val="BCA100"/>
                        </a:buClr>
                        <a:buFont typeface="Symbol"/>
                        <a:buChar char=""/>
                      </a:pPr>
                      <a:r>
                        <a:rPr lang="ar-SA" sz="2000" dirty="0">
                          <a:effectLst/>
                          <a:cs typeface="2  Titr" pitchFamily="2" charset="-78"/>
                        </a:rPr>
                        <a:t>آرامش نسبی و ثبات نسبی در </a:t>
                      </a:r>
                      <a:r>
                        <a:rPr lang="ar-SA" sz="2000" dirty="0" smtClean="0">
                          <a:effectLst/>
                          <a:cs typeface="2  Titr" pitchFamily="2" charset="-78"/>
                        </a:rPr>
                        <a:t>مسئله‌ </a:t>
                      </a:r>
                      <a:r>
                        <a:rPr lang="ar-SA" sz="2000" dirty="0">
                          <a:effectLst/>
                          <a:cs typeface="2  Titr" pitchFamily="2" charset="-78"/>
                        </a:rPr>
                        <a:t>اقتصاد محسوس است؛ این را همه گزارش </a:t>
                      </a:r>
                      <a:r>
                        <a:rPr lang="ar-SA" sz="2000" dirty="0" smtClean="0">
                          <a:effectLst/>
                          <a:cs typeface="2  Titr" pitchFamily="2" charset="-78"/>
                        </a:rPr>
                        <a:t>می</a:t>
                      </a:r>
                      <a:r>
                        <a:rPr lang="fa-IR" sz="2000" dirty="0" smtClean="0">
                          <a:effectLst/>
                          <a:cs typeface="2  Titr" pitchFamily="2" charset="-78"/>
                        </a:rPr>
                        <a:t> </a:t>
                      </a:r>
                      <a:r>
                        <a:rPr lang="ar-SA" sz="2000" dirty="0" smtClean="0">
                          <a:effectLst/>
                          <a:cs typeface="2  Titr" pitchFamily="2" charset="-78"/>
                        </a:rPr>
                        <a:t>کنند</a:t>
                      </a:r>
                      <a:r>
                        <a:rPr lang="ar-SA" sz="2000" dirty="0">
                          <a:effectLst/>
                          <a:cs typeface="2  Titr" pitchFamily="2" charset="-78"/>
                        </a:rPr>
                        <a:t>، ... باید این را مراقبت کرد که محفوظ بماند.</a:t>
                      </a:r>
                      <a:endParaRPr lang="en-US" sz="1800" dirty="0">
                        <a:effectLst/>
                        <a:cs typeface="2  Titr" pitchFamily="2" charset="-78"/>
                      </a:endParaRPr>
                    </a:p>
                    <a:p>
                      <a:pPr marL="342900" lvl="0" indent="-342900" algn="justLow" rtl="1">
                        <a:lnSpc>
                          <a:spcPct val="150000"/>
                        </a:lnSpc>
                        <a:spcAft>
                          <a:spcPts val="0"/>
                        </a:spcAft>
                        <a:buClr>
                          <a:srgbClr val="BCA100"/>
                        </a:buClr>
                        <a:buFont typeface="Symbol"/>
                        <a:buChar char=""/>
                      </a:pPr>
                      <a:r>
                        <a:rPr lang="ar-SA" sz="2000" dirty="0" smtClean="0">
                          <a:effectLst/>
                          <a:cs typeface="2  Titr" pitchFamily="2" charset="-78"/>
                        </a:rPr>
                        <a:t>مسئله‌ </a:t>
                      </a:r>
                      <a:r>
                        <a:rPr lang="ar-SA" sz="2000" dirty="0">
                          <a:effectLst/>
                          <a:cs typeface="2  Titr" pitchFamily="2" charset="-78"/>
                        </a:rPr>
                        <a:t>کاهش تورّم خیلی خوب است. البتّه به این مقدار تورّمی که الان هست ما راضی نیستیم، ...بایستی برسیم به تورّم زیر ده.</a:t>
                      </a:r>
                      <a:endParaRPr lang="en-US" sz="1800" dirty="0">
                        <a:effectLst/>
                        <a:cs typeface="2  Titr" pitchFamily="2" charset="-78"/>
                      </a:endParaRPr>
                    </a:p>
                    <a:p>
                      <a:pPr marL="342900" lvl="0" indent="-342900" algn="justLow" rtl="1">
                        <a:lnSpc>
                          <a:spcPct val="150000"/>
                        </a:lnSpc>
                        <a:spcAft>
                          <a:spcPts val="0"/>
                        </a:spcAft>
                        <a:buClr>
                          <a:srgbClr val="BCA100"/>
                        </a:buClr>
                        <a:buFont typeface="Symbol"/>
                        <a:buChar char=""/>
                      </a:pPr>
                      <a:r>
                        <a:rPr lang="ar-SA" sz="2000" dirty="0">
                          <a:effectLst/>
                          <a:cs typeface="2  Titr" pitchFamily="2" charset="-78"/>
                        </a:rPr>
                        <a:t>مهم این است که مذاکرات را آقایان توانستند ختم کنند، چون بالاخره خود کِش دادنِ مذاکرات یک مسئله‌ای بود و توانستند سر این مسئله را ببندند. </a:t>
                      </a:r>
                      <a:r>
                        <a:rPr lang="ar-SA" sz="1800" dirty="0">
                          <a:effectLst/>
                          <a:cs typeface="2  Titr" pitchFamily="2" charset="-78"/>
                        </a:rPr>
                        <a:t> </a:t>
                      </a:r>
                      <a:r>
                        <a:rPr lang="ar-SA" sz="2000" dirty="0">
                          <a:effectLst/>
                          <a:cs typeface="2  Titr" pitchFamily="2" charset="-78"/>
                        </a:rPr>
                        <a:t>اگر گوشه‌کنارش مشکلی هم وجود داشته باشد، با تدبیر شماها و دیگرانی که مسئولند، برطرف خواهد شد.</a:t>
                      </a:r>
                      <a:endParaRPr lang="en-US" sz="1800" dirty="0">
                        <a:effectLst/>
                        <a:latin typeface="Calibri"/>
                        <a:ea typeface="Calibri"/>
                        <a:cs typeface="2  Titr" pitchFamily="2" charset="-78"/>
                      </a:endParaRPr>
                    </a:p>
                  </a:txBody>
                  <a:tcPr marL="114300" marR="114300" marT="0" marB="0"/>
                </a:tc>
              </a:tr>
            </a:tbl>
          </a:graphicData>
        </a:graphic>
      </p:graphicFrame>
      <p:sp>
        <p:nvSpPr>
          <p:cNvPr id="7" name="Rectangle 6"/>
          <p:cNvSpPr/>
          <p:nvPr/>
        </p:nvSpPr>
        <p:spPr>
          <a:xfrm>
            <a:off x="5491626" y="1822748"/>
            <a:ext cx="2815194" cy="369332"/>
          </a:xfrm>
          <a:prstGeom prst="rect">
            <a:avLst/>
          </a:prstGeom>
          <a:solidFill>
            <a:srgbClr val="FFC000"/>
          </a:solidFill>
        </p:spPr>
        <p:txBody>
          <a:bodyPr wrap="none">
            <a:spAutoFit/>
          </a:bodyPr>
          <a:lstStyle/>
          <a:p>
            <a:r>
              <a:rPr lang="fa-IR" dirty="0" smtClean="0">
                <a:solidFill>
                  <a:prstClr val="black"/>
                </a:solidFill>
                <a:cs typeface="B Titr" pitchFamily="2" charset="-78"/>
              </a:rPr>
              <a:t>5-1-2- اطلاع رسانی به مردم</a:t>
            </a:r>
            <a:endParaRPr lang="fa-IR" dirty="0"/>
          </a:p>
        </p:txBody>
      </p:sp>
    </p:spTree>
    <p:extLst>
      <p:ext uri="{BB962C8B-B14F-4D97-AF65-F5344CB8AC3E}">
        <p14:creationId xmlns:p14="http://schemas.microsoft.com/office/powerpoint/2010/main" val="3505182537"/>
      </p:ext>
    </p:extLst>
  </p:cSld>
  <p:clrMapOvr>
    <a:masterClrMapping/>
  </p:clrMapOvr>
  <mc:AlternateContent xmlns:mc="http://schemas.openxmlformats.org/markup-compatibility/2006" xmlns:p14="http://schemas.microsoft.com/office/powerpoint/2010/main">
    <mc:Choice Requires="p14">
      <p:transition spd="slow" p14:dur="4000">
        <p14:vortex/>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1448" y="269776"/>
            <a:ext cx="6245352" cy="1143000"/>
          </a:xfrm>
          <a:solidFill>
            <a:srgbClr val="FFC000"/>
          </a:solidFill>
        </p:spPr>
        <p:txBody>
          <a:bodyPr>
            <a:noAutofit/>
          </a:bodyPr>
          <a:lstStyle/>
          <a:p>
            <a:pPr algn="ctr"/>
            <a:r>
              <a:rPr lang="fa-IR" dirty="0">
                <a:solidFill>
                  <a:prstClr val="black"/>
                </a:solidFill>
                <a:cs typeface="B Titr" pitchFamily="2" charset="-78"/>
              </a:rPr>
              <a:t>1-2-دولت</a:t>
            </a:r>
            <a:endParaRPr lang="fa-IR" sz="4000" dirty="0">
              <a:cs typeface="2  Titr" pitchFamily="2" charset="-78"/>
            </a:endParaRPr>
          </a:p>
        </p:txBody>
      </p:sp>
      <p:graphicFrame>
        <p:nvGraphicFramePr>
          <p:cNvPr id="6" name="Picture Placeholder 5"/>
          <p:cNvGraphicFramePr>
            <a:graphicFrameLocks noGrp="1"/>
          </p:cNvGraphicFramePr>
          <p:nvPr>
            <p:ph type="pic" idx="1"/>
            <p:extLst>
              <p:ext uri="{D42A27DB-BD31-4B8C-83A1-F6EECF244321}">
                <p14:modId xmlns:p14="http://schemas.microsoft.com/office/powerpoint/2010/main" val="35706443"/>
              </p:ext>
            </p:extLst>
          </p:nvPr>
        </p:nvGraphicFramePr>
        <p:xfrm>
          <a:off x="1928794" y="2214554"/>
          <a:ext cx="6984776" cy="4357718"/>
        </p:xfrm>
        <a:graphic>
          <a:graphicData uri="http://schemas.openxmlformats.org/drawingml/2006/table">
            <a:tbl>
              <a:tblPr rtl="1" firstRow="1" firstCol="1" bandRow="1"/>
              <a:tblGrid>
                <a:gridCol w="6984776"/>
              </a:tblGrid>
              <a:tr h="4357718">
                <a:tc>
                  <a:txBody>
                    <a:bodyPr/>
                    <a:lstStyle/>
                    <a:p>
                      <a:pPr marL="342900" lvl="0" indent="-342900" algn="just" rtl="1">
                        <a:lnSpc>
                          <a:spcPct val="150000"/>
                        </a:lnSpc>
                        <a:spcAft>
                          <a:spcPts val="0"/>
                        </a:spcAft>
                        <a:buClr>
                          <a:srgbClr val="BCA100"/>
                        </a:buClr>
                        <a:buFont typeface="Symbol"/>
                        <a:buChar char=""/>
                      </a:pPr>
                      <a:r>
                        <a:rPr lang="fa-IR" sz="2000" b="1" dirty="0" smtClean="0">
                          <a:solidFill>
                            <a:srgbClr val="0070C0"/>
                          </a:solidFill>
                          <a:effectLst/>
                          <a:latin typeface="Tahoma"/>
                          <a:ea typeface="Calibri"/>
                          <a:cs typeface="2  Titr" pitchFamily="2" charset="-78"/>
                        </a:rPr>
                        <a:t>1-6-1-2-</a:t>
                      </a:r>
                      <a:r>
                        <a:rPr lang="ar-SA" sz="2000" dirty="0" smtClean="0">
                          <a:solidFill>
                            <a:srgbClr val="0070C0"/>
                          </a:solidFill>
                          <a:effectLst/>
                          <a:latin typeface="Tahoma"/>
                          <a:ea typeface="Calibri"/>
                          <a:cs typeface="2  Titr" pitchFamily="2" charset="-78"/>
                        </a:rPr>
                        <a:t> </a:t>
                      </a:r>
                      <a:r>
                        <a:rPr lang="ar-SA" sz="2000" dirty="0">
                          <a:solidFill>
                            <a:srgbClr val="0070C0"/>
                          </a:solidFill>
                          <a:effectLst/>
                          <a:latin typeface="Tahoma"/>
                          <a:ea typeface="Calibri"/>
                          <a:cs typeface="2  Titr" pitchFamily="2" charset="-78"/>
                        </a:rPr>
                        <a:t>حفظ شتاب علمی </a:t>
                      </a:r>
                      <a:r>
                        <a:rPr lang="fa-IR" sz="2000" dirty="0" smtClean="0">
                          <a:solidFill>
                            <a:srgbClr val="0070C0"/>
                          </a:solidFill>
                          <a:effectLst/>
                          <a:latin typeface="Tahoma"/>
                          <a:ea typeface="Calibri"/>
                          <a:cs typeface="2  Titr" pitchFamily="2" charset="-78"/>
                        </a:rPr>
                        <a:t>؛</a:t>
                      </a:r>
                      <a:r>
                        <a:rPr lang="ar-SA" sz="2000" dirty="0" smtClean="0">
                          <a:solidFill>
                            <a:srgbClr val="0070C0"/>
                          </a:solidFill>
                          <a:effectLst/>
                          <a:latin typeface="Tahoma"/>
                          <a:ea typeface="Calibri"/>
                          <a:cs typeface="2  Titr" pitchFamily="2" charset="-78"/>
                        </a:rPr>
                        <a:t> </a:t>
                      </a:r>
                      <a:r>
                        <a:rPr lang="ar-SA" sz="2000" dirty="0" smtClean="0">
                          <a:solidFill>
                            <a:srgbClr val="000000"/>
                          </a:solidFill>
                          <a:effectLst/>
                          <a:latin typeface="Tahoma"/>
                          <a:ea typeface="Calibri"/>
                          <a:cs typeface="2  Titr" pitchFamily="2" charset="-78"/>
                        </a:rPr>
                        <a:t>رتبه‌ </a:t>
                      </a:r>
                      <a:r>
                        <a:rPr lang="ar-SA" sz="2000" dirty="0">
                          <a:solidFill>
                            <a:srgbClr val="000000"/>
                          </a:solidFill>
                          <a:effectLst/>
                          <a:latin typeface="Tahoma"/>
                          <a:ea typeface="Calibri"/>
                          <a:cs typeface="2  Titr" pitchFamily="2" charset="-78"/>
                        </a:rPr>
                        <a:t>علمی محفوظ مانده؛ لکن شتاب تنزّل کرده. نگذارید شتاب علمی در </a:t>
                      </a:r>
                      <a:r>
                        <a:rPr lang="ar-SA" sz="2000" dirty="0" smtClean="0">
                          <a:solidFill>
                            <a:srgbClr val="000000"/>
                          </a:solidFill>
                          <a:effectLst/>
                          <a:latin typeface="Tahoma"/>
                          <a:ea typeface="Calibri"/>
                          <a:cs typeface="2  Titr" pitchFamily="2" charset="-78"/>
                        </a:rPr>
                        <a:t>دهه‌ </a:t>
                      </a:r>
                      <a:r>
                        <a:rPr lang="ar-SA" sz="2000" dirty="0">
                          <a:solidFill>
                            <a:srgbClr val="000000"/>
                          </a:solidFill>
                          <a:effectLst/>
                          <a:latin typeface="Tahoma"/>
                          <a:ea typeface="Calibri"/>
                          <a:cs typeface="2  Titr" pitchFamily="2" charset="-78"/>
                        </a:rPr>
                        <a:t>دوّم چشم‌انداز کم بشود.</a:t>
                      </a:r>
                      <a:endParaRPr lang="en-US" sz="1800" dirty="0">
                        <a:effectLst/>
                        <a:latin typeface="Calibri"/>
                        <a:ea typeface="Calibri"/>
                        <a:cs typeface="2  Titr" pitchFamily="2" charset="-78"/>
                      </a:endParaRPr>
                    </a:p>
                    <a:p>
                      <a:pPr marL="342900" lvl="0" indent="-342900" algn="just" rtl="1">
                        <a:lnSpc>
                          <a:spcPct val="150000"/>
                        </a:lnSpc>
                        <a:spcAft>
                          <a:spcPts val="0"/>
                        </a:spcAft>
                        <a:buClr>
                          <a:srgbClr val="BCA100"/>
                        </a:buClr>
                        <a:buFont typeface="Symbol"/>
                        <a:buChar char=""/>
                      </a:pPr>
                      <a:r>
                        <a:rPr lang="ar-SA" sz="2000" dirty="0">
                          <a:solidFill>
                            <a:srgbClr val="000000"/>
                          </a:solidFill>
                          <a:effectLst/>
                          <a:latin typeface="Tahoma"/>
                          <a:ea typeface="Calibri"/>
                          <a:cs typeface="2  Titr" pitchFamily="2" charset="-78"/>
                        </a:rPr>
                        <a:t>در دهه‌ی اوّل </a:t>
                      </a:r>
                      <a:r>
                        <a:rPr lang="ar-SA" sz="2000" dirty="0">
                          <a:solidFill>
                            <a:srgbClr val="C00000"/>
                          </a:solidFill>
                          <a:effectLst/>
                          <a:latin typeface="Tahoma"/>
                          <a:ea typeface="Calibri"/>
                          <a:cs typeface="2  Titr" pitchFamily="2" charset="-78"/>
                        </a:rPr>
                        <a:t>حرکت علمی تبدیل شد به یک گفتمان</a:t>
                      </a:r>
                      <a:r>
                        <a:rPr lang="ar-SA" sz="2000" dirty="0">
                          <a:solidFill>
                            <a:srgbClr val="000000"/>
                          </a:solidFill>
                          <a:effectLst/>
                          <a:latin typeface="Tahoma"/>
                          <a:ea typeface="Calibri"/>
                          <a:cs typeface="2  Titr" pitchFamily="2" charset="-78"/>
                        </a:rPr>
                        <a:t>؛ ... اصرار دارم مجموعه‌های مرتبط در حفظ گفتمان پیشرفت علمی، بایستی پافشاری </a:t>
                      </a:r>
                      <a:r>
                        <a:rPr lang="ar-SA" sz="2000" dirty="0" smtClean="0">
                          <a:solidFill>
                            <a:srgbClr val="000000"/>
                          </a:solidFill>
                          <a:effectLst/>
                          <a:latin typeface="Tahoma"/>
                          <a:ea typeface="Calibri"/>
                          <a:cs typeface="2  Titr" pitchFamily="2" charset="-78"/>
                        </a:rPr>
                        <a:t>کنند.ر</a:t>
                      </a:r>
                      <a:r>
                        <a:rPr lang="ar-SA" sz="2000" dirty="0" smtClean="0">
                          <a:solidFill>
                            <a:srgbClr val="C00000"/>
                          </a:solidFill>
                          <a:effectLst/>
                          <a:latin typeface="Tahoma"/>
                          <a:ea typeface="Calibri"/>
                          <a:cs typeface="2  Titr" pitchFamily="2" charset="-78"/>
                        </a:rPr>
                        <a:t>وی </a:t>
                      </a:r>
                      <a:r>
                        <a:rPr lang="ar-SA" sz="2000" dirty="0">
                          <a:solidFill>
                            <a:srgbClr val="C00000"/>
                          </a:solidFill>
                          <a:effectLst/>
                          <a:latin typeface="Tahoma"/>
                          <a:ea typeface="Calibri"/>
                          <a:cs typeface="2  Titr" pitchFamily="2" charset="-78"/>
                        </a:rPr>
                        <a:t>شرکتهای دانش‌بنیان باید تکیه بشود</a:t>
                      </a:r>
                      <a:r>
                        <a:rPr lang="ar-SA" sz="2000" dirty="0">
                          <a:solidFill>
                            <a:srgbClr val="000000"/>
                          </a:solidFill>
                          <a:effectLst/>
                          <a:latin typeface="Tahoma"/>
                          <a:ea typeface="Calibri"/>
                          <a:cs typeface="2  Titr" pitchFamily="2" charset="-78"/>
                        </a:rPr>
                        <a:t>؛ </a:t>
                      </a:r>
                      <a:r>
                        <a:rPr lang="ar-SA" sz="2000" dirty="0">
                          <a:solidFill>
                            <a:srgbClr val="7030A0"/>
                          </a:solidFill>
                          <a:effectLst/>
                          <a:latin typeface="Tahoma"/>
                          <a:ea typeface="Calibri"/>
                          <a:cs typeface="2  Titr" pitchFamily="2" charset="-78"/>
                        </a:rPr>
                        <a:t>تجاری‌سازی علوم </a:t>
                      </a:r>
                      <a:r>
                        <a:rPr lang="ar-SA" sz="2000" dirty="0">
                          <a:solidFill>
                            <a:srgbClr val="000000"/>
                          </a:solidFill>
                          <a:effectLst/>
                          <a:latin typeface="Tahoma"/>
                          <a:ea typeface="Calibri"/>
                          <a:cs typeface="2  Titr" pitchFamily="2" charset="-78"/>
                        </a:rPr>
                        <a:t>و فنّاوری‌ها، </a:t>
                      </a:r>
                      <a:r>
                        <a:rPr lang="ar-SA" sz="2000" dirty="0">
                          <a:solidFill>
                            <a:srgbClr val="0070C0"/>
                          </a:solidFill>
                          <a:effectLst/>
                          <a:latin typeface="Tahoma"/>
                          <a:ea typeface="Calibri"/>
                          <a:cs typeface="2  Titr" pitchFamily="2" charset="-78"/>
                        </a:rPr>
                        <a:t>پارک‌های علم و فنّاوری </a:t>
                      </a:r>
                      <a:r>
                        <a:rPr lang="ar-SA" sz="2000" dirty="0">
                          <a:solidFill>
                            <a:srgbClr val="000000"/>
                          </a:solidFill>
                          <a:effectLst/>
                          <a:latin typeface="Tahoma"/>
                          <a:ea typeface="Calibri"/>
                          <a:cs typeface="2  Titr" pitchFamily="2" charset="-78"/>
                        </a:rPr>
                        <a:t>و مانند اینها </a:t>
                      </a:r>
                      <a:r>
                        <a:rPr lang="ar-SA" sz="2000" dirty="0">
                          <a:solidFill>
                            <a:srgbClr val="C00000"/>
                          </a:solidFill>
                          <a:effectLst/>
                          <a:latin typeface="Tahoma"/>
                          <a:ea typeface="Calibri"/>
                          <a:cs typeface="2  Titr" pitchFamily="2" charset="-78"/>
                        </a:rPr>
                        <a:t>کارهای بسیار لازم و خوبی است</a:t>
                      </a:r>
                      <a:r>
                        <a:rPr lang="ar-SA" sz="2000" dirty="0" smtClean="0">
                          <a:solidFill>
                            <a:srgbClr val="C00000"/>
                          </a:solidFill>
                          <a:effectLst/>
                          <a:latin typeface="Tahoma"/>
                          <a:ea typeface="Calibri"/>
                          <a:cs typeface="2  Titr" pitchFamily="2" charset="-78"/>
                        </a:rPr>
                        <a:t>.</a:t>
                      </a:r>
                      <a:endParaRPr lang="en-US" sz="1800" dirty="0">
                        <a:solidFill>
                          <a:srgbClr val="C00000"/>
                        </a:solidFill>
                        <a:effectLst/>
                        <a:latin typeface="Calibri"/>
                        <a:ea typeface="Calibri"/>
                        <a:cs typeface="2  Titr" pitchFamily="2" charset="-78"/>
                      </a:endParaRPr>
                    </a:p>
                  </a:txBody>
                  <a:tcPr marL="114300" marR="114300"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lumMod val="90000"/>
                      </a:schemeClr>
                    </a:solidFill>
                  </a:tcPr>
                </a:tc>
              </a:tr>
            </a:tbl>
          </a:graphicData>
        </a:graphic>
      </p:graphicFrame>
      <p:sp>
        <p:nvSpPr>
          <p:cNvPr id="4" name="Text Placeholder 3"/>
          <p:cNvSpPr>
            <a:spLocks noGrp="1"/>
          </p:cNvSpPr>
          <p:nvPr>
            <p:ph type="body" sz="half" idx="2"/>
          </p:nvPr>
        </p:nvSpPr>
        <p:spPr/>
        <p:txBody>
          <a:bodyPr/>
          <a:lstStyle/>
          <a:p>
            <a:pPr algn="ctr"/>
            <a:r>
              <a:rPr lang="fa-IR" dirty="0">
                <a:solidFill>
                  <a:srgbClr val="990000"/>
                </a:solidFill>
                <a:cs typeface="2  Titr" pitchFamily="2" charset="-78"/>
              </a:rPr>
              <a:t>در دیدار رئیس‌جمهور و اعضاى هیأت دولت </a:t>
            </a:r>
          </a:p>
          <a:p>
            <a:pPr algn="ctr"/>
            <a:r>
              <a:rPr lang="fa-IR" dirty="0">
                <a:solidFill>
                  <a:srgbClr val="990000"/>
                </a:solidFill>
                <a:cs typeface="2  Titr" pitchFamily="2" charset="-78"/>
              </a:rPr>
              <a:t>‌‏۰۴/۰۶/1394</a:t>
            </a:r>
          </a:p>
          <a:p>
            <a:endParaRPr lang="fa-IR" dirty="0"/>
          </a:p>
        </p:txBody>
      </p:sp>
      <p:sp>
        <p:nvSpPr>
          <p:cNvPr id="5" name="Slide Number Placeholder 4"/>
          <p:cNvSpPr>
            <a:spLocks noGrp="1"/>
          </p:cNvSpPr>
          <p:nvPr>
            <p:ph type="sldNum" sz="quarter" idx="12"/>
          </p:nvPr>
        </p:nvSpPr>
        <p:spPr/>
        <p:txBody>
          <a:bodyPr/>
          <a:lstStyle/>
          <a:p>
            <a:r>
              <a:rPr lang="fa-IR" dirty="0" smtClean="0">
                <a:solidFill>
                  <a:srgbClr val="7E0000"/>
                </a:solidFill>
                <a:cs typeface="B Titr" pitchFamily="2" charset="-78"/>
              </a:rPr>
              <a:t>33</a:t>
            </a:r>
            <a:endParaRPr lang="fa-IR" dirty="0">
              <a:solidFill>
                <a:srgbClr val="7E0000"/>
              </a:solidFill>
              <a:cs typeface="B Titr" pitchFamily="2" charset="-78"/>
            </a:endParaRPr>
          </a:p>
        </p:txBody>
      </p:sp>
      <p:sp>
        <p:nvSpPr>
          <p:cNvPr id="7" name="Rectangle 6"/>
          <p:cNvSpPr/>
          <p:nvPr/>
        </p:nvSpPr>
        <p:spPr>
          <a:xfrm>
            <a:off x="5786446" y="1714488"/>
            <a:ext cx="2598788" cy="369332"/>
          </a:xfrm>
          <a:prstGeom prst="rect">
            <a:avLst/>
          </a:prstGeom>
          <a:solidFill>
            <a:srgbClr val="FFC000"/>
          </a:solidFill>
        </p:spPr>
        <p:txBody>
          <a:bodyPr wrap="none">
            <a:spAutoFit/>
          </a:bodyPr>
          <a:lstStyle/>
          <a:p>
            <a:r>
              <a:rPr lang="fa-IR" dirty="0" smtClean="0">
                <a:solidFill>
                  <a:prstClr val="black"/>
                </a:solidFill>
                <a:cs typeface="B Titr" pitchFamily="2" charset="-78"/>
              </a:rPr>
              <a:t>6-1-2- اولویت های دولت </a:t>
            </a:r>
            <a:endParaRPr lang="fa-IR" dirty="0"/>
          </a:p>
        </p:txBody>
      </p:sp>
    </p:spTree>
    <p:extLst>
      <p:ext uri="{BB962C8B-B14F-4D97-AF65-F5344CB8AC3E}">
        <p14:creationId xmlns:p14="http://schemas.microsoft.com/office/powerpoint/2010/main" val="3697459164"/>
      </p:ext>
    </p:extLst>
  </p:cSld>
  <p:clrMapOvr>
    <a:masterClrMapping/>
  </p:clrMapOvr>
  <p:transition spd="slow">
    <p:zoom/>
    <p:sndAc>
      <p:stSnd>
        <p:snd r:embed="rId2" name="chimes.wav"/>
      </p:stSnd>
    </p:sndAc>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C000"/>
          </a:solidFill>
        </p:spPr>
        <p:txBody>
          <a:bodyPr/>
          <a:lstStyle/>
          <a:p>
            <a:pPr algn="ctr"/>
            <a:r>
              <a:rPr lang="fa-IR" dirty="0">
                <a:solidFill>
                  <a:prstClr val="black"/>
                </a:solidFill>
                <a:cs typeface="B Titr" pitchFamily="2" charset="-78"/>
              </a:rPr>
              <a:t>1-2-دولت</a:t>
            </a:r>
            <a:endParaRPr lang="fa-IR" dirty="0"/>
          </a:p>
        </p:txBody>
      </p:sp>
      <p:sp>
        <p:nvSpPr>
          <p:cNvPr id="4" name="Text Placeholder 3"/>
          <p:cNvSpPr>
            <a:spLocks noGrp="1"/>
          </p:cNvSpPr>
          <p:nvPr>
            <p:ph type="body" sz="half" idx="2"/>
          </p:nvPr>
        </p:nvSpPr>
        <p:spPr/>
        <p:txBody>
          <a:bodyPr/>
          <a:lstStyle/>
          <a:p>
            <a:pPr lvl="0" algn="ctr">
              <a:buClr>
                <a:srgbClr val="8FCB17"/>
              </a:buClr>
            </a:pPr>
            <a:r>
              <a:rPr lang="fa-IR" dirty="0">
                <a:solidFill>
                  <a:srgbClr val="990000"/>
                </a:solidFill>
                <a:cs typeface="2  Titr" pitchFamily="2" charset="-78"/>
              </a:rPr>
              <a:t>در دیدار رئیس‌جمهور و اعضاى هیأت دولت </a:t>
            </a:r>
          </a:p>
          <a:p>
            <a:pPr lvl="0" algn="ctr">
              <a:buClr>
                <a:srgbClr val="8FCB17"/>
              </a:buClr>
            </a:pPr>
            <a:r>
              <a:rPr lang="fa-IR" dirty="0">
                <a:solidFill>
                  <a:srgbClr val="990000"/>
                </a:solidFill>
                <a:cs typeface="2  Titr" pitchFamily="2" charset="-78"/>
              </a:rPr>
              <a:t>‌‏۰۴/۰۶/1394</a:t>
            </a:r>
          </a:p>
          <a:p>
            <a:endParaRPr lang="fa-IR" dirty="0">
              <a:solidFill>
                <a:srgbClr val="990000"/>
              </a:solidFill>
            </a:endParaRPr>
          </a:p>
        </p:txBody>
      </p:sp>
      <p:sp>
        <p:nvSpPr>
          <p:cNvPr id="5" name="Slide Number Placeholder 4"/>
          <p:cNvSpPr>
            <a:spLocks noGrp="1"/>
          </p:cNvSpPr>
          <p:nvPr>
            <p:ph type="sldNum" sz="quarter" idx="12"/>
          </p:nvPr>
        </p:nvSpPr>
        <p:spPr/>
        <p:txBody>
          <a:bodyPr/>
          <a:lstStyle/>
          <a:p>
            <a:r>
              <a:rPr lang="fa-IR" dirty="0" smtClean="0">
                <a:solidFill>
                  <a:srgbClr val="7E0000"/>
                </a:solidFill>
                <a:cs typeface="B Titr" pitchFamily="2" charset="-78"/>
              </a:rPr>
              <a:t>34</a:t>
            </a:r>
            <a:endParaRPr lang="fa-IR" dirty="0">
              <a:solidFill>
                <a:srgbClr val="7E0000"/>
              </a:solidFill>
              <a:cs typeface="B Titr" pitchFamily="2" charset="-78"/>
            </a:endParaRPr>
          </a:p>
        </p:txBody>
      </p:sp>
      <p:sp>
        <p:nvSpPr>
          <p:cNvPr id="6" name="Rectangle 5"/>
          <p:cNvSpPr/>
          <p:nvPr/>
        </p:nvSpPr>
        <p:spPr>
          <a:xfrm>
            <a:off x="2555776" y="2204864"/>
            <a:ext cx="5958408" cy="3785652"/>
          </a:xfrm>
          <a:prstGeom prst="rect">
            <a:avLst/>
          </a:prstGeom>
          <a:solidFill>
            <a:schemeClr val="bg2">
              <a:lumMod val="90000"/>
            </a:schemeClr>
          </a:solidFill>
        </p:spPr>
        <p:txBody>
          <a:bodyPr wrap="square">
            <a:spAutoFit/>
          </a:bodyPr>
          <a:lstStyle/>
          <a:p>
            <a:pPr marL="342900" lvl="0" indent="-342900" algn="justLow">
              <a:lnSpc>
                <a:spcPct val="150000"/>
              </a:lnSpc>
              <a:buClr>
                <a:srgbClr val="BCA100"/>
              </a:buClr>
              <a:buFont typeface="Symbol"/>
              <a:buChar char=""/>
            </a:pPr>
            <a:r>
              <a:rPr lang="fa-IR" sz="2000" b="1" dirty="0" smtClean="0">
                <a:solidFill>
                  <a:srgbClr val="0070C0"/>
                </a:solidFill>
                <a:latin typeface="Tahoma"/>
                <a:ea typeface="Calibri"/>
                <a:cs typeface="2  Titr" pitchFamily="2" charset="-78"/>
              </a:rPr>
              <a:t>2-6-1-2- توجه جدی به </a:t>
            </a:r>
            <a:r>
              <a:rPr lang="ar-SA" sz="2000" dirty="0" smtClean="0">
                <a:solidFill>
                  <a:srgbClr val="0070C0"/>
                </a:solidFill>
                <a:latin typeface="Tahoma"/>
                <a:ea typeface="Calibri"/>
                <a:cs typeface="2  Titr" pitchFamily="2" charset="-78"/>
              </a:rPr>
              <a:t>مسئله‌ </a:t>
            </a:r>
            <a:r>
              <a:rPr lang="ar-SA" sz="2000" dirty="0">
                <a:solidFill>
                  <a:srgbClr val="0070C0"/>
                </a:solidFill>
                <a:latin typeface="Tahoma"/>
                <a:ea typeface="Calibri"/>
                <a:cs typeface="2  Titr" pitchFamily="2" charset="-78"/>
              </a:rPr>
              <a:t>فرهنگ </a:t>
            </a:r>
            <a:r>
              <a:rPr lang="fa-IR" sz="2000" dirty="0" smtClean="0">
                <a:solidFill>
                  <a:srgbClr val="0070C0"/>
                </a:solidFill>
                <a:latin typeface="Tahoma"/>
                <a:ea typeface="Calibri"/>
                <a:cs typeface="2  Titr" pitchFamily="2" charset="-78"/>
              </a:rPr>
              <a:t>؛ </a:t>
            </a:r>
            <a:r>
              <a:rPr lang="ar-SA" sz="2000" dirty="0" smtClean="0">
                <a:solidFill>
                  <a:srgbClr val="000000"/>
                </a:solidFill>
                <a:latin typeface="Tahoma"/>
                <a:ea typeface="Calibri"/>
                <a:cs typeface="2  Titr" pitchFamily="2" charset="-78"/>
              </a:rPr>
              <a:t>حساسیّت </a:t>
            </a:r>
            <a:r>
              <a:rPr lang="ar-SA" sz="2000" dirty="0">
                <a:solidFill>
                  <a:srgbClr val="000000"/>
                </a:solidFill>
                <a:latin typeface="Tahoma"/>
                <a:ea typeface="Calibri"/>
                <a:cs typeface="2  Titr" pitchFamily="2" charset="-78"/>
              </a:rPr>
              <a:t>این حقیر نسبت به مسئله‌ی فرهنگ و مشکلات فرهنگی گاهی اوقات موجب شده که من شب خوابم نبرده.</a:t>
            </a:r>
            <a:endParaRPr lang="en-US" dirty="0">
              <a:solidFill>
                <a:prstClr val="black"/>
              </a:solidFill>
              <a:ea typeface="Calibri"/>
              <a:cs typeface="2  Titr" pitchFamily="2" charset="-78"/>
            </a:endParaRPr>
          </a:p>
          <a:p>
            <a:pPr marL="342900" lvl="0" indent="-342900" algn="justLow">
              <a:lnSpc>
                <a:spcPct val="150000"/>
              </a:lnSpc>
              <a:buClr>
                <a:srgbClr val="BCA100"/>
              </a:buClr>
              <a:buFont typeface="Symbol"/>
              <a:buChar char=""/>
            </a:pPr>
            <a:r>
              <a:rPr lang="ar-SA" sz="2000" dirty="0">
                <a:solidFill>
                  <a:srgbClr val="000000"/>
                </a:solidFill>
                <a:latin typeface="Tahoma"/>
                <a:ea typeface="Calibri"/>
                <a:cs typeface="2  Titr" pitchFamily="2" charset="-78"/>
              </a:rPr>
              <a:t>دو کار اساسی که باید انجام بگیرد؛ یکی تولیدات فرهنگی سالم در زمینه‌های مختلف، و یکی جلوگیری از تولیدهای مضر و به‌اصطلاح متاع و کالای مضرّ فرهنگی. اگر فلان تئاتر، فیلم، کتاب، نشریّه با مبانی انقلاب و مبانی اسلام مخالف است، جلویش را بگیرید. رهاسازی فرهنگ اصلاً جایز نیست. </a:t>
            </a:r>
            <a:endParaRPr lang="en-US" dirty="0">
              <a:solidFill>
                <a:prstClr val="black"/>
              </a:solidFill>
              <a:ea typeface="Calibri"/>
              <a:cs typeface="2  Titr" pitchFamily="2" charset="-78"/>
            </a:endParaRPr>
          </a:p>
        </p:txBody>
      </p:sp>
    </p:spTree>
    <p:extLst>
      <p:ext uri="{BB962C8B-B14F-4D97-AF65-F5344CB8AC3E}">
        <p14:creationId xmlns:p14="http://schemas.microsoft.com/office/powerpoint/2010/main" val="765906683"/>
      </p:ext>
    </p:extLst>
  </p:cSld>
  <p:clrMapOvr>
    <a:masterClrMapping/>
  </p:clrMapOvr>
  <p:transition spd="slow">
    <p:wipe dir="d"/>
    <p:sndAc>
      <p:stSnd>
        <p:snd r:embed="rId2" name="chimes.wav"/>
      </p:stSnd>
    </p:sndAc>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C000"/>
          </a:solidFill>
        </p:spPr>
        <p:txBody>
          <a:bodyPr/>
          <a:lstStyle/>
          <a:p>
            <a:pPr algn="ctr"/>
            <a:r>
              <a:rPr lang="fa-IR" dirty="0">
                <a:solidFill>
                  <a:prstClr val="black"/>
                </a:solidFill>
                <a:cs typeface="B Titr" pitchFamily="2" charset="-78"/>
              </a:rPr>
              <a:t>1-2-دولت</a:t>
            </a:r>
            <a:endParaRPr lang="fa-IR" dirty="0"/>
          </a:p>
        </p:txBody>
      </p:sp>
      <p:sp>
        <p:nvSpPr>
          <p:cNvPr id="4" name="Text Placeholder 3"/>
          <p:cNvSpPr>
            <a:spLocks noGrp="1"/>
          </p:cNvSpPr>
          <p:nvPr>
            <p:ph type="body" sz="half" idx="2"/>
          </p:nvPr>
        </p:nvSpPr>
        <p:spPr/>
        <p:txBody>
          <a:bodyPr/>
          <a:lstStyle/>
          <a:p>
            <a:pPr algn="ctr"/>
            <a:r>
              <a:rPr lang="fa-IR" dirty="0">
                <a:solidFill>
                  <a:srgbClr val="990000"/>
                </a:solidFill>
                <a:cs typeface="2  Titr" pitchFamily="2" charset="-78"/>
              </a:rPr>
              <a:t>در دیدار رئیس‌جمهور و اعضاى هیأت دولت </a:t>
            </a:r>
          </a:p>
          <a:p>
            <a:pPr algn="ctr"/>
            <a:r>
              <a:rPr lang="fa-IR" dirty="0">
                <a:solidFill>
                  <a:srgbClr val="990000"/>
                </a:solidFill>
                <a:cs typeface="2  Titr" pitchFamily="2" charset="-78"/>
              </a:rPr>
              <a:t>‌‏۰۴/۰۶/1394</a:t>
            </a:r>
          </a:p>
          <a:p>
            <a:endParaRPr lang="fa-IR" dirty="0"/>
          </a:p>
        </p:txBody>
      </p:sp>
      <p:sp>
        <p:nvSpPr>
          <p:cNvPr id="5" name="Slide Number Placeholder 4"/>
          <p:cNvSpPr>
            <a:spLocks noGrp="1"/>
          </p:cNvSpPr>
          <p:nvPr>
            <p:ph type="sldNum" sz="quarter" idx="12"/>
          </p:nvPr>
        </p:nvSpPr>
        <p:spPr/>
        <p:txBody>
          <a:bodyPr/>
          <a:lstStyle/>
          <a:p>
            <a:r>
              <a:rPr lang="fa-IR" dirty="0" smtClean="0">
                <a:solidFill>
                  <a:srgbClr val="7E0000"/>
                </a:solidFill>
                <a:cs typeface="B Titr" pitchFamily="2" charset="-78"/>
              </a:rPr>
              <a:t>35</a:t>
            </a:r>
            <a:endParaRPr lang="fa-IR" dirty="0">
              <a:solidFill>
                <a:srgbClr val="7E0000"/>
              </a:solidFill>
              <a:cs typeface="B Titr" pitchFamily="2" charset="-78"/>
            </a:endParaRPr>
          </a:p>
        </p:txBody>
      </p:sp>
      <p:graphicFrame>
        <p:nvGraphicFramePr>
          <p:cNvPr id="6" name="Table 5"/>
          <p:cNvGraphicFramePr>
            <a:graphicFrameLocks noGrp="1"/>
          </p:cNvGraphicFramePr>
          <p:nvPr>
            <p:extLst>
              <p:ext uri="{D42A27DB-BD31-4B8C-83A1-F6EECF244321}">
                <p14:modId xmlns:p14="http://schemas.microsoft.com/office/powerpoint/2010/main" val="859783488"/>
              </p:ext>
            </p:extLst>
          </p:nvPr>
        </p:nvGraphicFramePr>
        <p:xfrm>
          <a:off x="2071670" y="2132856"/>
          <a:ext cx="6615130" cy="4392487"/>
        </p:xfrm>
        <a:graphic>
          <a:graphicData uri="http://schemas.openxmlformats.org/drawingml/2006/table">
            <a:tbl>
              <a:tblPr>
                <a:tableStyleId>{5C22544A-7EE6-4342-B048-85BDC9FD1C3A}</a:tableStyleId>
              </a:tblPr>
              <a:tblGrid>
                <a:gridCol w="6615130"/>
              </a:tblGrid>
              <a:tr h="4392487">
                <a:tc>
                  <a:txBody>
                    <a:bodyPr/>
                    <a:lstStyle/>
                    <a:p>
                      <a:pPr marL="342900" lvl="0" indent="-342900" algn="justLow" rtl="1">
                        <a:lnSpc>
                          <a:spcPct val="115000"/>
                        </a:lnSpc>
                        <a:spcAft>
                          <a:spcPts val="0"/>
                        </a:spcAft>
                        <a:buClr>
                          <a:srgbClr val="BCA100"/>
                        </a:buClr>
                        <a:buFont typeface="Symbol"/>
                        <a:buChar char=""/>
                      </a:pPr>
                      <a:r>
                        <a:rPr kumimoji="0" lang="fa-IR" sz="2400" b="1" i="0" u="none" strike="noStrike" kern="1200" cap="none" spc="0" normalizeH="0" baseline="0" noProof="0" dirty="0" smtClean="0">
                          <a:ln>
                            <a:noFill/>
                          </a:ln>
                          <a:solidFill>
                            <a:srgbClr val="0070C0"/>
                          </a:solidFill>
                          <a:effectLst/>
                          <a:uLnTx/>
                          <a:uFillTx/>
                          <a:latin typeface="Tahoma"/>
                          <a:ea typeface="Calibri"/>
                          <a:cs typeface="2  Titr" pitchFamily="2" charset="-78"/>
                        </a:rPr>
                        <a:t>3-6-1-2- حفظ وحدت و پرهیز از حاشیه سازی</a:t>
                      </a:r>
                      <a:r>
                        <a:rPr kumimoji="0" lang="ar-SA" sz="2400" b="0" i="0" u="none" strike="noStrike" kern="1200" cap="none" spc="0" normalizeH="0" baseline="0" noProof="0" dirty="0" smtClean="0">
                          <a:ln>
                            <a:noFill/>
                          </a:ln>
                          <a:solidFill>
                            <a:srgbClr val="0070C0"/>
                          </a:solidFill>
                          <a:effectLst/>
                          <a:uLnTx/>
                          <a:uFillTx/>
                          <a:latin typeface="Tahoma"/>
                          <a:ea typeface="Calibri"/>
                          <a:cs typeface="2  Titr" pitchFamily="2" charset="-78"/>
                        </a:rPr>
                        <a:t> </a:t>
                      </a:r>
                      <a:r>
                        <a:rPr kumimoji="0" lang="fa-IR" sz="2400" b="0" i="0" u="none" strike="noStrike" kern="1200" cap="none" spc="0" normalizeH="0" baseline="0" noProof="0" dirty="0" smtClean="0">
                          <a:ln>
                            <a:noFill/>
                          </a:ln>
                          <a:solidFill>
                            <a:srgbClr val="0070C0"/>
                          </a:solidFill>
                          <a:effectLst/>
                          <a:uLnTx/>
                          <a:uFillTx/>
                          <a:latin typeface="Tahoma"/>
                          <a:ea typeface="Calibri"/>
                          <a:cs typeface="2  Titr" pitchFamily="2" charset="-78"/>
                        </a:rPr>
                        <a:t>؛ </a:t>
                      </a:r>
                      <a:r>
                        <a:rPr lang="ar-SA" sz="2800" dirty="0" smtClean="0">
                          <a:effectLst/>
                          <a:cs typeface="2  Titr" pitchFamily="2" charset="-78"/>
                        </a:rPr>
                        <a:t>یکی </a:t>
                      </a:r>
                      <a:r>
                        <a:rPr lang="ar-SA" sz="2800" dirty="0">
                          <a:effectLst/>
                          <a:cs typeface="2  Titr" pitchFamily="2" charset="-78"/>
                        </a:rPr>
                        <a:t>هم حفظ این یکپارچگی‌ای که خوشبختانه در مردم وجود دارد</a:t>
                      </a:r>
                      <a:r>
                        <a:rPr lang="ar-SA" sz="2800" dirty="0" smtClean="0">
                          <a:effectLst/>
                          <a:cs typeface="2  Titr" pitchFamily="2" charset="-78"/>
                        </a:rPr>
                        <a:t>.</a:t>
                      </a:r>
                      <a:endParaRPr lang="fa-IR" sz="2800" dirty="0" smtClean="0">
                        <a:effectLst/>
                        <a:cs typeface="2  Titr" pitchFamily="2" charset="-78"/>
                      </a:endParaRPr>
                    </a:p>
                    <a:p>
                      <a:pPr marL="342900" marR="0" lvl="0" indent="-342900" algn="justLow" defTabSz="914400" rtl="1" eaLnBrk="1" fontAlgn="auto" latinLnBrk="0" hangingPunct="1">
                        <a:lnSpc>
                          <a:spcPct val="115000"/>
                        </a:lnSpc>
                        <a:spcBef>
                          <a:spcPts val="0"/>
                        </a:spcBef>
                        <a:spcAft>
                          <a:spcPts val="0"/>
                        </a:spcAft>
                        <a:buClr>
                          <a:srgbClr val="BCA100"/>
                        </a:buClr>
                        <a:buSzTx/>
                        <a:buFont typeface="Symbol"/>
                        <a:buChar char=""/>
                        <a:tabLst/>
                        <a:defRPr/>
                      </a:pPr>
                      <a:r>
                        <a:rPr kumimoji="0" lang="ar-SA" sz="2400" b="0" i="0" u="none" strike="noStrike" cap="none" normalizeH="0" baseline="0" dirty="0" smtClean="0">
                          <a:ln>
                            <a:noFill/>
                          </a:ln>
                          <a:solidFill>
                            <a:srgbClr val="000000"/>
                          </a:solidFill>
                          <a:effectLst/>
                          <a:latin typeface="Tahoma" pitchFamily="34" charset="0"/>
                          <a:ea typeface="Calibri" pitchFamily="34" charset="0"/>
                          <a:cs typeface="2  Titr" pitchFamily="2" charset="-78"/>
                        </a:rPr>
                        <a:t>حاشیه‌سازی نباید بشود؛ بعضی از حاشیه‌سازی‌ها تشتّت‌آور است؛ یعنی همین وحدت جهت‌گیری را به هم میزند؛ مراقب این معنا باشیم.</a:t>
                      </a:r>
                      <a:r>
                        <a:rPr kumimoji="0" lang="en-US" sz="1200" b="0" i="0" u="none" strike="noStrike" cap="none" normalizeH="0" baseline="0" dirty="0" smtClean="0">
                          <a:ln>
                            <a:noFill/>
                          </a:ln>
                          <a:solidFill>
                            <a:schemeClr val="tx1"/>
                          </a:solidFill>
                          <a:effectLst/>
                          <a:latin typeface="Arial" pitchFamily="34" charset="0"/>
                          <a:cs typeface="2  Titr" pitchFamily="2" charset="-78"/>
                        </a:rPr>
                        <a:t> </a:t>
                      </a:r>
                      <a:endParaRPr kumimoji="0" lang="en-US" sz="3600" b="0" i="0" u="none" strike="noStrike" cap="none" normalizeH="0" baseline="0" dirty="0" smtClean="0">
                        <a:ln>
                          <a:noFill/>
                        </a:ln>
                        <a:solidFill>
                          <a:schemeClr val="tx1"/>
                        </a:solidFill>
                        <a:effectLst/>
                        <a:latin typeface="Arial" pitchFamily="34" charset="0"/>
                        <a:cs typeface="2  Titr" pitchFamily="2" charset="-78"/>
                      </a:endParaRPr>
                    </a:p>
                    <a:p>
                      <a:pPr marL="342900" lvl="0" indent="-342900" algn="justLow" rtl="1">
                        <a:lnSpc>
                          <a:spcPct val="115000"/>
                        </a:lnSpc>
                        <a:spcAft>
                          <a:spcPts val="0"/>
                        </a:spcAft>
                        <a:buClr>
                          <a:srgbClr val="BCA100"/>
                        </a:buClr>
                        <a:buFont typeface="Symbol"/>
                        <a:buChar char=""/>
                      </a:pPr>
                      <a:endParaRPr lang="en-US" sz="1100" dirty="0">
                        <a:effectLst/>
                        <a:latin typeface="Calibri"/>
                        <a:ea typeface="Calibri"/>
                        <a:cs typeface="Arial"/>
                      </a:endParaRPr>
                    </a:p>
                  </a:txBody>
                  <a:tcPr marL="114300" marR="114300" marT="0" marB="0">
                    <a:solidFill>
                      <a:schemeClr val="bg2">
                        <a:lumMod val="50000"/>
                      </a:schemeClr>
                    </a:solidFill>
                  </a:tcPr>
                </a:tc>
              </a:tr>
            </a:tbl>
          </a:graphicData>
        </a:graphic>
      </p:graphicFrame>
    </p:spTree>
    <p:extLst>
      <p:ext uri="{BB962C8B-B14F-4D97-AF65-F5344CB8AC3E}">
        <p14:creationId xmlns:p14="http://schemas.microsoft.com/office/powerpoint/2010/main" val="3462236412"/>
      </p:ext>
    </p:extLst>
  </p:cSld>
  <p:clrMapOvr>
    <a:masterClrMapping/>
  </p:clrMapOvr>
  <mc:AlternateContent xmlns:mc="http://schemas.openxmlformats.org/markup-compatibility/2006" xmlns:p14="http://schemas.microsoft.com/office/powerpoint/2010/main">
    <mc:Choice Requires="p14">
      <p:transition spd="slow" p14:dur="1600">
        <p14:gallery dir="r"/>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C000"/>
          </a:solidFill>
        </p:spPr>
        <p:txBody>
          <a:bodyPr>
            <a:noAutofit/>
          </a:bodyPr>
          <a:lstStyle/>
          <a:p>
            <a:pPr lvl="0" algn="ctr" rtl="1">
              <a:lnSpc>
                <a:spcPct val="115000"/>
              </a:lnSpc>
              <a:spcBef>
                <a:spcPts val="1200"/>
              </a:spcBef>
            </a:pPr>
            <a:r>
              <a:rPr lang="fa-IR" sz="3600" cap="none" spc="0" dirty="0" smtClean="0">
                <a:latin typeface="Tahoma"/>
                <a:ea typeface="Calibri"/>
                <a:cs typeface="B Titr" pitchFamily="2" charset="-78"/>
              </a:rPr>
              <a:t>2-2- </a:t>
            </a:r>
            <a:r>
              <a:rPr lang="fa-IR" sz="3600" cap="none" spc="0" dirty="0">
                <a:latin typeface="Tahoma"/>
                <a:ea typeface="Calibri"/>
                <a:cs typeface="B Titr" pitchFamily="2" charset="-78"/>
              </a:rPr>
              <a:t>مجلس شورای اسلامی </a:t>
            </a:r>
            <a:br>
              <a:rPr lang="fa-IR" sz="3600" cap="none" spc="0" dirty="0">
                <a:latin typeface="Tahoma"/>
                <a:ea typeface="Calibri"/>
                <a:cs typeface="B Titr" pitchFamily="2" charset="-78"/>
              </a:rPr>
            </a:br>
            <a:endParaRPr lang="en-US" sz="2800" dirty="0">
              <a:cs typeface="B Titr" pitchFamily="2" charset="-78"/>
            </a:endParaRPr>
          </a:p>
        </p:txBody>
      </p:sp>
      <p:sp>
        <p:nvSpPr>
          <p:cNvPr id="4" name="Text Placeholder 3"/>
          <p:cNvSpPr>
            <a:spLocks noGrp="1"/>
          </p:cNvSpPr>
          <p:nvPr>
            <p:ph type="body" sz="half" idx="2"/>
          </p:nvPr>
        </p:nvSpPr>
        <p:spPr/>
        <p:txBody>
          <a:bodyPr/>
          <a:lstStyle/>
          <a:p>
            <a:pPr algn="ctr"/>
            <a:r>
              <a:rPr lang="fa-IR" dirty="0" smtClean="0">
                <a:solidFill>
                  <a:srgbClr val="C00000"/>
                </a:solidFill>
                <a:cs typeface="B Titr" pitchFamily="2" charset="-78"/>
              </a:rPr>
              <a:t>در دیدار با نمایندگان مجلس شورای اسلامی </a:t>
            </a:r>
            <a:r>
              <a:rPr lang="en-US" dirty="0" smtClean="0">
                <a:solidFill>
                  <a:srgbClr val="C00000"/>
                </a:solidFill>
                <a:cs typeface="B Titr" pitchFamily="2" charset="-78"/>
              </a:rPr>
              <a:t>‌</a:t>
            </a:r>
            <a:r>
              <a:rPr lang="fa-IR" dirty="0" smtClean="0">
                <a:solidFill>
                  <a:srgbClr val="C00000"/>
                </a:solidFill>
                <a:cs typeface="B Titr" pitchFamily="2" charset="-78"/>
              </a:rPr>
              <a:t>1394/3/6</a:t>
            </a:r>
            <a:endParaRPr lang="en-US" dirty="0">
              <a:solidFill>
                <a:srgbClr val="C00000"/>
              </a:solidFill>
              <a:cs typeface="B Titr" pitchFamily="2" charset="-78"/>
            </a:endParaRPr>
          </a:p>
        </p:txBody>
      </p:sp>
      <p:sp>
        <p:nvSpPr>
          <p:cNvPr id="5" name="Slide Number Placeholder 4"/>
          <p:cNvSpPr>
            <a:spLocks noGrp="1"/>
          </p:cNvSpPr>
          <p:nvPr>
            <p:ph type="sldNum" sz="quarter" idx="12"/>
          </p:nvPr>
        </p:nvSpPr>
        <p:spPr/>
        <p:txBody>
          <a:bodyPr/>
          <a:lstStyle/>
          <a:p>
            <a:r>
              <a:rPr lang="fa-IR" dirty="0" smtClean="0">
                <a:solidFill>
                  <a:srgbClr val="7E0000"/>
                </a:solidFill>
                <a:cs typeface="B Titr" pitchFamily="2" charset="-78"/>
              </a:rPr>
              <a:t>36</a:t>
            </a:r>
            <a:endParaRPr lang="fa-IR" dirty="0">
              <a:solidFill>
                <a:srgbClr val="7E0000"/>
              </a:solidFill>
              <a:cs typeface="B Titr" pitchFamily="2" charset="-78"/>
            </a:endParaRPr>
          </a:p>
        </p:txBody>
      </p:sp>
      <p:graphicFrame>
        <p:nvGraphicFramePr>
          <p:cNvPr id="6" name="Table 5"/>
          <p:cNvGraphicFramePr>
            <a:graphicFrameLocks noGrp="1"/>
          </p:cNvGraphicFramePr>
          <p:nvPr>
            <p:extLst>
              <p:ext uri="{D42A27DB-BD31-4B8C-83A1-F6EECF244321}">
                <p14:modId xmlns:p14="http://schemas.microsoft.com/office/powerpoint/2010/main" val="2510004515"/>
              </p:ext>
            </p:extLst>
          </p:nvPr>
        </p:nvGraphicFramePr>
        <p:xfrm>
          <a:off x="2071670" y="2000240"/>
          <a:ext cx="6858048" cy="4357718"/>
        </p:xfrm>
        <a:graphic>
          <a:graphicData uri="http://schemas.openxmlformats.org/drawingml/2006/table">
            <a:tbl>
              <a:tblPr/>
              <a:tblGrid>
                <a:gridCol w="6858048"/>
              </a:tblGrid>
              <a:tr h="4357718">
                <a:tc>
                  <a:txBody>
                    <a:bodyPr/>
                    <a:lstStyle/>
                    <a:p>
                      <a:pPr marL="342900" lvl="0" indent="-342900" algn="justLow" rtl="1">
                        <a:lnSpc>
                          <a:spcPct val="115000"/>
                        </a:lnSpc>
                        <a:spcAft>
                          <a:spcPts val="0"/>
                        </a:spcAft>
                        <a:buClr>
                          <a:srgbClr val="BCA100"/>
                        </a:buClr>
                        <a:buFont typeface="Symbol"/>
                        <a:buChar char=""/>
                      </a:pPr>
                      <a:r>
                        <a:rPr kumimoji="0" lang="fa-IR" sz="2400" b="0" i="0" u="none" strike="noStrike" kern="1200" cap="none" spc="0" normalizeH="0" baseline="0" noProof="0" dirty="0" smtClean="0">
                          <a:ln>
                            <a:noFill/>
                          </a:ln>
                          <a:solidFill>
                            <a:srgbClr val="C00000"/>
                          </a:solidFill>
                          <a:effectLst/>
                          <a:uLnTx/>
                          <a:uFillTx/>
                          <a:latin typeface="Tahoma"/>
                          <a:ea typeface="Calibri"/>
                          <a:cs typeface="B Titr" pitchFamily="2" charset="-78"/>
                        </a:rPr>
                        <a:t>1-2-2- </a:t>
                      </a:r>
                      <a:r>
                        <a:rPr kumimoji="0" lang="ar-SA" sz="2400" b="0" i="0" u="none" strike="noStrike" kern="1200" cap="none" spc="0" normalizeH="0" baseline="0" noProof="0" dirty="0" smtClean="0">
                          <a:ln>
                            <a:noFill/>
                          </a:ln>
                          <a:solidFill>
                            <a:srgbClr val="C00000"/>
                          </a:solidFill>
                          <a:effectLst/>
                          <a:uLnTx/>
                          <a:uFillTx/>
                          <a:latin typeface="Tahoma"/>
                          <a:ea typeface="Calibri"/>
                          <a:cs typeface="B Titr" pitchFamily="2" charset="-78"/>
                        </a:rPr>
                        <a:t>ایجاد ارتباط و اتّصال محکم‌تر با خدای متعال</a:t>
                      </a:r>
                      <a:r>
                        <a:rPr kumimoji="0" lang="fa-IR" sz="2400" b="0" i="0" u="none" strike="noStrike" kern="1200" cap="none" spc="0" normalizeH="0" baseline="0" noProof="0" dirty="0" smtClean="0">
                          <a:ln>
                            <a:noFill/>
                          </a:ln>
                          <a:solidFill>
                            <a:srgbClr val="C00000"/>
                          </a:solidFill>
                          <a:effectLst/>
                          <a:uLnTx/>
                          <a:uFillTx/>
                          <a:latin typeface="Tahoma"/>
                          <a:ea typeface="Calibri"/>
                          <a:cs typeface="B Titr" pitchFamily="2" charset="-78"/>
                        </a:rPr>
                        <a:t>؛ </a:t>
                      </a:r>
                      <a:r>
                        <a:rPr lang="ar-SA" sz="2400" dirty="0" smtClean="0">
                          <a:solidFill>
                            <a:srgbClr val="000000"/>
                          </a:solidFill>
                          <a:latin typeface="Tahoma"/>
                          <a:ea typeface="Calibri"/>
                          <a:cs typeface="B Titr" pitchFamily="2" charset="-78"/>
                        </a:rPr>
                        <a:t>نمایندگی </a:t>
                      </a:r>
                      <a:r>
                        <a:rPr lang="ar-SA" sz="2400" dirty="0">
                          <a:solidFill>
                            <a:srgbClr val="000000"/>
                          </a:solidFill>
                          <a:latin typeface="Tahoma"/>
                          <a:ea typeface="Calibri"/>
                          <a:cs typeface="B Titr" pitchFamily="2" charset="-78"/>
                        </a:rPr>
                        <a:t>مجلس، مسئولیت در دولت، نیروهای مسلّح و قوّه</a:t>
                      </a:r>
                      <a:r>
                        <a:rPr lang="en-US" sz="2400" dirty="0" smtClean="0">
                          <a:solidFill>
                            <a:srgbClr val="000000"/>
                          </a:solidFill>
                          <a:latin typeface="Tahoma"/>
                          <a:ea typeface="Calibri"/>
                          <a:cs typeface="B Titr" pitchFamily="2" charset="-78"/>
                        </a:rPr>
                        <a:t>‌</a:t>
                      </a:r>
                      <a:r>
                        <a:rPr lang="ar-SA" sz="2400" dirty="0" smtClean="0">
                          <a:solidFill>
                            <a:srgbClr val="000000"/>
                          </a:solidFill>
                          <a:latin typeface="Tahoma"/>
                          <a:ea typeface="Calibri"/>
                          <a:cs typeface="B Titr" pitchFamily="2" charset="-78"/>
                        </a:rPr>
                        <a:t> </a:t>
                      </a:r>
                      <a:r>
                        <a:rPr lang="ar-SA" sz="2400" dirty="0">
                          <a:solidFill>
                            <a:srgbClr val="000000"/>
                          </a:solidFill>
                          <a:latin typeface="Tahoma"/>
                          <a:ea typeface="Calibri"/>
                          <a:cs typeface="B Titr" pitchFamily="2" charset="-78"/>
                        </a:rPr>
                        <a:t>قضائیه چیزهایی است که اوّلین وظیفه</a:t>
                      </a:r>
                      <a:r>
                        <a:rPr lang="en-US" sz="2400" dirty="0">
                          <a:solidFill>
                            <a:srgbClr val="000000"/>
                          </a:solidFill>
                          <a:latin typeface="Tahoma"/>
                          <a:ea typeface="Calibri"/>
                          <a:cs typeface="B Titr" pitchFamily="2" charset="-78"/>
                        </a:rPr>
                        <a:t>‌</a:t>
                      </a:r>
                      <a:r>
                        <a:rPr lang="ar-SA" sz="2400" dirty="0">
                          <a:solidFill>
                            <a:srgbClr val="000000"/>
                          </a:solidFill>
                          <a:latin typeface="Tahoma"/>
                          <a:ea typeface="Calibri"/>
                          <a:cs typeface="B Titr" pitchFamily="2" charset="-78"/>
                        </a:rPr>
                        <a:t>ای که به ما متوجّه </a:t>
                      </a:r>
                      <a:r>
                        <a:rPr lang="ar-SA" sz="2400" dirty="0" smtClean="0">
                          <a:solidFill>
                            <a:srgbClr val="000000"/>
                          </a:solidFill>
                          <a:latin typeface="Tahoma"/>
                          <a:ea typeface="Calibri"/>
                          <a:cs typeface="B Titr" pitchFamily="2" charset="-78"/>
                        </a:rPr>
                        <a:t>می</a:t>
                      </a:r>
                      <a:r>
                        <a:rPr lang="fa-IR" sz="2400" dirty="0" smtClean="0">
                          <a:solidFill>
                            <a:srgbClr val="000000"/>
                          </a:solidFill>
                          <a:latin typeface="Tahoma"/>
                          <a:ea typeface="Calibri"/>
                          <a:cs typeface="B Titr" pitchFamily="2" charset="-78"/>
                        </a:rPr>
                        <a:t> </a:t>
                      </a:r>
                      <a:r>
                        <a:rPr lang="ar-SA" sz="2400" dirty="0" smtClean="0">
                          <a:solidFill>
                            <a:srgbClr val="000000"/>
                          </a:solidFill>
                          <a:latin typeface="Tahoma"/>
                          <a:ea typeface="Calibri"/>
                          <a:cs typeface="B Titr" pitchFamily="2" charset="-78"/>
                        </a:rPr>
                        <a:t>کند </a:t>
                      </a:r>
                      <a:r>
                        <a:rPr lang="ar-SA" sz="2400" dirty="0">
                          <a:solidFill>
                            <a:srgbClr val="000000"/>
                          </a:solidFill>
                          <a:latin typeface="Tahoma"/>
                          <a:ea typeface="Calibri"/>
                          <a:cs typeface="B Titr" pitchFamily="2" charset="-78"/>
                        </a:rPr>
                        <a:t>عبارت باشد از وظیفه‌ی ایجاد ارتباط و اتّصال محکم‌تر با خدای متعال، ایجاد بندگی خالص</a:t>
                      </a:r>
                      <a:r>
                        <a:rPr lang="en-US" sz="2400" dirty="0">
                          <a:solidFill>
                            <a:srgbClr val="000000"/>
                          </a:solidFill>
                          <a:latin typeface="Tahoma"/>
                          <a:ea typeface="Calibri"/>
                          <a:cs typeface="B Titr" pitchFamily="2" charset="-78"/>
                        </a:rPr>
                        <a:t>‌</a:t>
                      </a:r>
                      <a:r>
                        <a:rPr lang="ar-SA" sz="2400" dirty="0">
                          <a:solidFill>
                            <a:srgbClr val="000000"/>
                          </a:solidFill>
                          <a:latin typeface="Tahoma"/>
                          <a:ea typeface="Calibri"/>
                          <a:cs typeface="B Titr" pitchFamily="2" charset="-78"/>
                        </a:rPr>
                        <a:t>تر و بهتر؛ از این نباید غفلت کنیم</a:t>
                      </a:r>
                      <a:r>
                        <a:rPr lang="ar-SA" sz="2400" dirty="0" smtClean="0">
                          <a:solidFill>
                            <a:srgbClr val="000000"/>
                          </a:solidFill>
                          <a:latin typeface="Tahoma"/>
                          <a:ea typeface="Calibri"/>
                          <a:cs typeface="B Titr" pitchFamily="2" charset="-78"/>
                        </a:rPr>
                        <a:t>.</a:t>
                      </a:r>
                      <a:endParaRPr lang="fa-IR" sz="2400" dirty="0" smtClean="0">
                        <a:solidFill>
                          <a:srgbClr val="000000"/>
                        </a:solidFill>
                        <a:latin typeface="Tahoma"/>
                        <a:ea typeface="Calibri"/>
                        <a:cs typeface="B Titr" pitchFamily="2" charset="-78"/>
                      </a:endParaRPr>
                    </a:p>
                    <a:p>
                      <a:pPr marL="342900" marR="0" lvl="0" indent="-342900" algn="justLow" defTabSz="914400" rtl="1" eaLnBrk="1" fontAlgn="auto" latinLnBrk="0" hangingPunct="1">
                        <a:lnSpc>
                          <a:spcPct val="115000"/>
                        </a:lnSpc>
                        <a:spcBef>
                          <a:spcPts val="0"/>
                        </a:spcBef>
                        <a:spcAft>
                          <a:spcPts val="0"/>
                        </a:spcAft>
                        <a:buClr>
                          <a:srgbClr val="BCA100"/>
                        </a:buClr>
                        <a:buSzTx/>
                        <a:buFont typeface="Symbol"/>
                        <a:buChar char=""/>
                        <a:tabLst/>
                        <a:defRPr/>
                      </a:pPr>
                      <a:r>
                        <a:rPr kumimoji="0" lang="ar-SA" sz="2000" b="0" i="0" u="none" strike="noStrike" cap="none" normalizeH="0" baseline="0" dirty="0" smtClean="0">
                          <a:ln>
                            <a:noFill/>
                          </a:ln>
                          <a:solidFill>
                            <a:srgbClr val="000000"/>
                          </a:solidFill>
                          <a:effectLst/>
                          <a:latin typeface="Tahoma" pitchFamily="34" charset="0"/>
                          <a:ea typeface="Calibri" pitchFamily="34" charset="0"/>
                          <a:cs typeface="B Titr" pitchFamily="2" charset="-78"/>
                        </a:rPr>
                        <a:t>آنچه برای ما باید مهم باشد و در مدّنظر ما قرار بگیرد، این است که ما چه کار کنیم که به وظیفه</a:t>
                      </a:r>
                      <a:r>
                        <a:rPr kumimoji="0" lang="en-US" sz="2000" b="0" i="0" u="none" strike="noStrike" cap="none" normalizeH="0" baseline="0" dirty="0" smtClean="0">
                          <a:ln>
                            <a:noFill/>
                          </a:ln>
                          <a:solidFill>
                            <a:srgbClr val="000000"/>
                          </a:solidFill>
                          <a:effectLst/>
                          <a:latin typeface="Tahoma" pitchFamily="34" charset="0"/>
                          <a:ea typeface="Calibri" pitchFamily="34" charset="0"/>
                          <a:cs typeface="B Titr" pitchFamily="2" charset="-78"/>
                        </a:rPr>
                        <a:t>‌</a:t>
                      </a:r>
                      <a:r>
                        <a:rPr kumimoji="0" lang="ar-SA" sz="2000" b="0" i="0" u="none" strike="noStrike" cap="none" normalizeH="0" baseline="0" dirty="0" smtClean="0">
                          <a:ln>
                            <a:noFill/>
                          </a:ln>
                          <a:solidFill>
                            <a:srgbClr val="000000"/>
                          </a:solidFill>
                          <a:effectLst/>
                          <a:latin typeface="Tahoma" pitchFamily="34" charset="0"/>
                          <a:ea typeface="Calibri" pitchFamily="34" charset="0"/>
                          <a:cs typeface="B Titr" pitchFamily="2" charset="-78"/>
                        </a:rPr>
                        <a:t> الهی خودمان عمل کرده باشیم؛ تعبّد ما، اخلاص ما، عمل ما، عمل صالح ما تأمین شده باشد. این، آن وظیفه</a:t>
                      </a:r>
                      <a:r>
                        <a:rPr kumimoji="0" lang="en-US" sz="2000" b="0" i="0" u="none" strike="noStrike" cap="none" normalizeH="0" baseline="0" dirty="0" smtClean="0">
                          <a:ln>
                            <a:noFill/>
                          </a:ln>
                          <a:solidFill>
                            <a:srgbClr val="000000"/>
                          </a:solidFill>
                          <a:effectLst/>
                          <a:latin typeface="Tahoma" pitchFamily="34" charset="0"/>
                          <a:ea typeface="Calibri" pitchFamily="34" charset="0"/>
                          <a:cs typeface="B Titr" pitchFamily="2" charset="-78"/>
                        </a:rPr>
                        <a:t>‌</a:t>
                      </a:r>
                      <a:r>
                        <a:rPr kumimoji="0" lang="ar-SA" sz="2000" b="0" i="0" u="none" strike="noStrike" cap="none" normalizeH="0" baseline="0" dirty="0" smtClean="0">
                          <a:ln>
                            <a:noFill/>
                          </a:ln>
                          <a:solidFill>
                            <a:srgbClr val="000000"/>
                          </a:solidFill>
                          <a:effectLst/>
                          <a:latin typeface="Tahoma" pitchFamily="34" charset="0"/>
                          <a:ea typeface="Calibri" pitchFamily="34" charset="0"/>
                          <a:cs typeface="B Titr" pitchFamily="2" charset="-78"/>
                        </a:rPr>
                        <a:t>ای است که مسئولین، خیلی باید به آن توجّه کنند</a:t>
                      </a:r>
                      <a:r>
                        <a:rPr kumimoji="0" lang="en-US" sz="2000" b="0" i="0" u="none" strike="noStrike" cap="none" normalizeH="0" baseline="0" dirty="0" smtClean="0">
                          <a:ln>
                            <a:noFill/>
                          </a:ln>
                          <a:solidFill>
                            <a:srgbClr val="000000"/>
                          </a:solidFill>
                          <a:effectLst/>
                          <a:latin typeface="Tahoma" pitchFamily="34" charset="0"/>
                          <a:ea typeface="Calibri" pitchFamily="34" charset="0"/>
                          <a:cs typeface="B Titr" pitchFamily="2" charset="-78"/>
                        </a:rPr>
                        <a:t>.</a:t>
                      </a:r>
                      <a:r>
                        <a:rPr kumimoji="0" lang="en-US" sz="1200" b="0" i="0" u="none" strike="noStrike" cap="none" normalizeH="0" baseline="0" dirty="0" smtClean="0">
                          <a:ln>
                            <a:noFill/>
                          </a:ln>
                          <a:solidFill>
                            <a:schemeClr val="tx1"/>
                          </a:solidFill>
                          <a:effectLst/>
                          <a:latin typeface="Arial" pitchFamily="34" charset="0"/>
                          <a:cs typeface="B Titr" pitchFamily="2" charset="-78"/>
                        </a:rPr>
                        <a:t> </a:t>
                      </a:r>
                      <a:endParaRPr kumimoji="0" lang="en-US" sz="3200" b="0" i="0" u="none" strike="noStrike" cap="none" normalizeH="0" baseline="0" dirty="0" smtClean="0">
                        <a:ln>
                          <a:noFill/>
                        </a:ln>
                        <a:solidFill>
                          <a:schemeClr val="tx1"/>
                        </a:solidFill>
                        <a:effectLst/>
                        <a:latin typeface="Arial" pitchFamily="34" charset="0"/>
                        <a:cs typeface="B Titr" pitchFamily="2" charset="-78"/>
                      </a:endParaRPr>
                    </a:p>
                    <a:p>
                      <a:pPr marL="342900" lvl="0" indent="-342900" algn="justLow" rtl="1">
                        <a:lnSpc>
                          <a:spcPct val="115000"/>
                        </a:lnSpc>
                        <a:spcAft>
                          <a:spcPts val="0"/>
                        </a:spcAft>
                        <a:buClr>
                          <a:srgbClr val="BCA100"/>
                        </a:buClr>
                        <a:buFont typeface="Symbol"/>
                        <a:buChar char=""/>
                      </a:pPr>
                      <a:endParaRPr lang="en-US" sz="1100" dirty="0">
                        <a:latin typeface="Calibri"/>
                        <a:ea typeface="Calibri"/>
                        <a:cs typeface="Arial"/>
                      </a:endParaRPr>
                    </a:p>
                  </a:txBody>
                  <a:tcPr marL="114300" marR="114300" marT="0" marB="0">
                    <a:lnL>
                      <a:noFill/>
                    </a:lnL>
                    <a:lnR>
                      <a:noFill/>
                    </a:lnR>
                    <a:lnT>
                      <a:noFill/>
                    </a:lnT>
                    <a:lnB>
                      <a:noFill/>
                    </a:lnB>
                    <a:solidFill>
                      <a:schemeClr val="bg2">
                        <a:lumMod val="50000"/>
                      </a:schemeClr>
                    </a:solidFill>
                  </a:tcPr>
                </a:tc>
              </a:tr>
            </a:tbl>
          </a:graphicData>
        </a:graphic>
      </p:graphicFrame>
    </p:spTree>
    <p:extLst>
      <p:ext uri="{BB962C8B-B14F-4D97-AF65-F5344CB8AC3E}">
        <p14:creationId xmlns:p14="http://schemas.microsoft.com/office/powerpoint/2010/main" val="3514028900"/>
      </p:ext>
    </p:extLst>
  </p:cSld>
  <p:clrMapOvr>
    <a:masterClrMapping/>
  </p:clrMapOvr>
  <p:transition spd="slow">
    <p:zoom dir="in"/>
    <p:sndAc>
      <p:stSnd>
        <p:snd r:embed="rId2" name="chimes.wav"/>
      </p:stSnd>
    </p:sndAc>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fa-IR" sz="3600" cap="none" spc="0" dirty="0">
                <a:solidFill>
                  <a:prstClr val="black"/>
                </a:solidFill>
                <a:latin typeface="Tahoma"/>
                <a:ea typeface="Calibri"/>
                <a:cs typeface="B Titr" pitchFamily="2" charset="-78"/>
              </a:rPr>
              <a:t>2-2- مجلس شورای اسلامی </a:t>
            </a:r>
            <a:br>
              <a:rPr lang="fa-IR" sz="3600" cap="none" spc="0" dirty="0">
                <a:solidFill>
                  <a:prstClr val="black"/>
                </a:solidFill>
                <a:latin typeface="Tahoma"/>
                <a:ea typeface="Calibri"/>
                <a:cs typeface="B Titr" pitchFamily="2" charset="-78"/>
              </a:rPr>
            </a:br>
            <a:endParaRPr lang="en-US" sz="2800" dirty="0">
              <a:cs typeface="B Titr" pitchFamily="2" charset="-78"/>
            </a:endParaRPr>
          </a:p>
        </p:txBody>
      </p:sp>
      <p:sp>
        <p:nvSpPr>
          <p:cNvPr id="4" name="Text Placeholder 3"/>
          <p:cNvSpPr>
            <a:spLocks noGrp="1"/>
          </p:cNvSpPr>
          <p:nvPr>
            <p:ph type="body" sz="half" idx="2"/>
          </p:nvPr>
        </p:nvSpPr>
        <p:spPr/>
        <p:txBody>
          <a:bodyPr/>
          <a:lstStyle/>
          <a:p>
            <a:pPr algn="ctr"/>
            <a:r>
              <a:rPr lang="fa-IR" dirty="0" smtClean="0">
                <a:solidFill>
                  <a:srgbClr val="C00000"/>
                </a:solidFill>
                <a:cs typeface="B Titr" pitchFamily="2" charset="-78"/>
              </a:rPr>
              <a:t>در دیدار با نمایندگان مجلس شورای اسلامی </a:t>
            </a:r>
            <a:r>
              <a:rPr lang="en-US" dirty="0" smtClean="0">
                <a:solidFill>
                  <a:srgbClr val="C00000"/>
                </a:solidFill>
                <a:cs typeface="B Titr" pitchFamily="2" charset="-78"/>
              </a:rPr>
              <a:t>‌</a:t>
            </a:r>
            <a:r>
              <a:rPr lang="fa-IR" dirty="0" smtClean="0">
                <a:solidFill>
                  <a:srgbClr val="C00000"/>
                </a:solidFill>
                <a:cs typeface="B Titr" pitchFamily="2" charset="-78"/>
              </a:rPr>
              <a:t>1394/3/6</a:t>
            </a:r>
            <a:endParaRPr lang="en-US" dirty="0" smtClean="0">
              <a:solidFill>
                <a:srgbClr val="C00000"/>
              </a:solidFill>
              <a:cs typeface="B Titr" pitchFamily="2" charset="-78"/>
            </a:endParaRPr>
          </a:p>
          <a:p>
            <a:pPr algn="ctr"/>
            <a:endParaRPr lang="en-US" dirty="0"/>
          </a:p>
        </p:txBody>
      </p:sp>
      <p:sp>
        <p:nvSpPr>
          <p:cNvPr id="5" name="Slide Number Placeholder 4"/>
          <p:cNvSpPr>
            <a:spLocks noGrp="1"/>
          </p:cNvSpPr>
          <p:nvPr>
            <p:ph type="sldNum" sz="quarter" idx="12"/>
          </p:nvPr>
        </p:nvSpPr>
        <p:spPr/>
        <p:txBody>
          <a:bodyPr/>
          <a:lstStyle/>
          <a:p>
            <a:r>
              <a:rPr lang="fa-IR" dirty="0" smtClean="0">
                <a:solidFill>
                  <a:srgbClr val="7E0000"/>
                </a:solidFill>
                <a:cs typeface="B Titr" pitchFamily="2" charset="-78"/>
              </a:rPr>
              <a:t>37</a:t>
            </a:r>
            <a:endParaRPr lang="fa-IR" dirty="0">
              <a:solidFill>
                <a:srgbClr val="7E0000"/>
              </a:solidFill>
              <a:cs typeface="B Titr" pitchFamily="2" charset="-78"/>
            </a:endParaRPr>
          </a:p>
        </p:txBody>
      </p:sp>
      <p:graphicFrame>
        <p:nvGraphicFramePr>
          <p:cNvPr id="6" name="Table 5"/>
          <p:cNvGraphicFramePr>
            <a:graphicFrameLocks noGrp="1"/>
          </p:cNvGraphicFramePr>
          <p:nvPr>
            <p:extLst>
              <p:ext uri="{D42A27DB-BD31-4B8C-83A1-F6EECF244321}">
                <p14:modId xmlns:p14="http://schemas.microsoft.com/office/powerpoint/2010/main" val="1740557139"/>
              </p:ext>
            </p:extLst>
          </p:nvPr>
        </p:nvGraphicFramePr>
        <p:xfrm>
          <a:off x="2071670" y="1857364"/>
          <a:ext cx="6786610" cy="4626864"/>
        </p:xfrm>
        <a:graphic>
          <a:graphicData uri="http://schemas.openxmlformats.org/drawingml/2006/table">
            <a:tbl>
              <a:tblPr/>
              <a:tblGrid>
                <a:gridCol w="6786610"/>
              </a:tblGrid>
              <a:tr h="3429024">
                <a:tc>
                  <a:txBody>
                    <a:bodyPr/>
                    <a:lstStyle/>
                    <a:p>
                      <a:pPr marL="342900" lvl="0" indent="-342900" algn="justLow" rtl="1">
                        <a:lnSpc>
                          <a:spcPct val="115000"/>
                        </a:lnSpc>
                        <a:spcAft>
                          <a:spcPts val="0"/>
                        </a:spcAft>
                        <a:buClr>
                          <a:srgbClr val="BCA100"/>
                        </a:buClr>
                        <a:buFont typeface="Symbol"/>
                        <a:buChar char=""/>
                      </a:pPr>
                      <a:r>
                        <a:rPr kumimoji="0" lang="fa-IR" sz="2400" b="0" i="0" u="none" strike="noStrike" kern="1200" cap="none" spc="0" normalizeH="0" baseline="0" noProof="0" dirty="0" smtClean="0">
                          <a:ln>
                            <a:noFill/>
                          </a:ln>
                          <a:solidFill>
                            <a:srgbClr val="C00000"/>
                          </a:solidFill>
                          <a:effectLst/>
                          <a:uLnTx/>
                          <a:uFillTx/>
                          <a:latin typeface="Tahoma"/>
                          <a:ea typeface="Calibri"/>
                          <a:cs typeface="B Titr" pitchFamily="2" charset="-78"/>
                        </a:rPr>
                        <a:t>2-2-2-</a:t>
                      </a:r>
                      <a:r>
                        <a:rPr lang="fa-IR" sz="2400" dirty="0" smtClean="0">
                          <a:solidFill>
                            <a:srgbClr val="C00000"/>
                          </a:solidFill>
                          <a:latin typeface="Tahoma"/>
                          <a:ea typeface="Calibri"/>
                          <a:cs typeface="B Titr" pitchFamily="2" charset="-78"/>
                        </a:rPr>
                        <a:t>تحت</a:t>
                      </a:r>
                      <a:r>
                        <a:rPr lang="fa-IR" sz="2400" baseline="0" dirty="0" smtClean="0">
                          <a:solidFill>
                            <a:srgbClr val="C00000"/>
                          </a:solidFill>
                          <a:latin typeface="Tahoma"/>
                          <a:ea typeface="Calibri"/>
                          <a:cs typeface="B Titr" pitchFamily="2" charset="-78"/>
                        </a:rPr>
                        <a:t> الشعاع انتخابات آخر سال </a:t>
                      </a:r>
                      <a:r>
                        <a:rPr kumimoji="0" lang="fa-IR" sz="2400" b="0" i="0" u="none" strike="noStrike" kern="1200" cap="none" spc="0" normalizeH="0" baseline="0" noProof="0" dirty="0" smtClean="0">
                          <a:ln>
                            <a:noFill/>
                          </a:ln>
                          <a:solidFill>
                            <a:srgbClr val="C00000"/>
                          </a:solidFill>
                          <a:effectLst/>
                          <a:uLnTx/>
                          <a:uFillTx/>
                          <a:latin typeface="Tahoma"/>
                          <a:ea typeface="Calibri"/>
                          <a:cs typeface="B Titr" pitchFamily="2" charset="-78"/>
                        </a:rPr>
                        <a:t>قرار نگرفتن </a:t>
                      </a:r>
                      <a:r>
                        <a:rPr lang="fa-IR" sz="2400" baseline="0" dirty="0" smtClean="0">
                          <a:solidFill>
                            <a:srgbClr val="C00000"/>
                          </a:solidFill>
                          <a:latin typeface="Tahoma"/>
                          <a:ea typeface="Calibri"/>
                          <a:cs typeface="B Titr" pitchFamily="2" charset="-78"/>
                        </a:rPr>
                        <a:t>؛ </a:t>
                      </a:r>
                      <a:r>
                        <a:rPr lang="ar-SA" sz="2400" dirty="0" smtClean="0">
                          <a:solidFill>
                            <a:srgbClr val="000000"/>
                          </a:solidFill>
                          <a:latin typeface="Tahoma"/>
                          <a:ea typeface="Calibri"/>
                          <a:cs typeface="B Titr" pitchFamily="2" charset="-78"/>
                        </a:rPr>
                        <a:t>یک </a:t>
                      </a:r>
                      <a:r>
                        <a:rPr lang="ar-SA" sz="2400" dirty="0">
                          <a:solidFill>
                            <a:srgbClr val="000000"/>
                          </a:solidFill>
                          <a:latin typeface="Tahoma"/>
                          <a:ea typeface="Calibri"/>
                          <a:cs typeface="B Titr" pitchFamily="2" charset="-78"/>
                        </a:rPr>
                        <a:t>توصیه مربوط به نحوه</a:t>
                      </a:r>
                      <a:r>
                        <a:rPr lang="en-US" sz="2400" dirty="0" smtClean="0">
                          <a:solidFill>
                            <a:srgbClr val="000000"/>
                          </a:solidFill>
                          <a:latin typeface="Tahoma"/>
                          <a:ea typeface="Calibri"/>
                          <a:cs typeface="B Titr" pitchFamily="2" charset="-78"/>
                        </a:rPr>
                        <a:t>‌</a:t>
                      </a:r>
                      <a:r>
                        <a:rPr lang="ar-SA" sz="2400" dirty="0" smtClean="0">
                          <a:solidFill>
                            <a:srgbClr val="000000"/>
                          </a:solidFill>
                          <a:latin typeface="Tahoma"/>
                          <a:ea typeface="Calibri"/>
                          <a:cs typeface="B Titr" pitchFamily="2" charset="-78"/>
                        </a:rPr>
                        <a:t> </a:t>
                      </a:r>
                      <a:r>
                        <a:rPr lang="ar-SA" sz="2400" dirty="0">
                          <a:solidFill>
                            <a:srgbClr val="000000"/>
                          </a:solidFill>
                          <a:latin typeface="Tahoma"/>
                          <a:ea typeface="Calibri"/>
                          <a:cs typeface="B Titr" pitchFamily="2" charset="-78"/>
                        </a:rPr>
                        <a:t>رفتار دوستان - آقایان و خانمها - در این سال آخر است؛ مراقب باشید که عامل انتخاباتِ آخر سال، بر نحوه</a:t>
                      </a:r>
                      <a:r>
                        <a:rPr lang="en-US" sz="2400" dirty="0" smtClean="0">
                          <a:solidFill>
                            <a:srgbClr val="000000"/>
                          </a:solidFill>
                          <a:latin typeface="Tahoma"/>
                          <a:ea typeface="Calibri"/>
                          <a:cs typeface="B Titr" pitchFamily="2" charset="-78"/>
                        </a:rPr>
                        <a:t>‌</a:t>
                      </a:r>
                      <a:r>
                        <a:rPr lang="ar-SA" sz="2400" dirty="0" smtClean="0">
                          <a:solidFill>
                            <a:srgbClr val="000000"/>
                          </a:solidFill>
                          <a:latin typeface="Tahoma"/>
                          <a:ea typeface="Calibri"/>
                          <a:cs typeface="B Titr" pitchFamily="2" charset="-78"/>
                        </a:rPr>
                        <a:t> </a:t>
                      </a:r>
                      <a:r>
                        <a:rPr lang="ar-SA" sz="2400" dirty="0">
                          <a:solidFill>
                            <a:srgbClr val="000000"/>
                          </a:solidFill>
                          <a:latin typeface="Tahoma"/>
                          <a:ea typeface="Calibri"/>
                          <a:cs typeface="B Titr" pitchFamily="2" charset="-78"/>
                        </a:rPr>
                        <a:t>اقداماتی که در این سال </a:t>
                      </a:r>
                      <a:r>
                        <a:rPr lang="ar-SA" sz="2400" dirty="0" smtClean="0">
                          <a:solidFill>
                            <a:srgbClr val="000000"/>
                          </a:solidFill>
                          <a:latin typeface="Tahoma"/>
                          <a:ea typeface="Calibri"/>
                          <a:cs typeface="B Titr" pitchFamily="2" charset="-78"/>
                        </a:rPr>
                        <a:t>می</a:t>
                      </a:r>
                      <a:r>
                        <a:rPr lang="en-US" sz="2400" dirty="0" smtClean="0">
                          <a:solidFill>
                            <a:srgbClr val="000000"/>
                          </a:solidFill>
                          <a:latin typeface="Tahoma"/>
                          <a:ea typeface="Calibri"/>
                          <a:cs typeface="B Titr" pitchFamily="2" charset="-78"/>
                        </a:rPr>
                        <a:t> </a:t>
                      </a:r>
                      <a:r>
                        <a:rPr lang="ar-SA" sz="2400" dirty="0" smtClean="0">
                          <a:solidFill>
                            <a:srgbClr val="000000"/>
                          </a:solidFill>
                          <a:latin typeface="Tahoma"/>
                          <a:ea typeface="Calibri"/>
                          <a:cs typeface="B Titr" pitchFamily="2" charset="-78"/>
                        </a:rPr>
                        <a:t>کنید</a:t>
                      </a:r>
                      <a:r>
                        <a:rPr lang="ar-SA" sz="2400" dirty="0">
                          <a:solidFill>
                            <a:srgbClr val="000000"/>
                          </a:solidFill>
                          <a:latin typeface="Tahoma"/>
                          <a:ea typeface="Calibri"/>
                          <a:cs typeface="B Titr" pitchFamily="2" charset="-78"/>
                        </a:rPr>
                        <a:t>، اثر نگذارد.</a:t>
                      </a:r>
                      <a:endParaRPr lang="en-US" sz="2000" dirty="0">
                        <a:latin typeface="Calibri"/>
                        <a:ea typeface="Calibri"/>
                        <a:cs typeface="B Titr" pitchFamily="2" charset="-78"/>
                      </a:endParaRPr>
                    </a:p>
                    <a:p>
                      <a:pPr marL="342900" lvl="0" indent="-342900" algn="justLow" rtl="1">
                        <a:lnSpc>
                          <a:spcPct val="115000"/>
                        </a:lnSpc>
                        <a:spcAft>
                          <a:spcPts val="0"/>
                        </a:spcAft>
                        <a:buClr>
                          <a:srgbClr val="BCA100"/>
                        </a:buClr>
                        <a:buFont typeface="Symbol"/>
                        <a:buChar char=""/>
                      </a:pPr>
                      <a:r>
                        <a:rPr lang="fa-IR" sz="2400" dirty="0" smtClean="0">
                          <a:solidFill>
                            <a:srgbClr val="C00000"/>
                          </a:solidFill>
                          <a:latin typeface="Tahoma"/>
                          <a:ea typeface="Calibri"/>
                          <a:cs typeface="B Titr" pitchFamily="2" charset="-78"/>
                        </a:rPr>
                        <a:t>3-2-2 دقت در برنامه ششم ؛ </a:t>
                      </a:r>
                      <a:r>
                        <a:rPr lang="ar-SA" sz="2400" dirty="0" smtClean="0">
                          <a:solidFill>
                            <a:srgbClr val="000000"/>
                          </a:solidFill>
                          <a:latin typeface="Tahoma"/>
                          <a:ea typeface="Calibri"/>
                          <a:cs typeface="B Titr" pitchFamily="2" charset="-78"/>
                        </a:rPr>
                        <a:t>توصیه</a:t>
                      </a:r>
                      <a:r>
                        <a:rPr lang="en-US" sz="2400" dirty="0" smtClean="0">
                          <a:solidFill>
                            <a:srgbClr val="000000"/>
                          </a:solidFill>
                          <a:latin typeface="Tahoma"/>
                          <a:ea typeface="Calibri"/>
                          <a:cs typeface="B Titr" pitchFamily="2" charset="-78"/>
                        </a:rPr>
                        <a:t>‌</a:t>
                      </a:r>
                      <a:r>
                        <a:rPr lang="ar-SA" sz="2400" dirty="0" smtClean="0">
                          <a:solidFill>
                            <a:srgbClr val="000000"/>
                          </a:solidFill>
                          <a:latin typeface="Tahoma"/>
                          <a:ea typeface="Calibri"/>
                          <a:cs typeface="B Titr" pitchFamily="2" charset="-78"/>
                        </a:rPr>
                        <a:t> </a:t>
                      </a:r>
                      <a:r>
                        <a:rPr lang="ar-SA" sz="2400" dirty="0">
                          <a:solidFill>
                            <a:srgbClr val="000000"/>
                          </a:solidFill>
                          <a:latin typeface="Tahoma"/>
                          <a:ea typeface="Calibri"/>
                          <a:cs typeface="B Titr" pitchFamily="2" charset="-78"/>
                        </a:rPr>
                        <a:t>دوّم مربوط به برنامه</a:t>
                      </a:r>
                      <a:r>
                        <a:rPr lang="en-US" sz="2400" dirty="0" smtClean="0">
                          <a:solidFill>
                            <a:srgbClr val="000000"/>
                          </a:solidFill>
                          <a:latin typeface="Tahoma"/>
                          <a:ea typeface="Calibri"/>
                          <a:cs typeface="B Titr" pitchFamily="2" charset="-78"/>
                        </a:rPr>
                        <a:t>‌</a:t>
                      </a:r>
                      <a:r>
                        <a:rPr lang="ar-SA" sz="2400" dirty="0" smtClean="0">
                          <a:solidFill>
                            <a:srgbClr val="000000"/>
                          </a:solidFill>
                          <a:latin typeface="Tahoma"/>
                          <a:ea typeface="Calibri"/>
                          <a:cs typeface="B Titr" pitchFamily="2" charset="-78"/>
                        </a:rPr>
                        <a:t> </a:t>
                      </a:r>
                      <a:r>
                        <a:rPr lang="ar-SA" sz="2400" dirty="0">
                          <a:solidFill>
                            <a:srgbClr val="000000"/>
                          </a:solidFill>
                          <a:latin typeface="Tahoma"/>
                          <a:ea typeface="Calibri"/>
                          <a:cs typeface="B Titr" pitchFamily="2" charset="-78"/>
                        </a:rPr>
                        <a:t>ششم است...</a:t>
                      </a:r>
                      <a:r>
                        <a:rPr lang="ar-SA" sz="2000" dirty="0">
                          <a:latin typeface="Calibri"/>
                          <a:ea typeface="Calibri"/>
                          <a:cs typeface="B Titr" pitchFamily="2" charset="-78"/>
                        </a:rPr>
                        <a:t> </a:t>
                      </a:r>
                      <a:r>
                        <a:rPr lang="ar-SA" sz="2400" dirty="0">
                          <a:solidFill>
                            <a:srgbClr val="000000"/>
                          </a:solidFill>
                          <a:latin typeface="Tahoma"/>
                          <a:ea typeface="Calibri"/>
                          <a:cs typeface="B Titr" pitchFamily="2" charset="-78"/>
                        </a:rPr>
                        <a:t>برنامه</a:t>
                      </a:r>
                      <a:r>
                        <a:rPr lang="en-US" sz="2400" dirty="0">
                          <a:solidFill>
                            <a:srgbClr val="000000"/>
                          </a:solidFill>
                          <a:latin typeface="Tahoma"/>
                          <a:ea typeface="Calibri"/>
                          <a:cs typeface="B Titr" pitchFamily="2" charset="-78"/>
                        </a:rPr>
                        <a:t>‌</a:t>
                      </a:r>
                      <a:r>
                        <a:rPr lang="ar-SA" sz="2400" dirty="0">
                          <a:solidFill>
                            <a:srgbClr val="000000"/>
                          </a:solidFill>
                          <a:latin typeface="Tahoma"/>
                          <a:ea typeface="Calibri"/>
                          <a:cs typeface="B Titr" pitchFamily="2" charset="-78"/>
                        </a:rPr>
                        <a:t>ی ششم با دقّت مورد توجّه قرار بگیرد...</a:t>
                      </a:r>
                      <a:r>
                        <a:rPr lang="ar-SA" sz="2000" dirty="0">
                          <a:latin typeface="Calibri"/>
                          <a:ea typeface="Calibri"/>
                          <a:cs typeface="B Titr" pitchFamily="2" charset="-78"/>
                        </a:rPr>
                        <a:t> </a:t>
                      </a:r>
                      <a:r>
                        <a:rPr lang="ar-SA" sz="2400" dirty="0">
                          <a:solidFill>
                            <a:srgbClr val="000000"/>
                          </a:solidFill>
                          <a:latin typeface="Tahoma"/>
                          <a:ea typeface="Calibri"/>
                          <a:cs typeface="B Titr" pitchFamily="2" charset="-78"/>
                        </a:rPr>
                        <a:t>آن آخر کار، یک حالت بی</a:t>
                      </a:r>
                      <a:r>
                        <a:rPr lang="en-US" sz="2400" dirty="0">
                          <a:solidFill>
                            <a:srgbClr val="000000"/>
                          </a:solidFill>
                          <a:latin typeface="Tahoma"/>
                          <a:ea typeface="Calibri"/>
                          <a:cs typeface="B Titr" pitchFamily="2" charset="-78"/>
                        </a:rPr>
                        <a:t>‌</a:t>
                      </a:r>
                      <a:r>
                        <a:rPr lang="ar-SA" sz="2400" dirty="0">
                          <a:solidFill>
                            <a:srgbClr val="000000"/>
                          </a:solidFill>
                          <a:latin typeface="Tahoma"/>
                          <a:ea typeface="Calibri"/>
                          <a:cs typeface="B Titr" pitchFamily="2" charset="-78"/>
                        </a:rPr>
                        <a:t>حوصلگی دست </a:t>
                      </a:r>
                      <a:r>
                        <a:rPr lang="ar-SA" sz="2400" dirty="0" smtClean="0">
                          <a:solidFill>
                            <a:srgbClr val="000000"/>
                          </a:solidFill>
                          <a:latin typeface="Tahoma"/>
                          <a:ea typeface="Calibri"/>
                          <a:cs typeface="B Titr" pitchFamily="2" charset="-78"/>
                        </a:rPr>
                        <a:t>می</a:t>
                      </a:r>
                      <a:r>
                        <a:rPr lang="en-US" sz="2400" dirty="0" smtClean="0">
                          <a:solidFill>
                            <a:srgbClr val="000000"/>
                          </a:solidFill>
                          <a:latin typeface="Tahoma"/>
                          <a:ea typeface="Calibri"/>
                          <a:cs typeface="B Titr" pitchFamily="2" charset="-78"/>
                        </a:rPr>
                        <a:t> </a:t>
                      </a:r>
                      <a:r>
                        <a:rPr lang="ar-SA" sz="2400" dirty="0" smtClean="0">
                          <a:solidFill>
                            <a:srgbClr val="000000"/>
                          </a:solidFill>
                          <a:latin typeface="Tahoma"/>
                          <a:ea typeface="Calibri"/>
                          <a:cs typeface="B Titr" pitchFamily="2" charset="-78"/>
                        </a:rPr>
                        <a:t>دهد</a:t>
                      </a:r>
                      <a:r>
                        <a:rPr lang="ar-SA" sz="2400" dirty="0">
                          <a:solidFill>
                            <a:srgbClr val="000000"/>
                          </a:solidFill>
                          <a:latin typeface="Tahoma"/>
                          <a:ea typeface="Calibri"/>
                          <a:cs typeface="B Titr" pitchFamily="2" charset="-78"/>
                        </a:rPr>
                        <a:t>؛ این آفت، دامان برنامه</a:t>
                      </a:r>
                      <a:r>
                        <a:rPr lang="en-US" sz="2400" dirty="0">
                          <a:solidFill>
                            <a:srgbClr val="000000"/>
                          </a:solidFill>
                          <a:latin typeface="Tahoma"/>
                          <a:ea typeface="Calibri"/>
                          <a:cs typeface="B Titr" pitchFamily="2" charset="-78"/>
                        </a:rPr>
                        <a:t>‌</a:t>
                      </a:r>
                      <a:r>
                        <a:rPr lang="ar-SA" sz="2400" dirty="0">
                          <a:solidFill>
                            <a:srgbClr val="000000"/>
                          </a:solidFill>
                          <a:latin typeface="Tahoma"/>
                          <a:ea typeface="Calibri"/>
                          <a:cs typeface="B Titr" pitchFamily="2" charset="-78"/>
                        </a:rPr>
                        <a:t>ی ششم را نگیرد.</a:t>
                      </a:r>
                      <a:endParaRPr lang="en-US" sz="2000" dirty="0">
                        <a:latin typeface="Calibri"/>
                        <a:ea typeface="Calibri"/>
                        <a:cs typeface="B Titr" pitchFamily="2" charset="-78"/>
                      </a:endParaRPr>
                    </a:p>
                    <a:p>
                      <a:pPr marL="342900" lvl="0" indent="-342900" algn="justLow" rtl="1">
                        <a:lnSpc>
                          <a:spcPct val="115000"/>
                        </a:lnSpc>
                        <a:spcAft>
                          <a:spcPts val="0"/>
                        </a:spcAft>
                        <a:buClr>
                          <a:srgbClr val="BCA100"/>
                        </a:buClr>
                        <a:buFont typeface="Symbol"/>
                        <a:buChar char=""/>
                      </a:pPr>
                      <a:r>
                        <a:rPr lang="fa-IR" sz="2400" dirty="0" smtClean="0">
                          <a:solidFill>
                            <a:srgbClr val="C00000"/>
                          </a:solidFill>
                          <a:latin typeface="Tahoma"/>
                          <a:ea typeface="Calibri"/>
                          <a:cs typeface="B Titr" pitchFamily="2" charset="-78"/>
                        </a:rPr>
                        <a:t>4-2-2- تعامل با قوای دیگر؛ </a:t>
                      </a:r>
                      <a:r>
                        <a:rPr lang="ar-SA" sz="2400" dirty="0" smtClean="0">
                          <a:solidFill>
                            <a:srgbClr val="000000"/>
                          </a:solidFill>
                          <a:latin typeface="Tahoma"/>
                          <a:ea typeface="Calibri"/>
                          <a:cs typeface="B Titr" pitchFamily="2" charset="-78"/>
                        </a:rPr>
                        <a:t>یک </a:t>
                      </a:r>
                      <a:r>
                        <a:rPr lang="ar-SA" sz="2400" dirty="0">
                          <a:solidFill>
                            <a:srgbClr val="000000"/>
                          </a:solidFill>
                          <a:latin typeface="Tahoma"/>
                          <a:ea typeface="Calibri"/>
                          <a:cs typeface="B Titr" pitchFamily="2" charset="-78"/>
                        </a:rPr>
                        <a:t>توصیه</a:t>
                      </a:r>
                      <a:r>
                        <a:rPr lang="en-US" sz="2400" dirty="0" smtClean="0">
                          <a:solidFill>
                            <a:srgbClr val="000000"/>
                          </a:solidFill>
                          <a:latin typeface="Tahoma"/>
                          <a:ea typeface="Calibri"/>
                          <a:cs typeface="B Titr" pitchFamily="2" charset="-78"/>
                        </a:rPr>
                        <a:t>‌</a:t>
                      </a:r>
                      <a:r>
                        <a:rPr lang="ar-SA" sz="2400" dirty="0" smtClean="0">
                          <a:solidFill>
                            <a:srgbClr val="000000"/>
                          </a:solidFill>
                          <a:latin typeface="Tahoma"/>
                          <a:ea typeface="Calibri"/>
                          <a:cs typeface="B Titr" pitchFamily="2" charset="-78"/>
                        </a:rPr>
                        <a:t> </a:t>
                      </a:r>
                      <a:r>
                        <a:rPr lang="ar-SA" sz="2400" dirty="0">
                          <a:solidFill>
                            <a:srgbClr val="000000"/>
                          </a:solidFill>
                          <a:latin typeface="Tahoma"/>
                          <a:ea typeface="Calibri"/>
                          <a:cs typeface="B Titr" pitchFamily="2" charset="-78"/>
                        </a:rPr>
                        <a:t>دیگر، مسئله</a:t>
                      </a:r>
                      <a:r>
                        <a:rPr lang="en-US" sz="2400" dirty="0" smtClean="0">
                          <a:solidFill>
                            <a:srgbClr val="000000"/>
                          </a:solidFill>
                          <a:latin typeface="Tahoma"/>
                          <a:ea typeface="Calibri"/>
                          <a:cs typeface="B Titr" pitchFamily="2" charset="-78"/>
                        </a:rPr>
                        <a:t>‌</a:t>
                      </a:r>
                      <a:r>
                        <a:rPr lang="ar-SA" sz="2400" dirty="0" smtClean="0">
                          <a:solidFill>
                            <a:srgbClr val="000000"/>
                          </a:solidFill>
                          <a:latin typeface="Tahoma"/>
                          <a:ea typeface="Calibri"/>
                          <a:cs typeface="B Titr" pitchFamily="2" charset="-78"/>
                        </a:rPr>
                        <a:t> </a:t>
                      </a:r>
                      <a:r>
                        <a:rPr lang="ar-SA" sz="2400" dirty="0">
                          <a:solidFill>
                            <a:srgbClr val="000000"/>
                          </a:solidFill>
                          <a:latin typeface="Tahoma"/>
                          <a:ea typeface="Calibri"/>
                          <a:cs typeface="B Titr" pitchFamily="2" charset="-78"/>
                        </a:rPr>
                        <a:t>تعامل است؛ تعامل با دیگر قوا، بخصوص با دولت.</a:t>
                      </a:r>
                      <a:endParaRPr lang="en-US" sz="2000" dirty="0">
                        <a:latin typeface="Calibri"/>
                        <a:ea typeface="Calibri"/>
                        <a:cs typeface="B Titr" pitchFamily="2" charset="-78"/>
                      </a:endParaRPr>
                    </a:p>
                  </a:txBody>
                  <a:tcPr marL="114300" marR="114300" marT="0" marB="0">
                    <a:lnL>
                      <a:noFill/>
                    </a:lnL>
                    <a:lnR>
                      <a:noFill/>
                    </a:lnR>
                    <a:lnT>
                      <a:noFill/>
                    </a:lnT>
                    <a:lnB>
                      <a:noFill/>
                    </a:lnB>
                    <a:solidFill>
                      <a:schemeClr val="bg2">
                        <a:lumMod val="50000"/>
                      </a:schemeClr>
                    </a:solidFill>
                  </a:tcPr>
                </a:tc>
              </a:tr>
            </a:tbl>
          </a:graphicData>
        </a:graphic>
      </p:graphicFrame>
    </p:spTree>
    <p:extLst>
      <p:ext uri="{BB962C8B-B14F-4D97-AF65-F5344CB8AC3E}">
        <p14:creationId xmlns:p14="http://schemas.microsoft.com/office/powerpoint/2010/main" val="4287183874"/>
      </p:ext>
    </p:extLst>
  </p:cSld>
  <p:clrMapOvr>
    <a:masterClrMapping/>
  </p:clrMapOvr>
  <p:transition spd="slow">
    <p:wheel spokes="8"/>
    <p:sndAc>
      <p:stSnd>
        <p:snd r:embed="rId2" name="chimes.wav"/>
      </p:stSnd>
    </p:sndAc>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3108" y="228600"/>
            <a:ext cx="6715172" cy="1143000"/>
          </a:xfrm>
        </p:spPr>
        <p:txBody>
          <a:bodyPr>
            <a:noAutofit/>
          </a:bodyPr>
          <a:lstStyle/>
          <a:p>
            <a:pPr algn="ctr"/>
            <a:r>
              <a:rPr lang="fa-IR" sz="3600" cap="none" spc="0" dirty="0">
                <a:solidFill>
                  <a:prstClr val="black"/>
                </a:solidFill>
                <a:latin typeface="Tahoma"/>
                <a:ea typeface="Calibri"/>
                <a:cs typeface="B Titr" pitchFamily="2" charset="-78"/>
              </a:rPr>
              <a:t>2-2- مجلس شورای اسلامی </a:t>
            </a:r>
            <a:br>
              <a:rPr lang="fa-IR" sz="3600" cap="none" spc="0" dirty="0">
                <a:solidFill>
                  <a:prstClr val="black"/>
                </a:solidFill>
                <a:latin typeface="Tahoma"/>
                <a:ea typeface="Calibri"/>
                <a:cs typeface="B Titr" pitchFamily="2" charset="-78"/>
              </a:rPr>
            </a:br>
            <a:endParaRPr lang="en-US" sz="2400" dirty="0">
              <a:cs typeface="B Titr" pitchFamily="2" charset="-78"/>
            </a:endParaRPr>
          </a:p>
        </p:txBody>
      </p:sp>
      <p:sp>
        <p:nvSpPr>
          <p:cNvPr id="4" name="Text Placeholder 3"/>
          <p:cNvSpPr>
            <a:spLocks noGrp="1"/>
          </p:cNvSpPr>
          <p:nvPr>
            <p:ph type="body" sz="half" idx="2"/>
          </p:nvPr>
        </p:nvSpPr>
        <p:spPr/>
        <p:txBody>
          <a:bodyPr/>
          <a:lstStyle/>
          <a:p>
            <a:pPr algn="ctr"/>
            <a:r>
              <a:rPr lang="fa-IR" dirty="0" smtClean="0">
                <a:solidFill>
                  <a:srgbClr val="C00000"/>
                </a:solidFill>
                <a:cs typeface="B Titr" pitchFamily="2" charset="-78"/>
              </a:rPr>
              <a:t>در دیدار با نمایندگان مجلس شورای اسلامی </a:t>
            </a:r>
            <a:r>
              <a:rPr lang="en-US" dirty="0" smtClean="0">
                <a:solidFill>
                  <a:srgbClr val="C00000"/>
                </a:solidFill>
                <a:cs typeface="B Titr" pitchFamily="2" charset="-78"/>
              </a:rPr>
              <a:t>‌</a:t>
            </a:r>
            <a:r>
              <a:rPr lang="fa-IR" dirty="0" smtClean="0">
                <a:solidFill>
                  <a:srgbClr val="C00000"/>
                </a:solidFill>
                <a:cs typeface="B Titr" pitchFamily="2" charset="-78"/>
              </a:rPr>
              <a:t>1394/3/6</a:t>
            </a:r>
            <a:endParaRPr lang="en-US" dirty="0" smtClean="0">
              <a:solidFill>
                <a:srgbClr val="C00000"/>
              </a:solidFill>
              <a:cs typeface="B Titr" pitchFamily="2" charset="-78"/>
            </a:endParaRPr>
          </a:p>
          <a:p>
            <a:endParaRPr lang="en-US" dirty="0"/>
          </a:p>
        </p:txBody>
      </p:sp>
      <p:sp>
        <p:nvSpPr>
          <p:cNvPr id="5" name="Slide Number Placeholder 4"/>
          <p:cNvSpPr>
            <a:spLocks noGrp="1"/>
          </p:cNvSpPr>
          <p:nvPr>
            <p:ph type="sldNum" sz="quarter" idx="12"/>
          </p:nvPr>
        </p:nvSpPr>
        <p:spPr/>
        <p:txBody>
          <a:bodyPr/>
          <a:lstStyle/>
          <a:p>
            <a:r>
              <a:rPr lang="fa-IR" dirty="0" smtClean="0">
                <a:solidFill>
                  <a:srgbClr val="7E0000"/>
                </a:solidFill>
                <a:cs typeface="B Titr" pitchFamily="2" charset="-78"/>
              </a:rPr>
              <a:t>38</a:t>
            </a:r>
            <a:endParaRPr lang="fa-IR" dirty="0">
              <a:solidFill>
                <a:srgbClr val="7E0000"/>
              </a:solidFill>
              <a:cs typeface="B Titr" pitchFamily="2" charset="-78"/>
            </a:endParaRPr>
          </a:p>
        </p:txBody>
      </p:sp>
      <p:graphicFrame>
        <p:nvGraphicFramePr>
          <p:cNvPr id="6" name="Table 5"/>
          <p:cNvGraphicFramePr>
            <a:graphicFrameLocks noGrp="1"/>
          </p:cNvGraphicFramePr>
          <p:nvPr>
            <p:extLst>
              <p:ext uri="{D42A27DB-BD31-4B8C-83A1-F6EECF244321}">
                <p14:modId xmlns:p14="http://schemas.microsoft.com/office/powerpoint/2010/main" val="2727919006"/>
              </p:ext>
            </p:extLst>
          </p:nvPr>
        </p:nvGraphicFramePr>
        <p:xfrm>
          <a:off x="2015208" y="1956816"/>
          <a:ext cx="7128792" cy="4809744"/>
        </p:xfrm>
        <a:graphic>
          <a:graphicData uri="http://schemas.openxmlformats.org/drawingml/2006/table">
            <a:tbl>
              <a:tblPr/>
              <a:tblGrid>
                <a:gridCol w="7128792"/>
              </a:tblGrid>
              <a:tr h="4214842">
                <a:tc>
                  <a:txBody>
                    <a:bodyPr/>
                    <a:lstStyle/>
                    <a:p>
                      <a:pPr marL="342900" lvl="0" indent="-342900" algn="justLow" rtl="1">
                        <a:lnSpc>
                          <a:spcPct val="150000"/>
                        </a:lnSpc>
                        <a:spcAft>
                          <a:spcPts val="0"/>
                        </a:spcAft>
                        <a:buClr>
                          <a:srgbClr val="BCA100"/>
                        </a:buClr>
                        <a:buFont typeface="Symbol"/>
                        <a:buChar char=""/>
                      </a:pPr>
                      <a:r>
                        <a:rPr lang="fa-IR" sz="2400" dirty="0" smtClean="0">
                          <a:solidFill>
                            <a:srgbClr val="C00000"/>
                          </a:solidFill>
                          <a:latin typeface="Tahoma"/>
                          <a:ea typeface="Calibri"/>
                          <a:cs typeface="B Titr" pitchFamily="2" charset="-78"/>
                        </a:rPr>
                        <a:t>5-2-2-پاسخگو بودن؛ </a:t>
                      </a:r>
                      <a:r>
                        <a:rPr lang="ar-SA" sz="2400" dirty="0" smtClean="0">
                          <a:solidFill>
                            <a:srgbClr val="000000"/>
                          </a:solidFill>
                          <a:latin typeface="Tahoma"/>
                          <a:ea typeface="Calibri"/>
                          <a:cs typeface="B Titr" pitchFamily="2" charset="-78"/>
                        </a:rPr>
                        <a:t>خودمان </a:t>
                      </a:r>
                      <a:r>
                        <a:rPr lang="ar-SA" sz="2400" dirty="0">
                          <a:solidFill>
                            <a:srgbClr val="000000"/>
                          </a:solidFill>
                          <a:latin typeface="Tahoma"/>
                          <a:ea typeface="Calibri"/>
                          <a:cs typeface="B Titr" pitchFamily="2" charset="-78"/>
                        </a:rPr>
                        <a:t>را باید آماده کنیم برای پاسخگویی؛ تلاش کنیم. حالا بالاخره خدای متعال هم «غَفورٌ رَحیم» است لکن این غفران و رحمت، برای تنبلها، برای بی</a:t>
                      </a:r>
                      <a:r>
                        <a:rPr lang="en-US" sz="2400" dirty="0">
                          <a:solidFill>
                            <a:srgbClr val="000000"/>
                          </a:solidFill>
                          <a:latin typeface="Tahoma"/>
                          <a:ea typeface="Calibri"/>
                          <a:cs typeface="B Titr" pitchFamily="2" charset="-78"/>
                        </a:rPr>
                        <a:t>‌</a:t>
                      </a:r>
                      <a:r>
                        <a:rPr lang="ar-SA" sz="2400" dirty="0">
                          <a:solidFill>
                            <a:srgbClr val="000000"/>
                          </a:solidFill>
                          <a:latin typeface="Tahoma"/>
                          <a:ea typeface="Calibri"/>
                          <a:cs typeface="B Titr" pitchFamily="2" charset="-78"/>
                        </a:rPr>
                        <a:t>اعتناها، برای لاابالی</a:t>
                      </a:r>
                      <a:r>
                        <a:rPr lang="en-US" sz="2400" dirty="0">
                          <a:solidFill>
                            <a:srgbClr val="000000"/>
                          </a:solidFill>
                          <a:latin typeface="Tahoma"/>
                          <a:ea typeface="Calibri"/>
                          <a:cs typeface="B Titr" pitchFamily="2" charset="-78"/>
                        </a:rPr>
                        <a:t>‌</a:t>
                      </a:r>
                      <a:r>
                        <a:rPr lang="ar-SA" sz="2400" dirty="0">
                          <a:solidFill>
                            <a:srgbClr val="000000"/>
                          </a:solidFill>
                          <a:latin typeface="Tahoma"/>
                          <a:ea typeface="Calibri"/>
                          <a:cs typeface="B Titr" pitchFamily="2" charset="-78"/>
                        </a:rPr>
                        <a:t>ها خیلی بعید است</a:t>
                      </a:r>
                      <a:r>
                        <a:rPr lang="ar-SA" sz="2400" dirty="0" smtClean="0">
                          <a:solidFill>
                            <a:srgbClr val="000000"/>
                          </a:solidFill>
                          <a:latin typeface="Tahoma"/>
                          <a:ea typeface="Calibri"/>
                          <a:cs typeface="B Titr" pitchFamily="2" charset="-78"/>
                        </a:rPr>
                        <a:t>.</a:t>
                      </a:r>
                      <a:endParaRPr lang="fa-IR" sz="2400" dirty="0" smtClean="0">
                        <a:solidFill>
                          <a:srgbClr val="000000"/>
                        </a:solidFill>
                        <a:latin typeface="Tahoma"/>
                        <a:ea typeface="Calibri"/>
                        <a:cs typeface="B Titr" pitchFamily="2" charset="-78"/>
                      </a:endParaRPr>
                    </a:p>
                    <a:p>
                      <a:pPr marL="342900" marR="0" lvl="0" indent="-342900" algn="justLow" defTabSz="914400" rtl="1" eaLnBrk="1" fontAlgn="auto" latinLnBrk="0" hangingPunct="1">
                        <a:lnSpc>
                          <a:spcPct val="150000"/>
                        </a:lnSpc>
                        <a:spcBef>
                          <a:spcPts val="0"/>
                        </a:spcBef>
                        <a:spcAft>
                          <a:spcPts val="0"/>
                        </a:spcAft>
                        <a:buClr>
                          <a:srgbClr val="BCA100"/>
                        </a:buClr>
                        <a:buSzTx/>
                        <a:buFont typeface="Symbol"/>
                        <a:buChar char=""/>
                        <a:tabLst/>
                        <a:defRPr/>
                      </a:pPr>
                      <a:r>
                        <a:rPr kumimoji="0" lang="ar-SA" sz="2400" b="0" i="0" u="none" strike="noStrike" cap="none" normalizeH="0" baseline="0" dirty="0" smtClean="0">
                          <a:ln>
                            <a:noFill/>
                          </a:ln>
                          <a:solidFill>
                            <a:srgbClr val="000000"/>
                          </a:solidFill>
                          <a:effectLst/>
                          <a:latin typeface="Tahoma" pitchFamily="34" charset="0"/>
                          <a:ea typeface="Calibri" pitchFamily="34" charset="0"/>
                          <a:cs typeface="B Titr" pitchFamily="2" charset="-78"/>
                        </a:rPr>
                        <a:t>این یک سالی که حالا فرصت هست مغتنم بشمریم، تلاش کنیم، کار کنیم، زحمت بکشیم. با همین معیارها، با همین میزانها، با میزان رعایت حقّ الهی، لسان صادق، نظر حق، دل شائق، با این میزانها حرکت بکنیم</a:t>
                      </a:r>
                      <a:r>
                        <a:rPr kumimoji="0" lang="en-US" sz="2400" b="0" i="0" u="none" strike="noStrike" cap="none" normalizeH="0" baseline="0" dirty="0" smtClean="0">
                          <a:ln>
                            <a:noFill/>
                          </a:ln>
                          <a:solidFill>
                            <a:srgbClr val="000000"/>
                          </a:solidFill>
                          <a:effectLst/>
                          <a:latin typeface="Tahoma" pitchFamily="34" charset="0"/>
                          <a:ea typeface="Calibri" pitchFamily="34" charset="0"/>
                          <a:cs typeface="B Titr" pitchFamily="2" charset="-78"/>
                        </a:rPr>
                        <a:t>.</a:t>
                      </a:r>
                      <a:r>
                        <a:rPr kumimoji="0" lang="en-US" sz="2400" b="0" i="0" u="none" strike="noStrike" cap="none" normalizeH="0" baseline="0" dirty="0" smtClean="0">
                          <a:ln>
                            <a:noFill/>
                          </a:ln>
                          <a:solidFill>
                            <a:schemeClr val="tx1"/>
                          </a:solidFill>
                          <a:effectLst/>
                          <a:latin typeface="Arial" pitchFamily="34" charset="0"/>
                          <a:cs typeface="B Titr" pitchFamily="2" charset="-78"/>
                        </a:rPr>
                        <a:t> </a:t>
                      </a:r>
                    </a:p>
                    <a:p>
                      <a:pPr marL="342900" lvl="0" indent="-342900" algn="justLow" rtl="1">
                        <a:lnSpc>
                          <a:spcPct val="115000"/>
                        </a:lnSpc>
                        <a:spcAft>
                          <a:spcPts val="0"/>
                        </a:spcAft>
                        <a:buClr>
                          <a:srgbClr val="BCA100"/>
                        </a:buClr>
                        <a:buFont typeface="Symbol"/>
                        <a:buChar char=""/>
                      </a:pPr>
                      <a:endParaRPr lang="en-US" sz="2400" dirty="0">
                        <a:latin typeface="Calibri"/>
                        <a:ea typeface="Calibri"/>
                        <a:cs typeface="Arial"/>
                      </a:endParaRPr>
                    </a:p>
                  </a:txBody>
                  <a:tcPr marL="114300" marR="114300" marT="0" marB="0">
                    <a:lnL>
                      <a:noFill/>
                    </a:lnL>
                    <a:lnR>
                      <a:noFill/>
                    </a:lnR>
                    <a:lnT>
                      <a:noFill/>
                    </a:lnT>
                    <a:lnB>
                      <a:noFill/>
                    </a:lnB>
                    <a:solidFill>
                      <a:schemeClr val="bg2"/>
                    </a:solidFill>
                  </a:tcPr>
                </a:tc>
              </a:tr>
            </a:tbl>
          </a:graphicData>
        </a:graphic>
      </p:graphicFrame>
    </p:spTree>
    <p:extLst>
      <p:ext uri="{BB962C8B-B14F-4D97-AF65-F5344CB8AC3E}">
        <p14:creationId xmlns:p14="http://schemas.microsoft.com/office/powerpoint/2010/main" val="2810873289"/>
      </p:ext>
    </p:extLst>
  </p:cSld>
  <p:clrMapOvr>
    <a:masterClrMapping/>
  </p:clrMapOvr>
  <mc:AlternateContent xmlns:mc="http://schemas.openxmlformats.org/markup-compatibility/2006" xmlns:p14="http://schemas.microsoft.com/office/powerpoint/2010/main">
    <mc:Choice Requires="p14">
      <p:transition spd="slow" p14:dur="1600">
        <p:blinds dir="vert"/>
        <p:sndAc>
          <p:stSnd>
            <p:snd r:embed="rId2" name="chimes.wav"/>
          </p:stSnd>
        </p:sndAc>
      </p:transition>
    </mc:Choice>
    <mc:Fallback xmlns="">
      <p:transition spd="slow">
        <p:blinds dir="vert"/>
        <p:sndAc>
          <p:stSnd>
            <p:snd r:embed="rId3" name="chimes.wav"/>
          </p:stSnd>
        </p:sndAc>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1760" y="188640"/>
            <a:ext cx="6245352" cy="1143000"/>
          </a:xfrm>
          <a:solidFill>
            <a:srgbClr val="FFC000"/>
          </a:solidFill>
        </p:spPr>
        <p:txBody>
          <a:bodyPr>
            <a:normAutofit/>
          </a:bodyPr>
          <a:lstStyle/>
          <a:p>
            <a:pPr algn="ctr"/>
            <a:r>
              <a:rPr lang="fa-IR" sz="3600" dirty="0" smtClean="0">
                <a:cs typeface="B Titr" pitchFamily="2" charset="-78"/>
              </a:rPr>
              <a:t>1-1- جامعه و مردم</a:t>
            </a:r>
            <a:endParaRPr lang="en-US" sz="3600" dirty="0">
              <a:cs typeface="B Titr" pitchFamily="2" charset="-78"/>
            </a:endParaRPr>
          </a:p>
        </p:txBody>
      </p:sp>
      <p:sp>
        <p:nvSpPr>
          <p:cNvPr id="5" name="Slide Number Placeholder 4"/>
          <p:cNvSpPr>
            <a:spLocks noGrp="1"/>
          </p:cNvSpPr>
          <p:nvPr>
            <p:ph type="sldNum" sz="quarter" idx="12"/>
          </p:nvPr>
        </p:nvSpPr>
        <p:spPr/>
        <p:txBody>
          <a:bodyPr/>
          <a:lstStyle/>
          <a:p>
            <a:r>
              <a:rPr lang="fa-IR" dirty="0" smtClean="0">
                <a:solidFill>
                  <a:srgbClr val="7E0000"/>
                </a:solidFill>
                <a:cs typeface="B Titr" pitchFamily="2" charset="-78"/>
              </a:rPr>
              <a:t>3</a:t>
            </a:r>
            <a:endParaRPr lang="fa-IR" dirty="0">
              <a:solidFill>
                <a:srgbClr val="7E0000"/>
              </a:solidFill>
              <a:cs typeface="B Titr" pitchFamily="2" charset="-78"/>
            </a:endParaRPr>
          </a:p>
        </p:txBody>
      </p:sp>
      <p:graphicFrame>
        <p:nvGraphicFramePr>
          <p:cNvPr id="6" name="Table 5"/>
          <p:cNvGraphicFramePr>
            <a:graphicFrameLocks noGrp="1"/>
          </p:cNvGraphicFramePr>
          <p:nvPr>
            <p:extLst>
              <p:ext uri="{D42A27DB-BD31-4B8C-83A1-F6EECF244321}">
                <p14:modId xmlns:p14="http://schemas.microsoft.com/office/powerpoint/2010/main" val="661673549"/>
              </p:ext>
            </p:extLst>
          </p:nvPr>
        </p:nvGraphicFramePr>
        <p:xfrm>
          <a:off x="2051720" y="2492896"/>
          <a:ext cx="6715172" cy="3214710"/>
        </p:xfrm>
        <a:graphic>
          <a:graphicData uri="http://schemas.openxmlformats.org/drawingml/2006/table">
            <a:tbl>
              <a:tblPr/>
              <a:tblGrid>
                <a:gridCol w="6715172"/>
              </a:tblGrid>
              <a:tr h="3214710">
                <a:tc>
                  <a:txBody>
                    <a:bodyPr/>
                    <a:lstStyle/>
                    <a:p>
                      <a:pPr marL="0" lvl="0" indent="0" algn="justLow" rtl="1">
                        <a:lnSpc>
                          <a:spcPct val="115000"/>
                        </a:lnSpc>
                        <a:spcBef>
                          <a:spcPts val="1200"/>
                        </a:spcBef>
                        <a:spcAft>
                          <a:spcPts val="0"/>
                        </a:spcAft>
                        <a:buClr>
                          <a:srgbClr val="BCA100"/>
                        </a:buClr>
                        <a:buFont typeface="Symbol"/>
                        <a:buNone/>
                      </a:pPr>
                      <a:r>
                        <a:rPr lang="fa-IR" sz="2800" kern="1200" dirty="0" smtClean="0">
                          <a:solidFill>
                            <a:srgbClr val="0070C0"/>
                          </a:solidFill>
                          <a:latin typeface="+mn-lt"/>
                          <a:ea typeface="+mn-ea"/>
                          <a:cs typeface="B Titr" pitchFamily="2" charset="-78"/>
                        </a:rPr>
                        <a:t>1-1-1-</a:t>
                      </a:r>
                      <a:r>
                        <a:rPr lang="fa-IR" sz="2800" kern="1200" baseline="0" dirty="0" smtClean="0">
                          <a:solidFill>
                            <a:srgbClr val="0070C0"/>
                          </a:solidFill>
                          <a:latin typeface="+mn-lt"/>
                          <a:ea typeface="+mn-ea"/>
                          <a:cs typeface="B Titr" pitchFamily="2" charset="-78"/>
                        </a:rPr>
                        <a:t> حمایت از مسئولین ؛</a:t>
                      </a:r>
                      <a:r>
                        <a:rPr lang="fa-IR" sz="2800" kern="1200" baseline="0" dirty="0" smtClean="0">
                          <a:solidFill>
                            <a:srgbClr val="C00000"/>
                          </a:solidFill>
                          <a:latin typeface="+mn-lt"/>
                          <a:ea typeface="+mn-ea"/>
                          <a:cs typeface="B Titr" pitchFamily="2" charset="-78"/>
                        </a:rPr>
                        <a:t> </a:t>
                      </a:r>
                      <a:r>
                        <a:rPr lang="fa-IR" sz="3200" kern="1200" dirty="0" smtClean="0">
                          <a:solidFill>
                            <a:srgbClr val="C00000"/>
                          </a:solidFill>
                          <a:latin typeface="+mn-lt"/>
                          <a:ea typeface="+mn-ea"/>
                          <a:cs typeface="B Titr" pitchFamily="2" charset="-78"/>
                        </a:rPr>
                        <a:t>ا</a:t>
                      </a:r>
                      <a:r>
                        <a:rPr lang="ar-SA" sz="3200" kern="1200" dirty="0" smtClean="0">
                          <a:solidFill>
                            <a:srgbClr val="C00000"/>
                          </a:solidFill>
                          <a:latin typeface="+mn-lt"/>
                          <a:ea typeface="+mn-ea"/>
                          <a:cs typeface="B Titr" pitchFamily="2" charset="-78"/>
                        </a:rPr>
                        <a:t>مروز </a:t>
                      </a:r>
                      <a:r>
                        <a:rPr lang="ar-SA" sz="3200" dirty="0" smtClean="0">
                          <a:solidFill>
                            <a:srgbClr val="C00000"/>
                          </a:solidFill>
                          <a:cs typeface="B Titr" pitchFamily="2" charset="-78"/>
                        </a:rPr>
                        <a:t>وظیفه‌ همه‌ آحاد ملّت این است که از مسئولین کشور حمایت کنند و به مسئولین دولتی کمک کنند. این مخصوص این دولت نیست.</a:t>
                      </a:r>
                      <a:r>
                        <a:rPr lang="fa-IR" sz="3200" dirty="0" smtClean="0">
                          <a:cs typeface="B Titr" pitchFamily="2" charset="-78"/>
                        </a:rPr>
                        <a:t> </a:t>
                      </a:r>
                      <a:endParaRPr lang="en-US" sz="1100" dirty="0">
                        <a:latin typeface="Calibri"/>
                        <a:ea typeface="Calibri"/>
                        <a:cs typeface="Arial"/>
                      </a:endParaRPr>
                    </a:p>
                  </a:txBody>
                  <a:tcPr marL="114300" marR="114300" marT="0" marB="0">
                    <a:lnL>
                      <a:noFill/>
                    </a:lnL>
                    <a:lnR>
                      <a:noFill/>
                    </a:lnR>
                    <a:lnT>
                      <a:noFill/>
                    </a:lnT>
                    <a:lnB>
                      <a:noFill/>
                    </a:lnB>
                    <a:solidFill>
                      <a:schemeClr val="bg2">
                        <a:lumMod val="90000"/>
                      </a:schemeClr>
                    </a:solidFill>
                  </a:tcPr>
                </a:tc>
              </a:tr>
            </a:tbl>
          </a:graphicData>
        </a:graphic>
      </p:graphicFrame>
      <p:sp>
        <p:nvSpPr>
          <p:cNvPr id="3" name="Rectangle 2"/>
          <p:cNvSpPr/>
          <p:nvPr/>
        </p:nvSpPr>
        <p:spPr>
          <a:xfrm>
            <a:off x="142844" y="2786058"/>
            <a:ext cx="1619672" cy="307777"/>
          </a:xfrm>
          <a:prstGeom prst="rect">
            <a:avLst/>
          </a:prstGeom>
        </p:spPr>
        <p:txBody>
          <a:bodyPr wrap="square">
            <a:spAutoFit/>
          </a:bodyPr>
          <a:lstStyle/>
          <a:p>
            <a:pPr algn="ctr"/>
            <a:r>
              <a:rPr lang="fa-IR" sz="1400" dirty="0">
                <a:solidFill>
                  <a:srgbClr val="0070C0"/>
                </a:solidFill>
                <a:cs typeface="B Titr" pitchFamily="2" charset="-78"/>
              </a:rPr>
              <a:t>حرم رضوی1394/1/1</a:t>
            </a:r>
            <a:endParaRPr lang="en-US" sz="1400" dirty="0">
              <a:solidFill>
                <a:srgbClr val="0070C0"/>
              </a:solidFill>
              <a:cs typeface="B Titr" pitchFamily="2" charset="-78"/>
            </a:endParaRPr>
          </a:p>
        </p:txBody>
      </p:sp>
    </p:spTree>
    <p:extLst>
      <p:ext uri="{BB962C8B-B14F-4D97-AF65-F5344CB8AC3E}">
        <p14:creationId xmlns:p14="http://schemas.microsoft.com/office/powerpoint/2010/main" val="703635281"/>
      </p:ext>
    </p:extLst>
  </p:cSld>
  <p:clrMapOvr>
    <a:masterClrMapping/>
  </p:clrMapOvr>
  <p:transition spd="slow">
    <p:dissolve/>
    <p:sndAc>
      <p:stSnd>
        <p:snd r:embed="rId2" name="chimes.wav"/>
      </p:stSnd>
    </p:sndAc>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fontScale="90000"/>
          </a:bodyPr>
          <a:lstStyle/>
          <a:p>
            <a:pPr algn="ctr"/>
            <a:r>
              <a:rPr lang="fa-IR" sz="3600" cap="none" spc="0" dirty="0">
                <a:solidFill>
                  <a:prstClr val="black"/>
                </a:solidFill>
                <a:latin typeface="Tahoma"/>
                <a:ea typeface="Calibri"/>
                <a:cs typeface="B Titr" pitchFamily="2" charset="-78"/>
              </a:rPr>
              <a:t>2-2- مجلس شورای اسلامی </a:t>
            </a:r>
            <a:br>
              <a:rPr lang="fa-IR" sz="3600" cap="none" spc="0" dirty="0">
                <a:solidFill>
                  <a:prstClr val="black"/>
                </a:solidFill>
                <a:latin typeface="Tahoma"/>
                <a:ea typeface="Calibri"/>
                <a:cs typeface="B Titr" pitchFamily="2" charset="-78"/>
              </a:rPr>
            </a:br>
            <a:endParaRPr lang="fa-IR" dirty="0"/>
          </a:p>
        </p:txBody>
      </p:sp>
      <p:sp>
        <p:nvSpPr>
          <p:cNvPr id="4" name="Text Placeholder 3"/>
          <p:cNvSpPr>
            <a:spLocks noGrp="1"/>
          </p:cNvSpPr>
          <p:nvPr>
            <p:ph type="body" sz="half" idx="2"/>
          </p:nvPr>
        </p:nvSpPr>
        <p:spPr/>
        <p:txBody>
          <a:bodyPr/>
          <a:lstStyle/>
          <a:p>
            <a:pPr lvl="0" algn="ctr">
              <a:buClr>
                <a:srgbClr val="8FCB17"/>
              </a:buClr>
            </a:pPr>
            <a:r>
              <a:rPr lang="fa-IR" dirty="0">
                <a:solidFill>
                  <a:srgbClr val="C00000"/>
                </a:solidFill>
                <a:cs typeface="B Titr" pitchFamily="2" charset="-78"/>
              </a:rPr>
              <a:t>در دیدار با نمایندگان مجلس شورای اسلامی </a:t>
            </a:r>
            <a:r>
              <a:rPr lang="en-US" dirty="0">
                <a:solidFill>
                  <a:srgbClr val="C00000"/>
                </a:solidFill>
                <a:cs typeface="B Titr" pitchFamily="2" charset="-78"/>
              </a:rPr>
              <a:t>‌</a:t>
            </a:r>
            <a:r>
              <a:rPr lang="fa-IR" dirty="0">
                <a:solidFill>
                  <a:srgbClr val="C00000"/>
                </a:solidFill>
                <a:cs typeface="B Titr" pitchFamily="2" charset="-78"/>
              </a:rPr>
              <a:t>1394/3/6</a:t>
            </a:r>
            <a:endParaRPr lang="en-US" dirty="0">
              <a:solidFill>
                <a:srgbClr val="C00000"/>
              </a:solidFill>
              <a:cs typeface="B Titr" pitchFamily="2" charset="-78"/>
            </a:endParaRPr>
          </a:p>
          <a:p>
            <a:endParaRPr lang="fa-IR" dirty="0"/>
          </a:p>
        </p:txBody>
      </p:sp>
      <p:sp>
        <p:nvSpPr>
          <p:cNvPr id="5" name="Slide Number Placeholder 4"/>
          <p:cNvSpPr>
            <a:spLocks noGrp="1"/>
          </p:cNvSpPr>
          <p:nvPr>
            <p:ph type="sldNum" sz="quarter" idx="12"/>
          </p:nvPr>
        </p:nvSpPr>
        <p:spPr/>
        <p:txBody>
          <a:bodyPr/>
          <a:lstStyle/>
          <a:p>
            <a:r>
              <a:rPr lang="fa-IR" dirty="0" smtClean="0">
                <a:solidFill>
                  <a:srgbClr val="7E0000"/>
                </a:solidFill>
                <a:cs typeface="B Titr" pitchFamily="2" charset="-78"/>
              </a:rPr>
              <a:t>39</a:t>
            </a:r>
            <a:endParaRPr lang="fa-IR" dirty="0">
              <a:solidFill>
                <a:srgbClr val="7E0000"/>
              </a:solidFill>
              <a:cs typeface="B Titr" pitchFamily="2" charset="-78"/>
            </a:endParaRPr>
          </a:p>
        </p:txBody>
      </p:sp>
      <p:sp>
        <p:nvSpPr>
          <p:cNvPr id="6" name="Rectangle 5"/>
          <p:cNvSpPr/>
          <p:nvPr/>
        </p:nvSpPr>
        <p:spPr>
          <a:xfrm>
            <a:off x="1928794" y="2285992"/>
            <a:ext cx="6929486" cy="3539430"/>
          </a:xfrm>
          <a:prstGeom prst="rect">
            <a:avLst/>
          </a:prstGeom>
          <a:solidFill>
            <a:schemeClr val="bg2"/>
          </a:solidFill>
        </p:spPr>
        <p:txBody>
          <a:bodyPr wrap="square">
            <a:spAutoFit/>
          </a:bodyPr>
          <a:lstStyle/>
          <a:p>
            <a:pPr marL="342900" lvl="0" indent="-342900" algn="just">
              <a:lnSpc>
                <a:spcPct val="200000"/>
              </a:lnSpc>
              <a:buClr>
                <a:srgbClr val="BCA100"/>
              </a:buClr>
              <a:buFont typeface="Symbol"/>
              <a:buChar char=""/>
              <a:defRPr/>
            </a:pPr>
            <a:r>
              <a:rPr lang="fa-IR" sz="2000" dirty="0" smtClean="0">
                <a:solidFill>
                  <a:srgbClr val="C00000"/>
                </a:solidFill>
                <a:latin typeface="Tahoma" pitchFamily="34" charset="0"/>
                <a:ea typeface="Calibri" pitchFamily="34" charset="0"/>
                <a:cs typeface="B Titr" pitchFamily="2" charset="-78"/>
              </a:rPr>
              <a:t>6-2-2- </a:t>
            </a:r>
            <a:r>
              <a:rPr lang="ar-SA" sz="2000" dirty="0" smtClean="0">
                <a:solidFill>
                  <a:srgbClr val="C00000"/>
                </a:solidFill>
                <a:latin typeface="Tahoma" pitchFamily="34" charset="0"/>
                <a:ea typeface="Calibri" pitchFamily="34" charset="0"/>
                <a:cs typeface="B Titr" pitchFamily="2" charset="-78"/>
              </a:rPr>
              <a:t>شاکله</a:t>
            </a:r>
            <a:r>
              <a:rPr lang="en-US" sz="2000" dirty="0">
                <a:solidFill>
                  <a:srgbClr val="C00000"/>
                </a:solidFill>
                <a:latin typeface="Tahoma" pitchFamily="34" charset="0"/>
                <a:ea typeface="Calibri" pitchFamily="34" charset="0"/>
                <a:cs typeface="B Titr" pitchFamily="2" charset="-78"/>
              </a:rPr>
              <a:t>‌</a:t>
            </a:r>
            <a:r>
              <a:rPr lang="ar-SA" sz="2000" dirty="0">
                <a:solidFill>
                  <a:srgbClr val="C00000"/>
                </a:solidFill>
                <a:latin typeface="Tahoma" pitchFamily="34" charset="0"/>
                <a:ea typeface="Calibri" pitchFamily="34" charset="0"/>
                <a:cs typeface="B Titr" pitchFamily="2" charset="-78"/>
              </a:rPr>
              <a:t> مجلس شورای اسلامی </a:t>
            </a:r>
            <a:r>
              <a:rPr lang="ar-SA" sz="2000" dirty="0" smtClean="0">
                <a:solidFill>
                  <a:srgbClr val="C00000"/>
                </a:solidFill>
                <a:latin typeface="Tahoma" pitchFamily="34" charset="0"/>
                <a:ea typeface="Calibri" pitchFamily="34" charset="0"/>
                <a:cs typeface="B Titr" pitchFamily="2" charset="-78"/>
              </a:rPr>
              <a:t>بنای </a:t>
            </a:r>
            <a:r>
              <a:rPr lang="ar-SA" sz="2000" dirty="0">
                <a:solidFill>
                  <a:srgbClr val="C00000"/>
                </a:solidFill>
                <a:latin typeface="Tahoma" pitchFamily="34" charset="0"/>
                <a:ea typeface="Calibri" pitchFamily="34" charset="0"/>
                <a:cs typeface="B Titr" pitchFamily="2" charset="-78"/>
              </a:rPr>
              <a:t>مرتفع مواضع اصولی باشد </a:t>
            </a:r>
            <a:r>
              <a:rPr lang="ar-SA" sz="2000" dirty="0" smtClean="0">
                <a:solidFill>
                  <a:srgbClr val="000000"/>
                </a:solidFill>
                <a:latin typeface="Tahoma" pitchFamily="34" charset="0"/>
                <a:ea typeface="Calibri" pitchFamily="34" charset="0"/>
                <a:cs typeface="B Titr" pitchFamily="2" charset="-78"/>
              </a:rPr>
              <a:t>شاکله</a:t>
            </a:r>
            <a:r>
              <a:rPr lang="en-US" sz="2000" dirty="0">
                <a:solidFill>
                  <a:srgbClr val="000000"/>
                </a:solidFill>
                <a:latin typeface="Tahoma" pitchFamily="34" charset="0"/>
                <a:ea typeface="Calibri" pitchFamily="34" charset="0"/>
                <a:cs typeface="B Titr" pitchFamily="2" charset="-78"/>
              </a:rPr>
              <a:t>‌</a:t>
            </a:r>
            <a:r>
              <a:rPr lang="ar-SA" sz="2000" dirty="0">
                <a:solidFill>
                  <a:srgbClr val="000000"/>
                </a:solidFill>
                <a:latin typeface="Tahoma" pitchFamily="34" charset="0"/>
                <a:ea typeface="Calibri" pitchFamily="34" charset="0"/>
                <a:cs typeface="B Titr" pitchFamily="2" charset="-78"/>
              </a:rPr>
              <a:t> مجلس شورای اسلامی باید بنای مرتفع مواضع اصولی باشد. معیار هم، فرمایشات، وصیت</a:t>
            </a:r>
            <a:r>
              <a:rPr lang="en-US" sz="2000" dirty="0">
                <a:solidFill>
                  <a:srgbClr val="000000"/>
                </a:solidFill>
                <a:latin typeface="Tahoma" pitchFamily="34" charset="0"/>
                <a:ea typeface="Calibri" pitchFamily="34" charset="0"/>
                <a:cs typeface="B Titr" pitchFamily="2" charset="-78"/>
              </a:rPr>
              <a:t>‌</a:t>
            </a:r>
            <a:r>
              <a:rPr lang="ar-SA" sz="2000" dirty="0">
                <a:solidFill>
                  <a:srgbClr val="000000"/>
                </a:solidFill>
                <a:latin typeface="Tahoma" pitchFamily="34" charset="0"/>
                <a:ea typeface="Calibri" pitchFamily="34" charset="0"/>
                <a:cs typeface="B Titr" pitchFamily="2" charset="-78"/>
              </a:rPr>
              <a:t>نامه</a:t>
            </a:r>
            <a:r>
              <a:rPr lang="en-US" sz="2000" dirty="0">
                <a:solidFill>
                  <a:srgbClr val="000000"/>
                </a:solidFill>
                <a:latin typeface="Tahoma" pitchFamily="34" charset="0"/>
                <a:ea typeface="Calibri" pitchFamily="34" charset="0"/>
                <a:cs typeface="B Titr" pitchFamily="2" charset="-78"/>
              </a:rPr>
              <a:t>‌</a:t>
            </a:r>
            <a:r>
              <a:rPr lang="ar-SA" sz="2000" dirty="0">
                <a:solidFill>
                  <a:srgbClr val="000000"/>
                </a:solidFill>
                <a:latin typeface="Tahoma" pitchFamily="34" charset="0"/>
                <a:ea typeface="Calibri" pitchFamily="34" charset="0"/>
                <a:cs typeface="B Titr" pitchFamily="2" charset="-78"/>
              </a:rPr>
              <a:t> و بیانات امام است</a:t>
            </a:r>
            <a:r>
              <a:rPr lang="en-US" sz="2000" dirty="0">
                <a:solidFill>
                  <a:srgbClr val="000000"/>
                </a:solidFill>
                <a:latin typeface="Tahoma" pitchFamily="34" charset="0"/>
                <a:ea typeface="Calibri" pitchFamily="34" charset="0"/>
                <a:cs typeface="B Titr" pitchFamily="2" charset="-78"/>
              </a:rPr>
              <a:t> ... </a:t>
            </a:r>
            <a:r>
              <a:rPr lang="en-US" dirty="0">
                <a:solidFill>
                  <a:prstClr val="black"/>
                </a:solidFill>
                <a:latin typeface="Calibri" pitchFamily="34" charset="0"/>
                <a:ea typeface="Calibri" pitchFamily="34" charset="0"/>
                <a:cs typeface="B Titr" pitchFamily="2" charset="-78"/>
              </a:rPr>
              <a:t> </a:t>
            </a:r>
            <a:r>
              <a:rPr lang="ar-SA" sz="2000" dirty="0">
                <a:solidFill>
                  <a:srgbClr val="000000"/>
                </a:solidFill>
                <a:latin typeface="Tahoma" pitchFamily="34" charset="0"/>
                <a:ea typeface="Calibri" pitchFamily="34" charset="0"/>
                <a:cs typeface="B Titr" pitchFamily="2" charset="-78"/>
              </a:rPr>
              <a:t>اگر این شد، آن</a:t>
            </a:r>
            <a:r>
              <a:rPr lang="en-US" sz="2000" dirty="0">
                <a:solidFill>
                  <a:srgbClr val="000000"/>
                </a:solidFill>
                <a:latin typeface="Tahoma" pitchFamily="34" charset="0"/>
                <a:ea typeface="Calibri" pitchFamily="34" charset="0"/>
                <a:cs typeface="B Titr" pitchFamily="2" charset="-78"/>
              </a:rPr>
              <a:t>‌</a:t>
            </a:r>
            <a:r>
              <a:rPr lang="ar-SA" sz="2000" dirty="0">
                <a:solidFill>
                  <a:srgbClr val="000000"/>
                </a:solidFill>
                <a:latin typeface="Tahoma" pitchFamily="34" charset="0"/>
                <a:ea typeface="Calibri" pitchFamily="34" charset="0"/>
                <a:cs typeface="B Titr" pitchFamily="2" charset="-78"/>
              </a:rPr>
              <a:t>وقت در پرتگاه هولناک فرو غلتیدن در نظام سلطه ما دچار نخواهیم شد</a:t>
            </a:r>
            <a:r>
              <a:rPr lang="en-US" sz="2000" dirty="0">
                <a:solidFill>
                  <a:srgbClr val="000000"/>
                </a:solidFill>
                <a:latin typeface="Tahoma" pitchFamily="34" charset="0"/>
                <a:ea typeface="Calibri" pitchFamily="34" charset="0"/>
                <a:cs typeface="B Titr" pitchFamily="2" charset="-78"/>
              </a:rPr>
              <a:t>.</a:t>
            </a:r>
            <a:r>
              <a:rPr lang="en-US" sz="1200" dirty="0">
                <a:solidFill>
                  <a:prstClr val="black"/>
                </a:solidFill>
                <a:latin typeface="Arial" pitchFamily="34" charset="0"/>
                <a:cs typeface="B Titr" pitchFamily="2" charset="-78"/>
              </a:rPr>
              <a:t> </a:t>
            </a:r>
            <a:endParaRPr lang="fa-IR" sz="1200" dirty="0" smtClean="0">
              <a:solidFill>
                <a:prstClr val="black"/>
              </a:solidFill>
              <a:latin typeface="Arial" pitchFamily="34" charset="0"/>
              <a:cs typeface="B Titr" pitchFamily="2" charset="-78"/>
            </a:endParaRPr>
          </a:p>
          <a:p>
            <a:pPr marL="342900" lvl="0" indent="-342900" algn="just">
              <a:lnSpc>
                <a:spcPct val="200000"/>
              </a:lnSpc>
              <a:buClr>
                <a:srgbClr val="BCA100"/>
              </a:buClr>
              <a:buFont typeface="Symbol"/>
              <a:buChar char=""/>
              <a:defRPr/>
            </a:pPr>
            <a:endParaRPr lang="en-US" sz="3200" dirty="0">
              <a:solidFill>
                <a:prstClr val="black"/>
              </a:solidFill>
              <a:latin typeface="Arial" pitchFamily="34" charset="0"/>
              <a:cs typeface="B Titr" pitchFamily="2" charset="-78"/>
            </a:endParaRPr>
          </a:p>
        </p:txBody>
      </p:sp>
    </p:spTree>
    <p:extLst>
      <p:ext uri="{BB962C8B-B14F-4D97-AF65-F5344CB8AC3E}">
        <p14:creationId xmlns:p14="http://schemas.microsoft.com/office/powerpoint/2010/main" val="815247922"/>
      </p:ext>
    </p:extLst>
  </p:cSld>
  <p:clrMapOvr>
    <a:masterClrMapping/>
  </p:clrMapOvr>
  <p:transition spd="slow">
    <p:push dir="u"/>
    <p:sndAc>
      <p:stSnd>
        <p:snd r:embed="rId2" name="chimes.wav"/>
      </p:stSnd>
    </p:sndAc>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fontScale="90000"/>
          </a:bodyPr>
          <a:lstStyle/>
          <a:p>
            <a:pPr algn="ctr"/>
            <a:r>
              <a:rPr lang="fa-IR" sz="3200" b="1" dirty="0" smtClean="0">
                <a:cs typeface="B Titr" pitchFamily="2" charset="-78"/>
              </a:rPr>
              <a:t>پیروزی انقلاب اسلامی</a:t>
            </a:r>
            <a:br>
              <a:rPr lang="fa-IR" sz="3200" b="1" dirty="0" smtClean="0">
                <a:cs typeface="B Titr" pitchFamily="2" charset="-78"/>
              </a:rPr>
            </a:br>
            <a:r>
              <a:rPr lang="fa-IR" sz="3200" b="1" dirty="0" smtClean="0">
                <a:cs typeface="B Titr" pitchFamily="2" charset="-78"/>
              </a:rPr>
              <a:t> </a:t>
            </a:r>
            <a:r>
              <a:rPr lang="fa-IR" sz="2700" b="1" dirty="0" smtClean="0">
                <a:cs typeface="B Titr" pitchFamily="2" charset="-78"/>
              </a:rPr>
              <a:t>نشان‌دهنده حاکمیت سنّت‌های الهی بر عالم</a:t>
            </a:r>
            <a:endParaRPr lang="fa-IR" dirty="0">
              <a:cs typeface="B Titr" pitchFamily="2" charset="-78"/>
            </a:endParaRPr>
          </a:p>
        </p:txBody>
      </p:sp>
      <p:sp>
        <p:nvSpPr>
          <p:cNvPr id="4" name="Text Placeholder 3"/>
          <p:cNvSpPr>
            <a:spLocks noGrp="1"/>
          </p:cNvSpPr>
          <p:nvPr>
            <p:ph type="body" sz="half" idx="2"/>
          </p:nvPr>
        </p:nvSpPr>
        <p:spPr/>
        <p:txBody>
          <a:bodyPr/>
          <a:lstStyle/>
          <a:p>
            <a:pPr lvl="0" algn="ctr">
              <a:buClr>
                <a:srgbClr val="8FCB17"/>
              </a:buClr>
            </a:pPr>
            <a:r>
              <a:rPr lang="fa-IR" dirty="0" smtClean="0">
                <a:solidFill>
                  <a:srgbClr val="990000"/>
                </a:solidFill>
                <a:cs typeface="B Titr" pitchFamily="2" charset="-78"/>
              </a:rPr>
              <a:t>بيانات رهبر معظّم انقلاب اسلامی‏ در دیدار مردم قم </a:t>
            </a:r>
          </a:p>
          <a:p>
            <a:pPr lvl="0" algn="ctr">
              <a:buClr>
                <a:srgbClr val="8FCB17"/>
              </a:buClr>
            </a:pPr>
            <a:r>
              <a:rPr lang="fa-IR" dirty="0" smtClean="0">
                <a:solidFill>
                  <a:srgbClr val="990000"/>
                </a:solidFill>
                <a:cs typeface="B Titr" pitchFamily="2" charset="-78"/>
              </a:rPr>
              <a:t> ‏19/ 10  /1394</a:t>
            </a:r>
          </a:p>
          <a:p>
            <a:endParaRPr lang="fa-IR" dirty="0"/>
          </a:p>
        </p:txBody>
      </p:sp>
      <p:sp>
        <p:nvSpPr>
          <p:cNvPr id="5" name="Slide Number Placeholder 4"/>
          <p:cNvSpPr>
            <a:spLocks noGrp="1"/>
          </p:cNvSpPr>
          <p:nvPr>
            <p:ph type="sldNum" sz="quarter" idx="12"/>
          </p:nvPr>
        </p:nvSpPr>
        <p:spPr/>
        <p:txBody>
          <a:bodyPr/>
          <a:lstStyle/>
          <a:p>
            <a:r>
              <a:rPr lang="fa-IR" dirty="0" smtClean="0">
                <a:solidFill>
                  <a:srgbClr val="7E0000"/>
                </a:solidFill>
                <a:cs typeface="B Titr" pitchFamily="2" charset="-78"/>
              </a:rPr>
              <a:t>40</a:t>
            </a:r>
            <a:endParaRPr lang="fa-IR" dirty="0">
              <a:solidFill>
                <a:srgbClr val="7E0000"/>
              </a:solidFill>
              <a:cs typeface="B Titr" pitchFamily="2" charset="-78"/>
            </a:endParaRPr>
          </a:p>
        </p:txBody>
      </p:sp>
      <p:sp>
        <p:nvSpPr>
          <p:cNvPr id="6" name="Rectangle 5"/>
          <p:cNvSpPr/>
          <p:nvPr/>
        </p:nvSpPr>
        <p:spPr>
          <a:xfrm>
            <a:off x="1928794" y="1857364"/>
            <a:ext cx="7056214" cy="4670509"/>
          </a:xfrm>
          <a:prstGeom prst="rect">
            <a:avLst/>
          </a:prstGeom>
          <a:solidFill>
            <a:schemeClr val="bg2"/>
          </a:solidFill>
        </p:spPr>
        <p:txBody>
          <a:bodyPr wrap="square">
            <a:spAutoFit/>
          </a:bodyPr>
          <a:lstStyle/>
          <a:p>
            <a:pPr lvl="0" algn="just">
              <a:lnSpc>
                <a:spcPct val="150000"/>
              </a:lnSpc>
            </a:pPr>
            <a:r>
              <a:rPr lang="ar-SA" sz="2000" dirty="0" smtClean="0"/>
              <a:t>[</a:t>
            </a:r>
            <a:r>
              <a:rPr lang="ar-SA" sz="2000" dirty="0" smtClean="0">
                <a:cs typeface="B Titr" pitchFamily="2" charset="-78"/>
              </a:rPr>
              <a:t>در کشوری مثل ایران] به‌حسب محاسبات عادی محال بود که یک انقلاب بر مبنای دین، به دست مردم، با رهبری مرجع تقلید و روحانی شاخص به پیروزی برسد. لذا بود که هیچ دستگاه اطّلاعاتی در دنیا نتوانست حدس بزند که این اتّفاق خواهد افتاد؛ چون اصلاً با محاسبات عادی جور نمی‌آمد.</a:t>
            </a:r>
            <a:endParaRPr lang="en-US" sz="2000" dirty="0" smtClean="0">
              <a:cs typeface="B Titr" pitchFamily="2" charset="-78"/>
            </a:endParaRPr>
          </a:p>
          <a:p>
            <a:pPr lvl="0" algn="just">
              <a:lnSpc>
                <a:spcPct val="150000"/>
              </a:lnSpc>
            </a:pPr>
            <a:r>
              <a:rPr lang="ar-SA" sz="2000" dirty="0" smtClean="0">
                <a:cs typeface="B Titr" pitchFamily="2" charset="-78"/>
              </a:rPr>
              <a:t>[پیروزی انقلاب اسلامی] نشان‌دهنده‌ این است که بر این عالم کُون، بر این عالم وجود، قوانینی حاکم است که اهل مادّه آن قوانین را نمی‌شناسند؛ آن قوانین را نمی‌بینند... سنّت خدا یعنی قوانین الهی.</a:t>
            </a:r>
            <a:endParaRPr lang="en-US" sz="2000" dirty="0" smtClean="0">
              <a:cs typeface="B Titr" pitchFamily="2" charset="-78"/>
            </a:endParaRPr>
          </a:p>
          <a:p>
            <a:pPr algn="just">
              <a:lnSpc>
                <a:spcPct val="150000"/>
              </a:lnSpc>
            </a:pPr>
            <a:r>
              <a:rPr lang="fa-IR" sz="2000" dirty="0" smtClean="0">
                <a:cs typeface="B Titr" pitchFamily="2" charset="-78"/>
              </a:rPr>
              <a:t>ما یک جبهه‌ وسیع دشمن در مقابل خودمان داریم... همین دشمنی‌ها و بالاتر از این دشمنی‌ها با خود انقلاب بود؛ انقلاب پیروز شد. امروز هم  همان دشمنی‌ها است؛ امروز هم شما اگرچنانچه به لوازمش عمل بکنید، شما پیروز خواهید شد.</a:t>
            </a:r>
            <a:endParaRPr lang="en-US" sz="3200" dirty="0">
              <a:solidFill>
                <a:prstClr val="black"/>
              </a:solidFill>
              <a:latin typeface="Arial" pitchFamily="34" charset="0"/>
              <a:cs typeface="B Titr" pitchFamily="2" charset="-78"/>
            </a:endParaRPr>
          </a:p>
        </p:txBody>
      </p:sp>
    </p:spTree>
    <p:extLst>
      <p:ext uri="{BB962C8B-B14F-4D97-AF65-F5344CB8AC3E}">
        <p14:creationId xmlns:p14="http://schemas.microsoft.com/office/powerpoint/2010/main" val="815247922"/>
      </p:ext>
    </p:extLst>
  </p:cSld>
  <p:clrMapOvr>
    <a:masterClrMapping/>
  </p:clrMapOvr>
  <p:transition spd="slow">
    <p:pull dir="r"/>
    <p:sndAc>
      <p:stSnd>
        <p:snd r:embed="rId2" name="chimes.wav"/>
      </p:stSnd>
    </p:sndAc>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pPr algn="ctr"/>
            <a:r>
              <a:rPr lang="fa-IR" sz="3200" b="1" dirty="0" smtClean="0">
                <a:cs typeface="B Titr" pitchFamily="2" charset="-78"/>
              </a:rPr>
              <a:t>ماندگاری انقلاب اسلامی</a:t>
            </a:r>
            <a:br>
              <a:rPr lang="fa-IR" sz="3200" b="1" dirty="0" smtClean="0">
                <a:cs typeface="B Titr" pitchFamily="2" charset="-78"/>
              </a:rPr>
            </a:br>
            <a:r>
              <a:rPr lang="fa-IR" sz="3200" b="1" dirty="0" smtClean="0">
                <a:cs typeface="B Titr" pitchFamily="2" charset="-78"/>
              </a:rPr>
              <a:t> </a:t>
            </a:r>
            <a:r>
              <a:rPr lang="fa-IR" sz="2800" b="1" dirty="0" smtClean="0">
                <a:cs typeface="B Titr" pitchFamily="2" charset="-78"/>
              </a:rPr>
              <a:t>و ضرورت تلاش برای حفظ آن</a:t>
            </a:r>
            <a:endParaRPr lang="fa-IR" dirty="0">
              <a:cs typeface="B Titr" pitchFamily="2" charset="-78"/>
            </a:endParaRPr>
          </a:p>
        </p:txBody>
      </p:sp>
      <p:sp>
        <p:nvSpPr>
          <p:cNvPr id="4" name="Text Placeholder 3"/>
          <p:cNvSpPr>
            <a:spLocks noGrp="1"/>
          </p:cNvSpPr>
          <p:nvPr>
            <p:ph type="body" sz="half" idx="2"/>
          </p:nvPr>
        </p:nvSpPr>
        <p:spPr/>
        <p:txBody>
          <a:bodyPr/>
          <a:lstStyle/>
          <a:p>
            <a:pPr lvl="0" algn="ctr">
              <a:buClr>
                <a:srgbClr val="8FCB17"/>
              </a:buClr>
            </a:pPr>
            <a:r>
              <a:rPr lang="fa-IR" dirty="0" smtClean="0">
                <a:solidFill>
                  <a:srgbClr val="990000"/>
                </a:solidFill>
                <a:cs typeface="B Titr" pitchFamily="2" charset="-78"/>
              </a:rPr>
              <a:t>بيانات رهبر معظّم انقلاب اسلامی‏ در دیدار مردم قم </a:t>
            </a:r>
          </a:p>
          <a:p>
            <a:pPr lvl="0" algn="ctr">
              <a:buClr>
                <a:srgbClr val="8FCB17"/>
              </a:buClr>
            </a:pPr>
            <a:r>
              <a:rPr lang="fa-IR" dirty="0" smtClean="0">
                <a:solidFill>
                  <a:srgbClr val="990000"/>
                </a:solidFill>
                <a:cs typeface="B Titr" pitchFamily="2" charset="-78"/>
              </a:rPr>
              <a:t> ‏19/ 10  /1394</a:t>
            </a:r>
            <a:endParaRPr lang="fa-IR" dirty="0">
              <a:solidFill>
                <a:srgbClr val="990000"/>
              </a:solidFill>
              <a:cs typeface="B Titr" pitchFamily="2" charset="-78"/>
            </a:endParaRPr>
          </a:p>
        </p:txBody>
      </p:sp>
      <p:sp>
        <p:nvSpPr>
          <p:cNvPr id="5" name="Slide Number Placeholder 4"/>
          <p:cNvSpPr>
            <a:spLocks noGrp="1"/>
          </p:cNvSpPr>
          <p:nvPr>
            <p:ph type="sldNum" sz="quarter" idx="12"/>
          </p:nvPr>
        </p:nvSpPr>
        <p:spPr/>
        <p:txBody>
          <a:bodyPr/>
          <a:lstStyle/>
          <a:p>
            <a:r>
              <a:rPr lang="fa-IR" dirty="0" smtClean="0">
                <a:solidFill>
                  <a:srgbClr val="7E0000"/>
                </a:solidFill>
                <a:cs typeface="B Titr" pitchFamily="2" charset="-78"/>
              </a:rPr>
              <a:t>41</a:t>
            </a:r>
            <a:endParaRPr lang="fa-IR" dirty="0">
              <a:solidFill>
                <a:srgbClr val="7E0000"/>
              </a:solidFill>
              <a:cs typeface="B Titr" pitchFamily="2" charset="-78"/>
            </a:endParaRPr>
          </a:p>
        </p:txBody>
      </p:sp>
      <p:sp>
        <p:nvSpPr>
          <p:cNvPr id="6" name="Rectangle 5"/>
          <p:cNvSpPr/>
          <p:nvPr/>
        </p:nvSpPr>
        <p:spPr>
          <a:xfrm>
            <a:off x="1857356" y="1714488"/>
            <a:ext cx="7286644" cy="4768613"/>
          </a:xfrm>
          <a:prstGeom prst="rect">
            <a:avLst/>
          </a:prstGeom>
          <a:solidFill>
            <a:schemeClr val="bg2"/>
          </a:solidFill>
        </p:spPr>
        <p:txBody>
          <a:bodyPr wrap="square">
            <a:spAutoFit/>
          </a:bodyPr>
          <a:lstStyle/>
          <a:p>
            <a:pPr lvl="0">
              <a:lnSpc>
                <a:spcPct val="150000"/>
              </a:lnSpc>
            </a:pPr>
            <a:r>
              <a:rPr lang="ar-SA" sz="1700" dirty="0" smtClean="0">
                <a:cs typeface="B Titr" pitchFamily="2" charset="-78"/>
              </a:rPr>
              <a:t>چرا نهضت ملّی با آن درخواست حدّاقلّی، قادر نشد بماند... چرا نهضت مشروطیّت با آن درخواست حدّاقلّیِ محدود شدنِ قدرت مطلقه نتوانست بماند امّا انقلاب اسلامی با این درخواست و مطالبه‌ حدّاکثری موفّق شد و ماند؟ اینها تحلیل لازم دارد. تحلیل را شما جوانها بروید بکنید.</a:t>
            </a:r>
            <a:endParaRPr lang="en-US" sz="1700" dirty="0" smtClean="0">
              <a:cs typeface="B Titr" pitchFamily="2" charset="-78"/>
            </a:endParaRPr>
          </a:p>
          <a:p>
            <a:pPr lvl="0">
              <a:lnSpc>
                <a:spcPct val="150000"/>
              </a:lnSpc>
            </a:pPr>
            <a:r>
              <a:rPr lang="ar-SA" sz="1700" dirty="0" smtClean="0">
                <a:cs typeface="B Titr" pitchFamily="2" charset="-78"/>
              </a:rPr>
              <a:t>همّت [مستکبرین] این است که این ماندگاری را یک‌جوری به هم بزنند؛ همه‌ همّت من و شما باید این باشد که این ماندگاری را افزایش بدهیم.</a:t>
            </a:r>
            <a:endParaRPr lang="en-US" sz="1700" dirty="0" smtClean="0">
              <a:cs typeface="B Titr" pitchFamily="2" charset="-78"/>
            </a:endParaRPr>
          </a:p>
          <a:p>
            <a:pPr lvl="0">
              <a:lnSpc>
                <a:spcPct val="150000"/>
              </a:lnSpc>
            </a:pPr>
            <a:r>
              <a:rPr lang="ar-SA" sz="1700" dirty="0" smtClean="0">
                <a:cs typeface="B Titr" pitchFamily="2" charset="-78"/>
              </a:rPr>
              <a:t>این کارهایی که در سال </a:t>
            </a:r>
            <a:r>
              <a:rPr lang="fa-IR" sz="1700" dirty="0" smtClean="0">
                <a:cs typeface="B Titr" pitchFamily="2" charset="-78"/>
              </a:rPr>
              <a:t>۸۸ </a:t>
            </a:r>
            <a:r>
              <a:rPr lang="ar-SA" sz="1700" dirty="0" smtClean="0">
                <a:cs typeface="B Titr" pitchFamily="2" charset="-78"/>
              </a:rPr>
              <a:t>کردند، از ابتکارات جدید بود که ابتکار آمریکایی‌ها بود. البتّه در چند جای دیگر تجربه کرده بودند، مخصوص ما نبود؛ در چند کشور دیگر این را تجربه کرده بودند، بعد آمدند همین تجربه را در کشور ما پیاده کنند که آن‌جور تودهنی خوردند.</a:t>
            </a:r>
            <a:endParaRPr lang="en-US" sz="1700" dirty="0" smtClean="0">
              <a:cs typeface="B Titr" pitchFamily="2" charset="-78"/>
            </a:endParaRPr>
          </a:p>
          <a:p>
            <a:pPr>
              <a:lnSpc>
                <a:spcPct val="150000"/>
              </a:lnSpc>
            </a:pPr>
            <a:r>
              <a:rPr lang="fa-IR" sz="1700" dirty="0" smtClean="0">
                <a:cs typeface="B Titr" pitchFamily="2" charset="-78"/>
              </a:rPr>
              <a:t>این ماندگاری را بایستی به‌عنوان یک هدف در نظر داشت و در این فکر بود که چگونه تأمین خواهد شد. نگاه کنید ببینید عناصر ماندگاری انقلاب چیست، آن عناصر را باید تک‌تکِ ما تأمین کنیم، همه‌ی ما باید تأمین کنیم.</a:t>
            </a:r>
            <a:endParaRPr lang="en-US" sz="1700" dirty="0">
              <a:solidFill>
                <a:prstClr val="black"/>
              </a:solidFill>
              <a:latin typeface="Arial" pitchFamily="34" charset="0"/>
              <a:cs typeface="B Titr" pitchFamily="2" charset="-78"/>
            </a:endParaRPr>
          </a:p>
        </p:txBody>
      </p:sp>
    </p:spTree>
    <p:extLst>
      <p:ext uri="{BB962C8B-B14F-4D97-AF65-F5344CB8AC3E}">
        <p14:creationId xmlns:p14="http://schemas.microsoft.com/office/powerpoint/2010/main" val="815247922"/>
      </p:ext>
    </p:extLst>
  </p:cSld>
  <p:clrMapOvr>
    <a:masterClrMapping/>
  </p:clrMapOvr>
  <p:transition spd="slow">
    <p:zoom dir="in"/>
    <p:sndAc>
      <p:stSnd>
        <p:snd r:embed="rId2" name="chimes.wav"/>
      </p:stSnd>
    </p:sndAc>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3200" dirty="0">
                <a:solidFill>
                  <a:prstClr val="black"/>
                </a:solidFill>
                <a:cs typeface="B Titr" pitchFamily="2" charset="-78"/>
              </a:rPr>
              <a:t>3-2-علل و انگیزه های تحریف امام«ره»</a:t>
            </a:r>
            <a:endParaRPr lang="en-US" sz="3600" dirty="0">
              <a:cs typeface="B Titr" pitchFamily="2" charset="-78"/>
            </a:endParaRPr>
          </a:p>
        </p:txBody>
      </p:sp>
      <p:sp>
        <p:nvSpPr>
          <p:cNvPr id="4" name="Text Placeholder 3"/>
          <p:cNvSpPr>
            <a:spLocks noGrp="1"/>
          </p:cNvSpPr>
          <p:nvPr>
            <p:ph type="body" sz="half" idx="2"/>
          </p:nvPr>
        </p:nvSpPr>
        <p:spPr/>
        <p:txBody>
          <a:bodyPr/>
          <a:lstStyle/>
          <a:p>
            <a:pPr algn="ctr"/>
            <a:r>
              <a:rPr lang="fa-IR" dirty="0" smtClean="0">
                <a:solidFill>
                  <a:srgbClr val="C00000"/>
                </a:solidFill>
                <a:cs typeface="B Titr" pitchFamily="2" charset="-78"/>
              </a:rPr>
              <a:t>در مراسم بیست‌وششمین سالگرد رحلت امام خمینی(ره) ‏1394/03/14</a:t>
            </a:r>
            <a:endParaRPr lang="en-US" dirty="0">
              <a:solidFill>
                <a:srgbClr val="C00000"/>
              </a:solidFill>
              <a:cs typeface="B Titr" pitchFamily="2" charset="-78"/>
            </a:endParaRPr>
          </a:p>
        </p:txBody>
      </p:sp>
      <p:sp>
        <p:nvSpPr>
          <p:cNvPr id="5" name="Slide Number Placeholder 4"/>
          <p:cNvSpPr>
            <a:spLocks noGrp="1"/>
          </p:cNvSpPr>
          <p:nvPr>
            <p:ph type="sldNum" sz="quarter" idx="12"/>
          </p:nvPr>
        </p:nvSpPr>
        <p:spPr/>
        <p:txBody>
          <a:bodyPr/>
          <a:lstStyle/>
          <a:p>
            <a:r>
              <a:rPr lang="fa-IR" dirty="0" smtClean="0">
                <a:solidFill>
                  <a:srgbClr val="7E0000"/>
                </a:solidFill>
                <a:cs typeface="B Titr" pitchFamily="2" charset="-78"/>
              </a:rPr>
              <a:t>42</a:t>
            </a:r>
            <a:endParaRPr lang="fa-IR" dirty="0">
              <a:solidFill>
                <a:srgbClr val="7E0000"/>
              </a:solidFill>
              <a:cs typeface="B Titr" pitchFamily="2" charset="-78"/>
            </a:endParaRPr>
          </a:p>
        </p:txBody>
      </p:sp>
      <p:graphicFrame>
        <p:nvGraphicFramePr>
          <p:cNvPr id="6" name="Table 5"/>
          <p:cNvGraphicFramePr>
            <a:graphicFrameLocks noGrp="1"/>
          </p:cNvGraphicFramePr>
          <p:nvPr>
            <p:extLst>
              <p:ext uri="{D42A27DB-BD31-4B8C-83A1-F6EECF244321}">
                <p14:modId xmlns:p14="http://schemas.microsoft.com/office/powerpoint/2010/main" val="978061872"/>
              </p:ext>
            </p:extLst>
          </p:nvPr>
        </p:nvGraphicFramePr>
        <p:xfrm>
          <a:off x="2051720" y="2420888"/>
          <a:ext cx="6715172" cy="4002786"/>
        </p:xfrm>
        <a:graphic>
          <a:graphicData uri="http://schemas.openxmlformats.org/drawingml/2006/table">
            <a:tbl>
              <a:tblPr/>
              <a:tblGrid>
                <a:gridCol w="6715172"/>
              </a:tblGrid>
              <a:tr h="3214710">
                <a:tc>
                  <a:txBody>
                    <a:bodyPr/>
                    <a:lstStyle/>
                    <a:p>
                      <a:pPr marL="342900" lvl="0" indent="-342900" algn="justLow" rtl="1">
                        <a:lnSpc>
                          <a:spcPct val="115000"/>
                        </a:lnSpc>
                        <a:spcBef>
                          <a:spcPts val="1200"/>
                        </a:spcBef>
                        <a:spcAft>
                          <a:spcPts val="0"/>
                        </a:spcAft>
                        <a:buClr>
                          <a:srgbClr val="BCA100"/>
                        </a:buClr>
                        <a:buFont typeface="Symbol"/>
                        <a:buChar char=""/>
                      </a:pPr>
                      <a:r>
                        <a:rPr lang="ar-SA" sz="2400" dirty="0">
                          <a:solidFill>
                            <a:srgbClr val="000000"/>
                          </a:solidFill>
                          <a:latin typeface="Tahoma"/>
                          <a:ea typeface="Calibri"/>
                          <a:cs typeface="B Titr" pitchFamily="2" charset="-78"/>
                        </a:rPr>
                        <a:t>امام را نباید به عنوان صرفاً یک شخصیت محترم تاریخی مورد توجه قرار داد، بعضی این‌جور می‌خواهند: امام یک شخصیت محترمی است، در تاریخ این کشور روزگاری بود، فعال و مفید بود، بعد هم از میان جمعیت رفت و روزگار او تمام شد؛ احترامش می‌کنیم، نامش را با تجلیل می‌آوریم</a:t>
                      </a:r>
                      <a:r>
                        <a:rPr lang="ar-SA" sz="2400" dirty="0" smtClean="0">
                          <a:solidFill>
                            <a:srgbClr val="000000"/>
                          </a:solidFill>
                          <a:latin typeface="Tahoma"/>
                          <a:ea typeface="Calibri"/>
                          <a:cs typeface="B Titr" pitchFamily="2" charset="-78"/>
                        </a:rPr>
                        <a:t>.</a:t>
                      </a:r>
                      <a:endParaRPr lang="fa-IR" sz="2400" dirty="0" smtClean="0">
                        <a:solidFill>
                          <a:srgbClr val="000000"/>
                        </a:solidFill>
                        <a:latin typeface="Tahoma"/>
                        <a:ea typeface="Calibri"/>
                        <a:cs typeface="B Titr" pitchFamily="2" charset="-78"/>
                      </a:endParaRPr>
                    </a:p>
                    <a:p>
                      <a:pPr marL="342900" marR="0" lvl="0" indent="-342900" algn="justLow" defTabSz="914400" rtl="1" eaLnBrk="1" fontAlgn="auto" latinLnBrk="0" hangingPunct="1">
                        <a:lnSpc>
                          <a:spcPct val="115000"/>
                        </a:lnSpc>
                        <a:spcBef>
                          <a:spcPts val="1200"/>
                        </a:spcBef>
                        <a:spcAft>
                          <a:spcPts val="0"/>
                        </a:spcAft>
                        <a:buClr>
                          <a:srgbClr val="BCA100"/>
                        </a:buClr>
                        <a:buSzTx/>
                        <a:buFont typeface="Symbol"/>
                        <a:buChar char=""/>
                        <a:tabLst/>
                        <a:defRPr/>
                      </a:pPr>
                      <a:r>
                        <a:rPr kumimoji="0" lang="ar-SA" sz="2000" b="0" i="0" u="none" strike="noStrike" cap="none" normalizeH="0" baseline="0" dirty="0" smtClean="0">
                          <a:ln>
                            <a:noFill/>
                          </a:ln>
                          <a:solidFill>
                            <a:srgbClr val="000000"/>
                          </a:solidFill>
                          <a:effectLst/>
                          <a:latin typeface="Tahoma" pitchFamily="34" charset="0"/>
                          <a:ea typeface="Calibri" pitchFamily="34" charset="0"/>
                          <a:cs typeface="B Titr" pitchFamily="2" charset="-78"/>
                        </a:rPr>
                        <a:t>امام بنیان‌گذار یک مکتب فکری و سیاسی و اجتماعی است. ملت ایران این مکتب را، این راه را، این نقشه را پذیرفت و در آن مشغول حرکت شد. ادامه این راه بستگی دارد به اینکه این نقشه راه، درست شناخته بشود</a:t>
                      </a:r>
                      <a:r>
                        <a:rPr kumimoji="0" lang="en-US" sz="2000" b="0" i="0" u="none" strike="noStrike" cap="none" normalizeH="0" baseline="0" dirty="0" smtClean="0">
                          <a:ln>
                            <a:noFill/>
                          </a:ln>
                          <a:solidFill>
                            <a:srgbClr val="000000"/>
                          </a:solidFill>
                          <a:effectLst/>
                          <a:latin typeface="Tahoma" pitchFamily="34" charset="0"/>
                          <a:ea typeface="Calibri" pitchFamily="34" charset="0"/>
                          <a:cs typeface="B Titr" pitchFamily="2" charset="-78"/>
                        </a:rPr>
                        <a:t>.</a:t>
                      </a:r>
                      <a:r>
                        <a:rPr kumimoji="0" lang="en-US" sz="1200" b="0" i="0" u="none" strike="noStrike" cap="none" normalizeH="0" baseline="0" dirty="0" smtClean="0">
                          <a:ln>
                            <a:noFill/>
                          </a:ln>
                          <a:solidFill>
                            <a:schemeClr val="tx1"/>
                          </a:solidFill>
                          <a:effectLst/>
                          <a:latin typeface="Arial" pitchFamily="34" charset="0"/>
                          <a:cs typeface="B Titr" pitchFamily="2" charset="-78"/>
                        </a:rPr>
                        <a:t> </a:t>
                      </a:r>
                      <a:endParaRPr kumimoji="0" lang="en-US" sz="3200" b="0" i="0" u="none" strike="noStrike" cap="none" normalizeH="0" baseline="0" dirty="0" smtClean="0">
                        <a:ln>
                          <a:noFill/>
                        </a:ln>
                        <a:solidFill>
                          <a:schemeClr val="tx1"/>
                        </a:solidFill>
                        <a:effectLst/>
                        <a:latin typeface="Arial" pitchFamily="34" charset="0"/>
                        <a:cs typeface="B Titr" pitchFamily="2" charset="-78"/>
                      </a:endParaRPr>
                    </a:p>
                    <a:p>
                      <a:pPr marL="342900" lvl="0" indent="-342900" algn="justLow" rtl="1">
                        <a:lnSpc>
                          <a:spcPct val="115000"/>
                        </a:lnSpc>
                        <a:spcBef>
                          <a:spcPts val="1200"/>
                        </a:spcBef>
                        <a:spcAft>
                          <a:spcPts val="0"/>
                        </a:spcAft>
                        <a:buClr>
                          <a:srgbClr val="BCA100"/>
                        </a:buClr>
                        <a:buFont typeface="Symbol"/>
                        <a:buChar char=""/>
                      </a:pPr>
                      <a:endParaRPr lang="en-US" sz="1100" dirty="0">
                        <a:latin typeface="Calibri"/>
                        <a:ea typeface="Calibri"/>
                        <a:cs typeface="Arial"/>
                      </a:endParaRPr>
                    </a:p>
                  </a:txBody>
                  <a:tcPr marL="114300" marR="114300" marT="0" marB="0">
                    <a:lnL>
                      <a:noFill/>
                    </a:lnL>
                    <a:lnR>
                      <a:noFill/>
                    </a:lnR>
                    <a:lnT>
                      <a:noFill/>
                    </a:lnT>
                    <a:lnB>
                      <a:noFill/>
                    </a:lnB>
                    <a:solidFill>
                      <a:schemeClr val="accent2">
                        <a:lumMod val="40000"/>
                        <a:lumOff val="60000"/>
                      </a:schemeClr>
                    </a:solidFill>
                  </a:tcPr>
                </a:tc>
              </a:tr>
            </a:tbl>
          </a:graphicData>
        </a:graphic>
      </p:graphicFrame>
      <p:sp>
        <p:nvSpPr>
          <p:cNvPr id="3" name="Rectangle 2"/>
          <p:cNvSpPr/>
          <p:nvPr/>
        </p:nvSpPr>
        <p:spPr>
          <a:xfrm>
            <a:off x="4139952" y="1916832"/>
            <a:ext cx="4248472" cy="369332"/>
          </a:xfrm>
          <a:prstGeom prst="rect">
            <a:avLst/>
          </a:prstGeom>
          <a:solidFill>
            <a:srgbClr val="FFC000"/>
          </a:solidFill>
        </p:spPr>
        <p:txBody>
          <a:bodyPr wrap="square">
            <a:spAutoFit/>
          </a:bodyPr>
          <a:lstStyle/>
          <a:p>
            <a:r>
              <a:rPr lang="fa-IR" dirty="0" smtClean="0">
                <a:solidFill>
                  <a:srgbClr val="000000"/>
                </a:solidFill>
                <a:latin typeface="Tahoma" pitchFamily="34" charset="0"/>
                <a:ea typeface="Calibri" pitchFamily="34" charset="0"/>
                <a:cs typeface="B Titr" pitchFamily="2" charset="-78"/>
              </a:rPr>
              <a:t>1-3-2- امام «ره» بنیانگذار مکتب فکری سیاسی</a:t>
            </a:r>
            <a:endParaRPr lang="fa-IR" dirty="0"/>
          </a:p>
        </p:txBody>
      </p:sp>
    </p:spTree>
  </p:cSld>
  <p:clrMapOvr>
    <a:masterClrMapping/>
  </p:clrMapOvr>
  <mc:AlternateContent xmlns:mc="http://schemas.openxmlformats.org/markup-compatibility/2006" xmlns:p14="http://schemas.microsoft.com/office/powerpoint/2010/main">
    <mc:Choice Requires="p14">
      <p:transition spd="slow" p14:dur="1200">
        <p14:prism dir="r"/>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fa-IR" sz="3600" dirty="0" smtClean="0">
                <a:cs typeface="B Titr" pitchFamily="2" charset="-78"/>
              </a:rPr>
              <a:t>3-2-علل و انگیزه های تحریف امام«ره»</a:t>
            </a:r>
            <a:endParaRPr lang="en-US" sz="3600" dirty="0"/>
          </a:p>
        </p:txBody>
      </p:sp>
      <p:sp>
        <p:nvSpPr>
          <p:cNvPr id="4" name="Text Placeholder 3"/>
          <p:cNvSpPr>
            <a:spLocks noGrp="1"/>
          </p:cNvSpPr>
          <p:nvPr>
            <p:ph type="body" sz="half" idx="2"/>
          </p:nvPr>
        </p:nvSpPr>
        <p:spPr/>
        <p:txBody>
          <a:bodyPr/>
          <a:lstStyle/>
          <a:p>
            <a:pPr algn="ctr"/>
            <a:r>
              <a:rPr lang="fa-IR" dirty="0" smtClean="0">
                <a:solidFill>
                  <a:srgbClr val="C00000"/>
                </a:solidFill>
                <a:cs typeface="B Titr" pitchFamily="2" charset="-78"/>
              </a:rPr>
              <a:t>در مراسم بیست‌وششمین سالگرد رحلت امام خمینی(ره) ‏1394/03/14</a:t>
            </a:r>
            <a:endParaRPr lang="en-US" dirty="0" smtClean="0">
              <a:solidFill>
                <a:srgbClr val="C00000"/>
              </a:solidFill>
              <a:cs typeface="B Titr" pitchFamily="2" charset="-78"/>
            </a:endParaRPr>
          </a:p>
          <a:p>
            <a:endParaRPr lang="en-US" dirty="0"/>
          </a:p>
        </p:txBody>
      </p:sp>
      <p:sp>
        <p:nvSpPr>
          <p:cNvPr id="5" name="Slide Number Placeholder 4"/>
          <p:cNvSpPr>
            <a:spLocks noGrp="1"/>
          </p:cNvSpPr>
          <p:nvPr>
            <p:ph type="sldNum" sz="quarter" idx="12"/>
          </p:nvPr>
        </p:nvSpPr>
        <p:spPr/>
        <p:txBody>
          <a:bodyPr/>
          <a:lstStyle/>
          <a:p>
            <a:r>
              <a:rPr lang="fa-IR" dirty="0" smtClean="0">
                <a:solidFill>
                  <a:srgbClr val="7E0000"/>
                </a:solidFill>
                <a:cs typeface="B Titr" pitchFamily="2" charset="-78"/>
              </a:rPr>
              <a:t>43</a:t>
            </a:r>
            <a:endParaRPr lang="fa-IR" dirty="0">
              <a:solidFill>
                <a:srgbClr val="7E0000"/>
              </a:solidFill>
              <a:cs typeface="B Titr" pitchFamily="2" charset="-78"/>
            </a:endParaRPr>
          </a:p>
        </p:txBody>
      </p:sp>
      <p:graphicFrame>
        <p:nvGraphicFramePr>
          <p:cNvPr id="6" name="Table 5"/>
          <p:cNvGraphicFramePr>
            <a:graphicFrameLocks noGrp="1"/>
          </p:cNvGraphicFramePr>
          <p:nvPr>
            <p:extLst>
              <p:ext uri="{D42A27DB-BD31-4B8C-83A1-F6EECF244321}">
                <p14:modId xmlns:p14="http://schemas.microsoft.com/office/powerpoint/2010/main" val="1490093255"/>
              </p:ext>
            </p:extLst>
          </p:nvPr>
        </p:nvGraphicFramePr>
        <p:xfrm>
          <a:off x="1835696" y="2420888"/>
          <a:ext cx="7072362" cy="4008120"/>
        </p:xfrm>
        <a:graphic>
          <a:graphicData uri="http://schemas.openxmlformats.org/drawingml/2006/table">
            <a:tbl>
              <a:tblPr/>
              <a:tblGrid>
                <a:gridCol w="7072362"/>
              </a:tblGrid>
              <a:tr h="4000528">
                <a:tc>
                  <a:txBody>
                    <a:bodyPr/>
                    <a:lstStyle/>
                    <a:p>
                      <a:pPr marL="342900" lvl="0" indent="-342900" algn="justLow" rtl="1">
                        <a:lnSpc>
                          <a:spcPct val="200000"/>
                        </a:lnSpc>
                        <a:spcAft>
                          <a:spcPts val="0"/>
                        </a:spcAft>
                        <a:buClr>
                          <a:srgbClr val="BCA100"/>
                        </a:buClr>
                        <a:buFont typeface="Symbol"/>
                        <a:buChar char=""/>
                      </a:pPr>
                      <a:r>
                        <a:rPr lang="ar-SA" sz="2000" dirty="0">
                          <a:solidFill>
                            <a:srgbClr val="000000"/>
                          </a:solidFill>
                          <a:latin typeface="Tahoma"/>
                          <a:ea typeface="Calibri"/>
                          <a:cs typeface="B Titr" pitchFamily="2" charset="-78"/>
                        </a:rPr>
                        <a:t>شخصیت اصلی امام در تحقق مضمون آیه «و جاهدوا فی الله حق جهاده» [است]. امام بزرگوار با داشتن آن زمینه‌های برجسته علمی، وارد میدان مجاهدت فی سبیل الله شد و این مجاهدت را تا آخر عمر خود ادامه داد</a:t>
                      </a:r>
                      <a:r>
                        <a:rPr lang="ar-SA" sz="2000" dirty="0" smtClean="0">
                          <a:solidFill>
                            <a:srgbClr val="000000"/>
                          </a:solidFill>
                          <a:latin typeface="Tahoma"/>
                          <a:ea typeface="Calibri"/>
                          <a:cs typeface="B Titr" pitchFamily="2" charset="-78"/>
                        </a:rPr>
                        <a:t>.</a:t>
                      </a:r>
                      <a:endParaRPr lang="fa-IR" sz="2000" dirty="0" smtClean="0">
                        <a:solidFill>
                          <a:srgbClr val="000000"/>
                        </a:solidFill>
                        <a:latin typeface="Tahoma"/>
                        <a:ea typeface="Calibri"/>
                        <a:cs typeface="B Titr" pitchFamily="2" charset="-78"/>
                      </a:endParaRPr>
                    </a:p>
                    <a:p>
                      <a:pPr marL="342900" marR="0" lvl="0" indent="-342900" algn="justLow" defTabSz="914400" rtl="1" eaLnBrk="1" fontAlgn="auto" latinLnBrk="0" hangingPunct="1">
                        <a:lnSpc>
                          <a:spcPct val="200000"/>
                        </a:lnSpc>
                        <a:spcBef>
                          <a:spcPts val="0"/>
                        </a:spcBef>
                        <a:spcAft>
                          <a:spcPts val="0"/>
                        </a:spcAft>
                        <a:buClr>
                          <a:srgbClr val="BCA100"/>
                        </a:buClr>
                        <a:buSzTx/>
                        <a:buFont typeface="Symbol"/>
                        <a:buChar char=""/>
                        <a:tabLst/>
                        <a:defRPr/>
                      </a:pPr>
                      <a:r>
                        <a:rPr kumimoji="0" lang="ar-SA" sz="2000" b="0" i="0" u="none" strike="noStrike" cap="none" normalizeH="0" baseline="0" dirty="0" smtClean="0">
                          <a:ln>
                            <a:noFill/>
                          </a:ln>
                          <a:solidFill>
                            <a:srgbClr val="000000"/>
                          </a:solidFill>
                          <a:effectLst/>
                          <a:latin typeface="Tahoma" pitchFamily="34" charset="0"/>
                          <a:ea typeface="Calibri" pitchFamily="34" charset="0"/>
                          <a:cs typeface="B Titr" pitchFamily="2" charset="-78"/>
                        </a:rPr>
                        <a:t>تحریف شخصیت امام، تحریف راه امام و منحرف کردن مسیر صراط مستقیم ملت ایران است. اگر راه امام را گم کنیم یا فراموش کنیم یا خدای نکرده عمداً به کنار بگذاریم، ملت ایران سیلی خواهد خورد</a:t>
                      </a:r>
                      <a:r>
                        <a:rPr kumimoji="0" lang="en-US" sz="2000" b="0" i="0" u="none" strike="noStrike" cap="none" normalizeH="0" baseline="0" dirty="0" smtClean="0">
                          <a:ln>
                            <a:noFill/>
                          </a:ln>
                          <a:solidFill>
                            <a:srgbClr val="000000"/>
                          </a:solidFill>
                          <a:effectLst/>
                          <a:latin typeface="Tahoma" pitchFamily="34" charset="0"/>
                          <a:ea typeface="Calibri" pitchFamily="34" charset="0"/>
                          <a:cs typeface="B Titr" pitchFamily="2" charset="-78"/>
                        </a:rPr>
                        <a:t>.</a:t>
                      </a:r>
                      <a:r>
                        <a:rPr kumimoji="0" lang="en-US" sz="1200" b="0" i="0" u="none" strike="noStrike" cap="none" normalizeH="0" baseline="0" dirty="0" smtClean="0">
                          <a:ln>
                            <a:noFill/>
                          </a:ln>
                          <a:solidFill>
                            <a:schemeClr val="tx1"/>
                          </a:solidFill>
                          <a:effectLst/>
                          <a:latin typeface="Arial" pitchFamily="34" charset="0"/>
                          <a:cs typeface="B Titr" pitchFamily="2" charset="-78"/>
                        </a:rPr>
                        <a:t> </a:t>
                      </a:r>
                      <a:endParaRPr kumimoji="0" lang="en-US" sz="3200" b="0" i="0" u="none" strike="noStrike" cap="none" normalizeH="0" baseline="0" dirty="0" smtClean="0">
                        <a:ln>
                          <a:noFill/>
                        </a:ln>
                        <a:solidFill>
                          <a:schemeClr val="tx1"/>
                        </a:solidFill>
                        <a:effectLst/>
                        <a:latin typeface="Arial" pitchFamily="34" charset="0"/>
                        <a:cs typeface="B Titr" pitchFamily="2" charset="-78"/>
                      </a:endParaRPr>
                    </a:p>
                    <a:p>
                      <a:pPr marL="342900" lvl="0" indent="-342900" algn="justLow" rtl="1">
                        <a:lnSpc>
                          <a:spcPct val="115000"/>
                        </a:lnSpc>
                        <a:spcAft>
                          <a:spcPts val="0"/>
                        </a:spcAft>
                        <a:buClr>
                          <a:srgbClr val="BCA100"/>
                        </a:buClr>
                        <a:buFont typeface="Symbol"/>
                        <a:buChar char=""/>
                      </a:pPr>
                      <a:endParaRPr lang="en-US" sz="2000" dirty="0">
                        <a:latin typeface="Calibri"/>
                        <a:ea typeface="Calibri"/>
                        <a:cs typeface="Arial"/>
                      </a:endParaRPr>
                    </a:p>
                  </a:txBody>
                  <a:tcPr marL="114300" marR="114300" marT="0" marB="0">
                    <a:lnL>
                      <a:noFill/>
                    </a:lnL>
                    <a:lnR>
                      <a:noFill/>
                    </a:lnR>
                    <a:lnT>
                      <a:noFill/>
                    </a:lnT>
                    <a:lnB>
                      <a:noFill/>
                    </a:lnB>
                    <a:solidFill>
                      <a:schemeClr val="accent2">
                        <a:lumMod val="40000"/>
                        <a:lumOff val="60000"/>
                      </a:schemeClr>
                    </a:solidFill>
                  </a:tcPr>
                </a:tc>
              </a:tr>
            </a:tbl>
          </a:graphicData>
        </a:graphic>
      </p:graphicFrame>
      <p:sp>
        <p:nvSpPr>
          <p:cNvPr id="3" name="Rectangle 2"/>
          <p:cNvSpPr/>
          <p:nvPr/>
        </p:nvSpPr>
        <p:spPr>
          <a:xfrm>
            <a:off x="2433339" y="1916832"/>
            <a:ext cx="5984331" cy="369332"/>
          </a:xfrm>
          <a:prstGeom prst="rect">
            <a:avLst/>
          </a:prstGeom>
        </p:spPr>
        <p:txBody>
          <a:bodyPr wrap="none">
            <a:spAutoFit/>
          </a:bodyPr>
          <a:lstStyle/>
          <a:p>
            <a:r>
              <a:rPr lang="fa-IR" dirty="0" smtClean="0">
                <a:solidFill>
                  <a:srgbClr val="C00000"/>
                </a:solidFill>
                <a:latin typeface="Tahoma" pitchFamily="34" charset="0"/>
                <a:ea typeface="Calibri" pitchFamily="34" charset="0"/>
                <a:cs typeface="B Titr" pitchFamily="2" charset="-78"/>
              </a:rPr>
              <a:t>1-3-2- تحریف امام «ره» </a:t>
            </a:r>
            <a:r>
              <a:rPr lang="ar-SA" dirty="0" smtClean="0">
                <a:solidFill>
                  <a:srgbClr val="C00000"/>
                </a:solidFill>
                <a:latin typeface="Tahoma" pitchFamily="34" charset="0"/>
                <a:ea typeface="Calibri" pitchFamily="34" charset="0"/>
                <a:cs typeface="B Titr" pitchFamily="2" charset="-78"/>
              </a:rPr>
              <a:t>منحرف </a:t>
            </a:r>
            <a:r>
              <a:rPr lang="ar-SA" dirty="0">
                <a:solidFill>
                  <a:srgbClr val="C00000"/>
                </a:solidFill>
                <a:latin typeface="Tahoma" pitchFamily="34" charset="0"/>
                <a:ea typeface="Calibri" pitchFamily="34" charset="0"/>
                <a:cs typeface="B Titr" pitchFamily="2" charset="-78"/>
              </a:rPr>
              <a:t>کردن مسیر صراط مستقیم ملت ایران</a:t>
            </a:r>
            <a:endParaRPr lang="fa-IR" dirty="0">
              <a:solidFill>
                <a:srgbClr val="C00000"/>
              </a:solidFill>
            </a:endParaRPr>
          </a:p>
        </p:txBody>
      </p:sp>
    </p:spTree>
  </p:cSld>
  <p:clrMapOvr>
    <a:masterClrMapping/>
  </p:clrMapOvr>
  <p:transition spd="slow">
    <p:cover dir="ru"/>
    <p:sndAc>
      <p:stSnd>
        <p:snd r:embed="rId2" name="chimes.wav"/>
      </p:stSnd>
    </p:sndAc>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3600" b="1" dirty="0" smtClean="0">
                <a:cs typeface="B Titr" pitchFamily="2" charset="-78"/>
              </a:rPr>
              <a:t>اصول فکری امام خمینی </a:t>
            </a:r>
            <a:r>
              <a:rPr lang="fa-IR" sz="2000" b="1" dirty="0" smtClean="0">
                <a:cs typeface="B Titr" pitchFamily="2" charset="-78"/>
              </a:rPr>
              <a:t>(ره)</a:t>
            </a:r>
            <a:endParaRPr lang="en-US" sz="3600" dirty="0">
              <a:cs typeface="B Titr" pitchFamily="2" charset="-78"/>
            </a:endParaRPr>
          </a:p>
        </p:txBody>
      </p:sp>
      <p:sp>
        <p:nvSpPr>
          <p:cNvPr id="4" name="Text Placeholder 3"/>
          <p:cNvSpPr>
            <a:spLocks noGrp="1"/>
          </p:cNvSpPr>
          <p:nvPr>
            <p:ph type="body" sz="half" idx="2"/>
          </p:nvPr>
        </p:nvSpPr>
        <p:spPr/>
        <p:txBody>
          <a:bodyPr/>
          <a:lstStyle/>
          <a:p>
            <a:pPr algn="ctr"/>
            <a:r>
              <a:rPr lang="fa-IR" dirty="0" smtClean="0">
                <a:solidFill>
                  <a:srgbClr val="C00000"/>
                </a:solidFill>
                <a:cs typeface="B Titr" pitchFamily="2" charset="-78"/>
              </a:rPr>
              <a:t>در مراسم بیست‌وششمین سالگرد رحلت امام خمینی(ره) ‏1394/03/14</a:t>
            </a:r>
            <a:endParaRPr lang="en-US" dirty="0" smtClean="0">
              <a:solidFill>
                <a:srgbClr val="C00000"/>
              </a:solidFill>
              <a:cs typeface="B Titr" pitchFamily="2" charset="-78"/>
            </a:endParaRPr>
          </a:p>
          <a:p>
            <a:endParaRPr lang="en-US" dirty="0"/>
          </a:p>
        </p:txBody>
      </p:sp>
      <p:sp>
        <p:nvSpPr>
          <p:cNvPr id="5" name="Slide Number Placeholder 4"/>
          <p:cNvSpPr>
            <a:spLocks noGrp="1"/>
          </p:cNvSpPr>
          <p:nvPr>
            <p:ph type="sldNum" sz="quarter" idx="12"/>
          </p:nvPr>
        </p:nvSpPr>
        <p:spPr/>
        <p:txBody>
          <a:bodyPr/>
          <a:lstStyle/>
          <a:p>
            <a:r>
              <a:rPr lang="fa-IR" dirty="0" smtClean="0">
                <a:solidFill>
                  <a:srgbClr val="7E0000"/>
                </a:solidFill>
                <a:cs typeface="B Titr" pitchFamily="2" charset="-78"/>
              </a:rPr>
              <a:t>44</a:t>
            </a:r>
            <a:endParaRPr lang="fa-IR" dirty="0">
              <a:solidFill>
                <a:srgbClr val="7E0000"/>
              </a:solidFill>
              <a:cs typeface="B Titr" pitchFamily="2" charset="-78"/>
            </a:endParaRPr>
          </a:p>
        </p:txBody>
      </p:sp>
      <p:graphicFrame>
        <p:nvGraphicFramePr>
          <p:cNvPr id="6" name="Table 5"/>
          <p:cNvGraphicFramePr>
            <a:graphicFrameLocks noGrp="1"/>
          </p:cNvGraphicFramePr>
          <p:nvPr>
            <p:extLst>
              <p:ext uri="{D42A27DB-BD31-4B8C-83A1-F6EECF244321}">
                <p14:modId xmlns:p14="http://schemas.microsoft.com/office/powerpoint/2010/main" val="426283193"/>
              </p:ext>
            </p:extLst>
          </p:nvPr>
        </p:nvGraphicFramePr>
        <p:xfrm>
          <a:off x="1979712" y="2348880"/>
          <a:ext cx="6858048" cy="4071966"/>
        </p:xfrm>
        <a:graphic>
          <a:graphicData uri="http://schemas.openxmlformats.org/drawingml/2006/table">
            <a:tbl>
              <a:tblPr/>
              <a:tblGrid>
                <a:gridCol w="6858048"/>
              </a:tblGrid>
              <a:tr h="4071966">
                <a:tc>
                  <a:txBody>
                    <a:bodyPr/>
                    <a:lstStyle/>
                    <a:p>
                      <a:pPr marL="342900" lvl="0" indent="-342900" algn="justLow" rtl="1">
                        <a:lnSpc>
                          <a:spcPct val="115000"/>
                        </a:lnSpc>
                        <a:spcAft>
                          <a:spcPts val="0"/>
                        </a:spcAft>
                        <a:buClr>
                          <a:srgbClr val="BCA100"/>
                        </a:buClr>
                        <a:buFont typeface="Symbol"/>
                        <a:buChar char=""/>
                      </a:pPr>
                      <a:r>
                        <a:rPr lang="ar-SA" sz="2400" dirty="0">
                          <a:solidFill>
                            <a:srgbClr val="000000"/>
                          </a:solidFill>
                          <a:latin typeface="Tahoma"/>
                          <a:ea typeface="Calibri"/>
                          <a:cs typeface="B Titr" pitchFamily="2" charset="-78"/>
                        </a:rPr>
                        <a:t>امام یک اصولی و مبانی‌ای دارد... اصول امام را در بیانات [امام(ره)] می‌شود پیدا کرد، این اصول و خطوط را کنار هم که بگذاریم، یک شاکله‌ای از امام بزرگوار تشکیل خواهد شد، شخصیت امام این است.</a:t>
                      </a:r>
                      <a:endParaRPr lang="en-US" sz="2000" dirty="0">
                        <a:latin typeface="Calibri"/>
                        <a:ea typeface="Calibri"/>
                        <a:cs typeface="B Titr" pitchFamily="2" charset="-78"/>
                      </a:endParaRPr>
                    </a:p>
                    <a:p>
                      <a:pPr marL="342900" lvl="0" indent="-342900" algn="justLow" rtl="1">
                        <a:lnSpc>
                          <a:spcPct val="115000"/>
                        </a:lnSpc>
                        <a:spcAft>
                          <a:spcPts val="0"/>
                        </a:spcAft>
                        <a:buClr>
                          <a:srgbClr val="BCA100"/>
                        </a:buClr>
                        <a:buFont typeface="Symbol"/>
                        <a:buChar char=""/>
                      </a:pPr>
                      <a:r>
                        <a:rPr lang="ar-SA" sz="2400" dirty="0">
                          <a:solidFill>
                            <a:srgbClr val="000000"/>
                          </a:solidFill>
                          <a:latin typeface="Tahoma"/>
                          <a:ea typeface="Calibri"/>
                          <a:cs typeface="B Titr" pitchFamily="2" charset="-78"/>
                        </a:rPr>
                        <a:t>امام، اسلام ناب را در مقابل اسلام آمریکایی قرار داد</a:t>
                      </a:r>
                      <a:r>
                        <a:rPr lang="ar-SA" sz="2400" dirty="0" smtClean="0">
                          <a:solidFill>
                            <a:srgbClr val="000000"/>
                          </a:solidFill>
                          <a:latin typeface="Tahoma"/>
                          <a:ea typeface="Calibri"/>
                          <a:cs typeface="B Titr" pitchFamily="2" charset="-78"/>
                        </a:rPr>
                        <a:t>.</a:t>
                      </a:r>
                      <a:endParaRPr lang="fa-IR" sz="2400" dirty="0" smtClean="0">
                        <a:solidFill>
                          <a:srgbClr val="000000"/>
                        </a:solidFill>
                        <a:latin typeface="Tahoma"/>
                        <a:ea typeface="Calibri"/>
                        <a:cs typeface="B Titr" pitchFamily="2" charset="-78"/>
                      </a:endParaRPr>
                    </a:p>
                    <a:p>
                      <a:pPr marL="342900" marR="0" lvl="0" indent="-342900" algn="justLow" defTabSz="914400" rtl="1" eaLnBrk="1" fontAlgn="auto" latinLnBrk="0" hangingPunct="1">
                        <a:lnSpc>
                          <a:spcPct val="115000"/>
                        </a:lnSpc>
                        <a:spcBef>
                          <a:spcPts val="0"/>
                        </a:spcBef>
                        <a:spcAft>
                          <a:spcPts val="0"/>
                        </a:spcAft>
                        <a:buClr>
                          <a:srgbClr val="BCA100"/>
                        </a:buClr>
                        <a:buSzTx/>
                        <a:buFont typeface="Symbol"/>
                        <a:buChar char=""/>
                        <a:tabLst/>
                        <a:defRPr/>
                      </a:pPr>
                      <a:r>
                        <a:rPr kumimoji="0" lang="ar-SA" sz="2000" b="0" i="0" u="none" strike="noStrike" cap="none" normalizeH="0" baseline="0" dirty="0" smtClean="0">
                          <a:ln>
                            <a:noFill/>
                          </a:ln>
                          <a:solidFill>
                            <a:srgbClr val="000000"/>
                          </a:solidFill>
                          <a:effectLst/>
                          <a:latin typeface="Tahoma" pitchFamily="34" charset="0"/>
                          <a:ea typeface="Calibri" pitchFamily="34" charset="0"/>
                          <a:cs typeface="B Titr" pitchFamily="2" charset="-78"/>
                        </a:rPr>
                        <a:t>اسلام ناب از نظر امام بزرگوار، آن اسلام متکی به کتاب و سنت است که با فکر روشن، با آشنایی با زمان و مکان، با شیوه و متد علمی جاافتاده و تکمیل شده در حوزه‌های علمیه استنباط می‌شود</a:t>
                      </a:r>
                      <a:r>
                        <a:rPr kumimoji="0" lang="en-US" sz="1200" b="0" i="0" u="none" strike="noStrike" cap="none" normalizeH="0" baseline="0" dirty="0" smtClean="0">
                          <a:ln>
                            <a:noFill/>
                          </a:ln>
                          <a:solidFill>
                            <a:schemeClr val="tx1"/>
                          </a:solidFill>
                          <a:effectLst/>
                          <a:latin typeface="Arial" pitchFamily="34" charset="0"/>
                          <a:cs typeface="B Titr" pitchFamily="2" charset="-78"/>
                        </a:rPr>
                        <a:t> </a:t>
                      </a:r>
                      <a:endParaRPr kumimoji="0" lang="en-US" sz="3200" b="0" i="0" u="none" strike="noStrike" cap="none" normalizeH="0" baseline="0" dirty="0" smtClean="0">
                        <a:ln>
                          <a:noFill/>
                        </a:ln>
                        <a:solidFill>
                          <a:schemeClr val="tx1"/>
                        </a:solidFill>
                        <a:effectLst/>
                        <a:latin typeface="Arial" pitchFamily="34" charset="0"/>
                        <a:cs typeface="B Titr" pitchFamily="2" charset="-78"/>
                      </a:endParaRPr>
                    </a:p>
                    <a:p>
                      <a:pPr marL="342900" lvl="0" indent="-342900" algn="justLow" rtl="1">
                        <a:lnSpc>
                          <a:spcPct val="115000"/>
                        </a:lnSpc>
                        <a:spcAft>
                          <a:spcPts val="0"/>
                        </a:spcAft>
                        <a:buClr>
                          <a:srgbClr val="BCA100"/>
                        </a:buClr>
                        <a:buFont typeface="Symbol"/>
                        <a:buChar char=""/>
                      </a:pPr>
                      <a:endParaRPr lang="en-US" sz="1100" dirty="0">
                        <a:latin typeface="Calibri"/>
                        <a:ea typeface="Calibri"/>
                        <a:cs typeface="Arial"/>
                      </a:endParaRPr>
                    </a:p>
                  </a:txBody>
                  <a:tcPr marL="114300" marR="114300" marT="0" marB="0">
                    <a:lnL>
                      <a:noFill/>
                    </a:lnL>
                    <a:lnR>
                      <a:noFill/>
                    </a:lnR>
                    <a:lnT>
                      <a:noFill/>
                    </a:lnT>
                    <a:lnB>
                      <a:noFill/>
                    </a:lnB>
                    <a:solidFill>
                      <a:schemeClr val="accent2">
                        <a:lumMod val="40000"/>
                        <a:lumOff val="60000"/>
                      </a:schemeClr>
                    </a:solidFill>
                  </a:tcPr>
                </a:tc>
              </a:tr>
            </a:tbl>
          </a:graphicData>
        </a:graphic>
      </p:graphicFrame>
      <p:sp>
        <p:nvSpPr>
          <p:cNvPr id="3" name="Rectangle 2"/>
          <p:cNvSpPr/>
          <p:nvPr/>
        </p:nvSpPr>
        <p:spPr>
          <a:xfrm>
            <a:off x="4083083" y="1844824"/>
            <a:ext cx="4190571" cy="369332"/>
          </a:xfrm>
          <a:prstGeom prst="rect">
            <a:avLst/>
          </a:prstGeom>
        </p:spPr>
        <p:txBody>
          <a:bodyPr wrap="none">
            <a:spAutoFit/>
          </a:bodyPr>
          <a:lstStyle/>
          <a:p>
            <a:r>
              <a:rPr lang="fa-IR" dirty="0" smtClean="0">
                <a:solidFill>
                  <a:srgbClr val="C00000"/>
                </a:solidFill>
                <a:latin typeface="Tahoma" pitchFamily="34" charset="0"/>
                <a:ea typeface="Calibri" pitchFamily="34" charset="0"/>
                <a:cs typeface="B Titr" pitchFamily="2" charset="-78"/>
              </a:rPr>
              <a:t>1- قرار دادن اسلام ناب در مقابل اسلام آمریکایی</a:t>
            </a:r>
            <a:endParaRPr lang="fa-IR" dirty="0">
              <a:solidFill>
                <a:srgbClr val="C00000"/>
              </a:solidFill>
            </a:endParaRPr>
          </a:p>
        </p:txBody>
      </p:sp>
    </p:spTree>
  </p:cSld>
  <p:clrMapOvr>
    <a:masterClrMapping/>
  </p:clrMapOvr>
  <p:transition spd="slow">
    <p:wheel spokes="8"/>
    <p:sndAc>
      <p:stSnd>
        <p:snd r:embed="rId2" name="chimes.wav"/>
      </p:stSnd>
    </p:sndAc>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3600" b="1" dirty="0" smtClean="0">
                <a:cs typeface="B Titr" pitchFamily="2" charset="-78"/>
              </a:rPr>
              <a:t>اصول امام خمینی </a:t>
            </a:r>
            <a:r>
              <a:rPr lang="fa-IR" sz="2000" b="1" dirty="0" smtClean="0">
                <a:cs typeface="B Titr" pitchFamily="2" charset="-78"/>
              </a:rPr>
              <a:t>(ره)</a:t>
            </a:r>
            <a:endParaRPr lang="en-US" sz="3600" dirty="0"/>
          </a:p>
        </p:txBody>
      </p:sp>
      <p:sp>
        <p:nvSpPr>
          <p:cNvPr id="4" name="Text Placeholder 3"/>
          <p:cNvSpPr>
            <a:spLocks noGrp="1"/>
          </p:cNvSpPr>
          <p:nvPr>
            <p:ph type="body" sz="half" idx="2"/>
          </p:nvPr>
        </p:nvSpPr>
        <p:spPr/>
        <p:txBody>
          <a:bodyPr/>
          <a:lstStyle/>
          <a:p>
            <a:pPr algn="ctr"/>
            <a:r>
              <a:rPr lang="fa-IR" dirty="0" smtClean="0">
                <a:solidFill>
                  <a:srgbClr val="C00000"/>
                </a:solidFill>
                <a:cs typeface="B Titr" pitchFamily="2" charset="-78"/>
              </a:rPr>
              <a:t>در مراسم بیست‌وششمین سالگرد رحلت امام خمینی(ره) ‏1394/03/14</a:t>
            </a:r>
            <a:endParaRPr lang="en-US" dirty="0" smtClean="0">
              <a:solidFill>
                <a:srgbClr val="C00000"/>
              </a:solidFill>
              <a:cs typeface="B Titr" pitchFamily="2" charset="-78"/>
            </a:endParaRPr>
          </a:p>
          <a:p>
            <a:endParaRPr lang="en-US" dirty="0"/>
          </a:p>
        </p:txBody>
      </p:sp>
      <p:sp>
        <p:nvSpPr>
          <p:cNvPr id="5" name="Slide Number Placeholder 4"/>
          <p:cNvSpPr>
            <a:spLocks noGrp="1"/>
          </p:cNvSpPr>
          <p:nvPr>
            <p:ph type="sldNum" sz="quarter" idx="12"/>
          </p:nvPr>
        </p:nvSpPr>
        <p:spPr/>
        <p:txBody>
          <a:bodyPr/>
          <a:lstStyle/>
          <a:p>
            <a:r>
              <a:rPr lang="fa-IR" dirty="0" smtClean="0">
                <a:solidFill>
                  <a:srgbClr val="7E0000"/>
                </a:solidFill>
                <a:cs typeface="B Titr" pitchFamily="2" charset="-78"/>
              </a:rPr>
              <a:t>45</a:t>
            </a:r>
            <a:endParaRPr lang="fa-IR" dirty="0">
              <a:solidFill>
                <a:srgbClr val="7E0000"/>
              </a:solidFill>
              <a:cs typeface="B Titr" pitchFamily="2" charset="-78"/>
            </a:endParaRPr>
          </a:p>
        </p:txBody>
      </p:sp>
      <p:graphicFrame>
        <p:nvGraphicFramePr>
          <p:cNvPr id="6" name="Table 5"/>
          <p:cNvGraphicFramePr>
            <a:graphicFrameLocks noGrp="1"/>
          </p:cNvGraphicFramePr>
          <p:nvPr>
            <p:extLst>
              <p:ext uri="{D42A27DB-BD31-4B8C-83A1-F6EECF244321}">
                <p14:modId xmlns:p14="http://schemas.microsoft.com/office/powerpoint/2010/main" val="697241951"/>
              </p:ext>
            </p:extLst>
          </p:nvPr>
        </p:nvGraphicFramePr>
        <p:xfrm>
          <a:off x="1907704" y="2348880"/>
          <a:ext cx="7144940" cy="4714908"/>
        </p:xfrm>
        <a:graphic>
          <a:graphicData uri="http://schemas.openxmlformats.org/drawingml/2006/table">
            <a:tbl>
              <a:tblPr/>
              <a:tblGrid>
                <a:gridCol w="7144940"/>
              </a:tblGrid>
              <a:tr h="4714908">
                <a:tc>
                  <a:txBody>
                    <a:bodyPr/>
                    <a:lstStyle/>
                    <a:p>
                      <a:pPr marL="342900" lvl="0" indent="-342900" algn="justLow" rtl="1">
                        <a:lnSpc>
                          <a:spcPct val="115000"/>
                        </a:lnSpc>
                        <a:spcAft>
                          <a:spcPts val="0"/>
                        </a:spcAft>
                        <a:buClr>
                          <a:srgbClr val="BCA100"/>
                        </a:buClr>
                        <a:buFont typeface="Symbol"/>
                        <a:buChar char=""/>
                      </a:pPr>
                      <a:r>
                        <a:rPr lang="ar-SA" sz="2000" dirty="0">
                          <a:solidFill>
                            <a:srgbClr val="000000"/>
                          </a:solidFill>
                          <a:latin typeface="Tahoma"/>
                          <a:ea typeface="Calibri"/>
                          <a:cs typeface="B Titr" pitchFamily="2" charset="-78"/>
                        </a:rPr>
                        <a:t>یکی از اصول امام، اتکال به کمک الهی، اعتماد به صدق وعده الهی و نقطه‌ی مقابلِ بی‌اعتمادی به قدرت‌های مستکبر و زورگوی جهانی است.</a:t>
                      </a:r>
                      <a:endParaRPr lang="en-US" sz="1800" dirty="0">
                        <a:latin typeface="Calibri"/>
                        <a:ea typeface="Calibri"/>
                        <a:cs typeface="B Titr" pitchFamily="2" charset="-78"/>
                      </a:endParaRPr>
                    </a:p>
                    <a:p>
                      <a:pPr marL="342900" lvl="0" indent="-342900" algn="justLow" rtl="1">
                        <a:lnSpc>
                          <a:spcPct val="115000"/>
                        </a:lnSpc>
                        <a:spcAft>
                          <a:spcPts val="0"/>
                        </a:spcAft>
                        <a:buClr>
                          <a:srgbClr val="BCA100"/>
                        </a:buClr>
                        <a:buFont typeface="Symbol"/>
                        <a:buChar char=""/>
                      </a:pPr>
                      <a:r>
                        <a:rPr lang="ar-SA" sz="2000" dirty="0">
                          <a:solidFill>
                            <a:srgbClr val="000000"/>
                          </a:solidFill>
                          <a:latin typeface="Tahoma"/>
                          <a:ea typeface="Calibri"/>
                          <a:cs typeface="B Titr" pitchFamily="2" charset="-78"/>
                        </a:rPr>
                        <a:t>اعتقاد به اراده و نیروی مردم و مخالفت با تمرکزهای دولتی، از جمله خطوط اصلی حرکت امام است.</a:t>
                      </a:r>
                      <a:endParaRPr lang="en-US" sz="1800" dirty="0">
                        <a:latin typeface="Calibri"/>
                        <a:ea typeface="Calibri"/>
                        <a:cs typeface="B Titr" pitchFamily="2" charset="-78"/>
                      </a:endParaRPr>
                    </a:p>
                    <a:p>
                      <a:pPr marL="342900" lvl="0" indent="-342900" algn="justLow" rtl="1">
                        <a:lnSpc>
                          <a:spcPct val="115000"/>
                        </a:lnSpc>
                        <a:spcAft>
                          <a:spcPts val="0"/>
                        </a:spcAft>
                        <a:buClr>
                          <a:srgbClr val="BCA100"/>
                        </a:buClr>
                        <a:buFont typeface="Symbol"/>
                        <a:buChar char=""/>
                      </a:pPr>
                      <a:r>
                        <a:rPr lang="ar-SA" sz="2000" dirty="0">
                          <a:solidFill>
                            <a:srgbClr val="000000"/>
                          </a:solidFill>
                          <a:latin typeface="Tahoma"/>
                          <a:ea typeface="Calibri"/>
                          <a:cs typeface="B Titr" pitchFamily="2" charset="-78"/>
                        </a:rPr>
                        <a:t>امام، طرفدار جدّی حمایت از محرومان و مستضعفان بود، نابرابری اقتصادی را با شدّت و حدّت رد می‌کرد، اشرافی‌گری را با تلخی‌ای رد می‌کرد.</a:t>
                      </a:r>
                      <a:endParaRPr lang="en-US" sz="1800" dirty="0">
                        <a:latin typeface="Calibri"/>
                        <a:ea typeface="Calibri"/>
                        <a:cs typeface="B Titr" pitchFamily="2" charset="-78"/>
                      </a:endParaRPr>
                    </a:p>
                    <a:p>
                      <a:pPr marL="342900" lvl="0" indent="-342900" algn="justLow" rtl="1">
                        <a:lnSpc>
                          <a:spcPct val="115000"/>
                        </a:lnSpc>
                        <a:spcAft>
                          <a:spcPts val="0"/>
                        </a:spcAft>
                        <a:buClr>
                          <a:srgbClr val="BCA100"/>
                        </a:buClr>
                        <a:buFont typeface="Symbol"/>
                        <a:buChar char=""/>
                      </a:pPr>
                      <a:r>
                        <a:rPr lang="ar-SA" sz="2000" dirty="0">
                          <a:solidFill>
                            <a:srgbClr val="000000"/>
                          </a:solidFill>
                          <a:latin typeface="Tahoma"/>
                          <a:ea typeface="Calibri"/>
                          <a:cs typeface="B Titr" pitchFamily="2" charset="-78"/>
                        </a:rPr>
                        <a:t>امام صریحاً در </a:t>
                      </a:r>
                      <a:r>
                        <a:rPr lang="ar-SA" sz="2000" dirty="0" smtClean="0">
                          <a:solidFill>
                            <a:srgbClr val="000000"/>
                          </a:solidFill>
                          <a:latin typeface="Tahoma"/>
                          <a:ea typeface="Calibri"/>
                          <a:cs typeface="B Titr" pitchFamily="2" charset="-78"/>
                        </a:rPr>
                        <a:t>جبهه‌ </a:t>
                      </a:r>
                      <a:r>
                        <a:rPr lang="ar-SA" sz="2000" dirty="0">
                          <a:solidFill>
                            <a:srgbClr val="000000"/>
                          </a:solidFill>
                          <a:latin typeface="Tahoma"/>
                          <a:ea typeface="Calibri"/>
                          <a:cs typeface="B Titr" pitchFamily="2" charset="-78"/>
                        </a:rPr>
                        <a:t>مخالفِ قلدران بین‌المللی و مستکبران قرار داشت. امام در </a:t>
                      </a:r>
                      <a:r>
                        <a:rPr lang="ar-SA" sz="2000" dirty="0" smtClean="0">
                          <a:solidFill>
                            <a:srgbClr val="000000"/>
                          </a:solidFill>
                          <a:latin typeface="Tahoma"/>
                          <a:ea typeface="Calibri"/>
                          <a:cs typeface="B Titr" pitchFamily="2" charset="-78"/>
                        </a:rPr>
                        <a:t>مقابله‌ </a:t>
                      </a:r>
                      <a:r>
                        <a:rPr lang="ar-SA" sz="2000" dirty="0">
                          <a:solidFill>
                            <a:srgbClr val="000000"/>
                          </a:solidFill>
                          <a:latin typeface="Tahoma"/>
                          <a:ea typeface="Calibri"/>
                          <a:cs typeface="B Titr" pitchFamily="2" charset="-78"/>
                        </a:rPr>
                        <a:t>میانِ قلدران و مستکبران و قدرت‌های زورگوی عالم با مظلومان، در </a:t>
                      </a:r>
                      <a:r>
                        <a:rPr lang="ar-SA" sz="2000" dirty="0" smtClean="0">
                          <a:solidFill>
                            <a:srgbClr val="000000"/>
                          </a:solidFill>
                          <a:latin typeface="Tahoma"/>
                          <a:ea typeface="Calibri"/>
                          <a:cs typeface="B Titr" pitchFamily="2" charset="-78"/>
                        </a:rPr>
                        <a:t>جبهه‌ </a:t>
                      </a:r>
                      <a:r>
                        <a:rPr lang="ar-SA" sz="2000" dirty="0">
                          <a:solidFill>
                            <a:srgbClr val="000000"/>
                          </a:solidFill>
                          <a:latin typeface="Tahoma"/>
                          <a:ea typeface="Calibri"/>
                          <a:cs typeface="B Titr" pitchFamily="2" charset="-78"/>
                        </a:rPr>
                        <a:t>مظلومان بود.</a:t>
                      </a:r>
                      <a:endParaRPr lang="en-US" sz="1800" dirty="0">
                        <a:latin typeface="Calibri"/>
                        <a:ea typeface="Calibri"/>
                        <a:cs typeface="B Titr" pitchFamily="2" charset="-78"/>
                      </a:endParaRPr>
                    </a:p>
                  </a:txBody>
                  <a:tcPr marL="114300" marR="114300" marT="0" marB="0">
                    <a:lnL>
                      <a:noFill/>
                    </a:lnL>
                    <a:lnR>
                      <a:noFill/>
                    </a:lnR>
                    <a:lnT>
                      <a:noFill/>
                    </a:lnT>
                    <a:lnB>
                      <a:noFill/>
                    </a:lnB>
                    <a:solidFill>
                      <a:schemeClr val="accent2">
                        <a:lumMod val="40000"/>
                        <a:lumOff val="60000"/>
                      </a:schemeClr>
                    </a:solidFill>
                  </a:tcPr>
                </a:tc>
              </a:tr>
            </a:tbl>
          </a:graphicData>
        </a:graphic>
      </p:graphicFrame>
      <p:sp>
        <p:nvSpPr>
          <p:cNvPr id="3" name="Rectangle 2"/>
          <p:cNvSpPr/>
          <p:nvPr/>
        </p:nvSpPr>
        <p:spPr>
          <a:xfrm>
            <a:off x="2840094" y="1844824"/>
            <a:ext cx="5743880" cy="369332"/>
          </a:xfrm>
          <a:prstGeom prst="rect">
            <a:avLst/>
          </a:prstGeom>
        </p:spPr>
        <p:txBody>
          <a:bodyPr wrap="none">
            <a:spAutoFit/>
          </a:bodyPr>
          <a:lstStyle/>
          <a:p>
            <a:r>
              <a:rPr lang="fa-IR" dirty="0" smtClean="0">
                <a:solidFill>
                  <a:srgbClr val="C00000"/>
                </a:solidFill>
                <a:latin typeface="Tahoma" pitchFamily="34" charset="0"/>
                <a:ea typeface="Calibri" pitchFamily="34" charset="0"/>
                <a:cs typeface="B Titr" pitchFamily="2" charset="-78"/>
              </a:rPr>
              <a:t>2- اعتماد به صدق الهی در مقابل بی اعتمادی به قدرت های استکباری</a:t>
            </a:r>
            <a:endParaRPr lang="fa-IR" dirty="0">
              <a:solidFill>
                <a:srgbClr val="C00000"/>
              </a:solidFill>
            </a:endParaRPr>
          </a:p>
        </p:txBody>
      </p:sp>
    </p:spTree>
  </p:cSld>
  <p:clrMapOvr>
    <a:masterClrMapping/>
  </p:clrMapOvr>
  <p:transition spd="slow">
    <p:split orient="vert"/>
    <p:sndAc>
      <p:stSnd>
        <p:snd r:embed="rId2" name="chimes.wav"/>
      </p:stSnd>
    </p:sndAc>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3600" b="1" dirty="0" smtClean="0">
                <a:cs typeface="B Titr" pitchFamily="2" charset="-78"/>
              </a:rPr>
              <a:t>اصول امام خمینی </a:t>
            </a:r>
            <a:r>
              <a:rPr lang="fa-IR" sz="2000" b="1" dirty="0" smtClean="0">
                <a:cs typeface="B Titr" pitchFamily="2" charset="-78"/>
              </a:rPr>
              <a:t>(ره)</a:t>
            </a:r>
            <a:endParaRPr lang="en-US" sz="3600" dirty="0"/>
          </a:p>
        </p:txBody>
      </p:sp>
      <p:sp>
        <p:nvSpPr>
          <p:cNvPr id="4" name="Text Placeholder 3"/>
          <p:cNvSpPr>
            <a:spLocks noGrp="1"/>
          </p:cNvSpPr>
          <p:nvPr>
            <p:ph type="body" sz="half" idx="2"/>
          </p:nvPr>
        </p:nvSpPr>
        <p:spPr/>
        <p:txBody>
          <a:bodyPr/>
          <a:lstStyle/>
          <a:p>
            <a:pPr algn="ctr"/>
            <a:r>
              <a:rPr lang="fa-IR" dirty="0" smtClean="0">
                <a:solidFill>
                  <a:srgbClr val="C00000"/>
                </a:solidFill>
                <a:cs typeface="B Titr" pitchFamily="2" charset="-78"/>
              </a:rPr>
              <a:t>در مراسم بیست‌وششمین سالگرد رحلت امام خمینی(ره) ‏1394/03/14</a:t>
            </a:r>
            <a:endParaRPr lang="en-US" dirty="0" smtClean="0">
              <a:solidFill>
                <a:srgbClr val="C00000"/>
              </a:solidFill>
              <a:cs typeface="B Titr" pitchFamily="2" charset="-78"/>
            </a:endParaRPr>
          </a:p>
          <a:p>
            <a:endParaRPr lang="en-US" dirty="0"/>
          </a:p>
        </p:txBody>
      </p:sp>
      <p:sp>
        <p:nvSpPr>
          <p:cNvPr id="5" name="Slide Number Placeholder 4"/>
          <p:cNvSpPr>
            <a:spLocks noGrp="1"/>
          </p:cNvSpPr>
          <p:nvPr>
            <p:ph type="sldNum" sz="quarter" idx="12"/>
          </p:nvPr>
        </p:nvSpPr>
        <p:spPr/>
        <p:txBody>
          <a:bodyPr/>
          <a:lstStyle/>
          <a:p>
            <a:r>
              <a:rPr lang="fa-IR" dirty="0" smtClean="0">
                <a:solidFill>
                  <a:srgbClr val="7E0000"/>
                </a:solidFill>
                <a:cs typeface="B Titr" pitchFamily="2" charset="-78"/>
              </a:rPr>
              <a:t>46</a:t>
            </a:r>
            <a:endParaRPr lang="fa-IR" dirty="0">
              <a:solidFill>
                <a:srgbClr val="7E0000"/>
              </a:solidFill>
              <a:cs typeface="B Titr" pitchFamily="2" charset="-78"/>
            </a:endParaRPr>
          </a:p>
        </p:txBody>
      </p:sp>
      <p:graphicFrame>
        <p:nvGraphicFramePr>
          <p:cNvPr id="6" name="Table 5"/>
          <p:cNvGraphicFramePr>
            <a:graphicFrameLocks noGrp="1"/>
          </p:cNvGraphicFramePr>
          <p:nvPr>
            <p:extLst>
              <p:ext uri="{D42A27DB-BD31-4B8C-83A1-F6EECF244321}">
                <p14:modId xmlns:p14="http://schemas.microsoft.com/office/powerpoint/2010/main" val="2753820985"/>
              </p:ext>
            </p:extLst>
          </p:nvPr>
        </p:nvGraphicFramePr>
        <p:xfrm>
          <a:off x="1979712" y="2492896"/>
          <a:ext cx="6953256" cy="4214842"/>
        </p:xfrm>
        <a:graphic>
          <a:graphicData uri="http://schemas.openxmlformats.org/drawingml/2006/table">
            <a:tbl>
              <a:tblPr/>
              <a:tblGrid>
                <a:gridCol w="6953256"/>
              </a:tblGrid>
              <a:tr h="4214842">
                <a:tc>
                  <a:txBody>
                    <a:bodyPr/>
                    <a:lstStyle/>
                    <a:p>
                      <a:pPr marL="342900" lvl="0" indent="-342900" algn="justLow" rtl="1">
                        <a:lnSpc>
                          <a:spcPct val="115000"/>
                        </a:lnSpc>
                        <a:spcAft>
                          <a:spcPts val="0"/>
                        </a:spcAft>
                        <a:buClr>
                          <a:srgbClr val="BCA100"/>
                        </a:buClr>
                        <a:buFont typeface="Symbol"/>
                        <a:buChar char=""/>
                      </a:pPr>
                      <a:r>
                        <a:rPr lang="ar-SA" sz="2000" dirty="0">
                          <a:solidFill>
                            <a:srgbClr val="000000"/>
                          </a:solidFill>
                          <a:latin typeface="Tahoma"/>
                          <a:ea typeface="Calibri"/>
                          <a:cs typeface="B Titr" pitchFamily="2" charset="-78"/>
                        </a:rPr>
                        <a:t>وقتی شما یک کسی را، یک دستگاهی را، شیطان دانستید، معلوم است که باید رفتار و احساسات شما نسبت به او چگونه باشد، امام تا روز آخر نسبت به آمریکا همین احساس را داشت.</a:t>
                      </a:r>
                      <a:endParaRPr lang="en-US" sz="1800" dirty="0">
                        <a:latin typeface="Calibri"/>
                        <a:ea typeface="Calibri"/>
                        <a:cs typeface="B Titr" pitchFamily="2" charset="-78"/>
                      </a:endParaRPr>
                    </a:p>
                    <a:p>
                      <a:pPr marL="342900" lvl="0" indent="-342900" algn="justLow" rtl="1">
                        <a:lnSpc>
                          <a:spcPct val="115000"/>
                        </a:lnSpc>
                        <a:spcAft>
                          <a:spcPts val="0"/>
                        </a:spcAft>
                        <a:buClr>
                          <a:srgbClr val="BCA100"/>
                        </a:buClr>
                        <a:buFont typeface="Symbol"/>
                        <a:buChar char=""/>
                      </a:pPr>
                      <a:r>
                        <a:rPr lang="ar-SA" sz="2000" dirty="0">
                          <a:solidFill>
                            <a:srgbClr val="000000"/>
                          </a:solidFill>
                          <a:latin typeface="Tahoma"/>
                          <a:ea typeface="Calibri"/>
                          <a:cs typeface="B Titr" pitchFamily="2" charset="-78"/>
                        </a:rPr>
                        <a:t>یکی دیگر از نقاط اصلی و خطوط اصلی تفکر امام، مسأله‌ی استقلال کشور و ردّ سلطه‌پذیری [بود</a:t>
                      </a:r>
                      <a:r>
                        <a:rPr lang="ar-SA" sz="2000" dirty="0" smtClean="0">
                          <a:solidFill>
                            <a:srgbClr val="000000"/>
                          </a:solidFill>
                          <a:latin typeface="Tahoma"/>
                          <a:ea typeface="Calibri"/>
                          <a:cs typeface="B Titr" pitchFamily="2" charset="-78"/>
                        </a:rPr>
                        <a:t>].</a:t>
                      </a:r>
                      <a:endParaRPr lang="fa-IR" sz="2000" dirty="0" smtClean="0">
                        <a:solidFill>
                          <a:srgbClr val="000000"/>
                        </a:solidFill>
                        <a:latin typeface="Tahoma"/>
                        <a:ea typeface="Calibri"/>
                        <a:cs typeface="B Titr" pitchFamily="2" charset="-78"/>
                      </a:endParaRPr>
                    </a:p>
                    <a:p>
                      <a:pPr marL="342900" marR="0" lvl="0" indent="-342900" algn="justLow" defTabSz="914400" rtl="1" eaLnBrk="1" fontAlgn="auto" latinLnBrk="0" hangingPunct="1">
                        <a:lnSpc>
                          <a:spcPct val="115000"/>
                        </a:lnSpc>
                        <a:spcBef>
                          <a:spcPts val="0"/>
                        </a:spcBef>
                        <a:spcAft>
                          <a:spcPts val="0"/>
                        </a:spcAft>
                        <a:buClr>
                          <a:srgbClr val="BCA100"/>
                        </a:buClr>
                        <a:buSzTx/>
                        <a:buFont typeface="Symbol"/>
                        <a:buChar char=""/>
                        <a:tabLst/>
                        <a:defRPr/>
                      </a:pPr>
                      <a:r>
                        <a:rPr kumimoji="0" lang="ar-SA" sz="1800" b="0" i="0" u="none" strike="noStrike" cap="none" normalizeH="0" baseline="0" dirty="0" smtClean="0">
                          <a:ln>
                            <a:noFill/>
                          </a:ln>
                          <a:solidFill>
                            <a:srgbClr val="000000"/>
                          </a:solidFill>
                          <a:effectLst/>
                          <a:latin typeface="Tahoma" pitchFamily="34" charset="0"/>
                          <a:ea typeface="Calibri" pitchFamily="34" charset="0"/>
                          <a:cs typeface="B Titr" pitchFamily="2" charset="-78"/>
                        </a:rPr>
                        <a:t>استقلال یعنی آزادی در مقیاسِ یک ملت. اینکه بعضی در زبان یا در شعار، دنبال آزادی‌های فردی باشند، امّا علیه استقلال کشور حرف بزنند، این یک تناقض است</a:t>
                      </a:r>
                      <a:r>
                        <a:rPr kumimoji="0" lang="en-US" sz="1100" b="0" i="0" u="none" strike="noStrike" cap="none" normalizeH="0" baseline="0" dirty="0" smtClean="0">
                          <a:ln>
                            <a:noFill/>
                          </a:ln>
                          <a:solidFill>
                            <a:schemeClr val="tx1"/>
                          </a:solidFill>
                          <a:effectLst/>
                          <a:latin typeface="Arial" pitchFamily="34" charset="0"/>
                          <a:cs typeface="B Titr" pitchFamily="2" charset="-78"/>
                        </a:rPr>
                        <a:t> </a:t>
                      </a:r>
                      <a:endParaRPr kumimoji="0" lang="en-US" sz="2800" b="0" i="0" u="none" strike="noStrike" cap="none" normalizeH="0" baseline="0" dirty="0" smtClean="0">
                        <a:ln>
                          <a:noFill/>
                        </a:ln>
                        <a:solidFill>
                          <a:schemeClr val="tx1"/>
                        </a:solidFill>
                        <a:effectLst/>
                        <a:latin typeface="Arial" pitchFamily="34" charset="0"/>
                        <a:cs typeface="B Titr" pitchFamily="2" charset="-78"/>
                      </a:endParaRPr>
                    </a:p>
                    <a:p>
                      <a:pPr marL="342900" lvl="0" indent="-342900" algn="justLow" rtl="1">
                        <a:lnSpc>
                          <a:spcPct val="115000"/>
                        </a:lnSpc>
                        <a:spcAft>
                          <a:spcPts val="0"/>
                        </a:spcAft>
                        <a:buClr>
                          <a:srgbClr val="BCA100"/>
                        </a:buClr>
                        <a:buFont typeface="Symbol"/>
                        <a:buChar char=""/>
                      </a:pPr>
                      <a:endParaRPr lang="en-US" sz="1100" dirty="0">
                        <a:latin typeface="Calibri"/>
                        <a:ea typeface="Calibri"/>
                        <a:cs typeface="Arial"/>
                      </a:endParaRPr>
                    </a:p>
                  </a:txBody>
                  <a:tcPr marL="114300" marR="114300" marT="0" marB="0">
                    <a:lnL>
                      <a:noFill/>
                    </a:lnL>
                    <a:lnR>
                      <a:noFill/>
                    </a:lnR>
                    <a:lnT>
                      <a:noFill/>
                    </a:lnT>
                    <a:lnB>
                      <a:noFill/>
                    </a:lnB>
                    <a:solidFill>
                      <a:schemeClr val="accent2">
                        <a:lumMod val="40000"/>
                        <a:lumOff val="60000"/>
                      </a:schemeClr>
                    </a:solidFill>
                  </a:tcPr>
                </a:tc>
              </a:tr>
            </a:tbl>
          </a:graphicData>
        </a:graphic>
      </p:graphicFrame>
      <p:sp>
        <p:nvSpPr>
          <p:cNvPr id="3" name="Rectangle 2"/>
          <p:cNvSpPr/>
          <p:nvPr/>
        </p:nvSpPr>
        <p:spPr>
          <a:xfrm>
            <a:off x="5142669" y="1988840"/>
            <a:ext cx="3130985" cy="369332"/>
          </a:xfrm>
          <a:prstGeom prst="rect">
            <a:avLst/>
          </a:prstGeom>
        </p:spPr>
        <p:txBody>
          <a:bodyPr wrap="none">
            <a:spAutoFit/>
          </a:bodyPr>
          <a:lstStyle/>
          <a:p>
            <a:r>
              <a:rPr lang="fa-IR" dirty="0" smtClean="0">
                <a:solidFill>
                  <a:srgbClr val="C00000"/>
                </a:solidFill>
                <a:latin typeface="Tahoma" pitchFamily="34" charset="0"/>
                <a:ea typeface="Calibri" pitchFamily="34" charset="0"/>
                <a:cs typeface="B Titr" pitchFamily="2" charset="-78"/>
              </a:rPr>
              <a:t>3- استقلال کشور و  رد سلطه پذیری</a:t>
            </a:r>
            <a:endParaRPr lang="fa-IR" dirty="0">
              <a:solidFill>
                <a:srgbClr val="C00000"/>
              </a:solidFill>
            </a:endParaRPr>
          </a:p>
        </p:txBody>
      </p:sp>
    </p:spTree>
  </p:cSld>
  <p:clrMapOvr>
    <a:masterClrMapping/>
  </p:clrMapOvr>
  <p:transition spd="slow">
    <p:wipe dir="r"/>
    <p:sndAc>
      <p:stSnd>
        <p:snd r:embed="rId2" name="chimes.wav"/>
      </p:stSnd>
    </p:sndAc>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3600" b="1" dirty="0" smtClean="0">
                <a:cs typeface="B Titr" pitchFamily="2" charset="-78"/>
              </a:rPr>
              <a:t>اصول امام خمینی </a:t>
            </a:r>
            <a:r>
              <a:rPr lang="fa-IR" sz="2000" b="1" dirty="0" smtClean="0">
                <a:cs typeface="B Titr" pitchFamily="2" charset="-78"/>
              </a:rPr>
              <a:t>(ره)</a:t>
            </a:r>
            <a:endParaRPr lang="en-US" sz="3600" dirty="0"/>
          </a:p>
        </p:txBody>
      </p:sp>
      <p:sp>
        <p:nvSpPr>
          <p:cNvPr id="4" name="Text Placeholder 3"/>
          <p:cNvSpPr>
            <a:spLocks noGrp="1"/>
          </p:cNvSpPr>
          <p:nvPr>
            <p:ph type="body" sz="half" idx="2"/>
          </p:nvPr>
        </p:nvSpPr>
        <p:spPr/>
        <p:txBody>
          <a:bodyPr/>
          <a:lstStyle/>
          <a:p>
            <a:pPr algn="ctr"/>
            <a:r>
              <a:rPr lang="fa-IR" dirty="0" smtClean="0">
                <a:solidFill>
                  <a:srgbClr val="C00000"/>
                </a:solidFill>
                <a:cs typeface="B Titr" pitchFamily="2" charset="-78"/>
              </a:rPr>
              <a:t>در مراسم بیست‌وششمین سالگرد رحلت امام خمینی(ره) ‏1394/03/14</a:t>
            </a:r>
            <a:endParaRPr lang="en-US" dirty="0" smtClean="0">
              <a:solidFill>
                <a:srgbClr val="C00000"/>
              </a:solidFill>
              <a:cs typeface="B Titr" pitchFamily="2" charset="-78"/>
            </a:endParaRPr>
          </a:p>
          <a:p>
            <a:endParaRPr lang="en-US" dirty="0"/>
          </a:p>
        </p:txBody>
      </p:sp>
      <p:sp>
        <p:nvSpPr>
          <p:cNvPr id="5" name="Slide Number Placeholder 4"/>
          <p:cNvSpPr>
            <a:spLocks noGrp="1"/>
          </p:cNvSpPr>
          <p:nvPr>
            <p:ph type="sldNum" sz="quarter" idx="12"/>
          </p:nvPr>
        </p:nvSpPr>
        <p:spPr/>
        <p:txBody>
          <a:bodyPr/>
          <a:lstStyle/>
          <a:p>
            <a:r>
              <a:rPr lang="fa-IR" dirty="0" smtClean="0">
                <a:solidFill>
                  <a:srgbClr val="7E0000"/>
                </a:solidFill>
                <a:cs typeface="B Titr" pitchFamily="2" charset="-78"/>
              </a:rPr>
              <a:t>47</a:t>
            </a:r>
            <a:endParaRPr lang="fa-IR" dirty="0">
              <a:solidFill>
                <a:srgbClr val="7E0000"/>
              </a:solidFill>
              <a:cs typeface="B Titr" pitchFamily="2" charset="-78"/>
            </a:endParaRPr>
          </a:p>
        </p:txBody>
      </p:sp>
      <p:graphicFrame>
        <p:nvGraphicFramePr>
          <p:cNvPr id="6" name="Table 5"/>
          <p:cNvGraphicFramePr>
            <a:graphicFrameLocks noGrp="1"/>
          </p:cNvGraphicFramePr>
          <p:nvPr>
            <p:extLst>
              <p:ext uri="{D42A27DB-BD31-4B8C-83A1-F6EECF244321}">
                <p14:modId xmlns:p14="http://schemas.microsoft.com/office/powerpoint/2010/main" val="4215475669"/>
              </p:ext>
            </p:extLst>
          </p:nvPr>
        </p:nvGraphicFramePr>
        <p:xfrm>
          <a:off x="1979712" y="2420888"/>
          <a:ext cx="6786610" cy="3925824"/>
        </p:xfrm>
        <a:graphic>
          <a:graphicData uri="http://schemas.openxmlformats.org/drawingml/2006/table">
            <a:tbl>
              <a:tblPr/>
              <a:tblGrid>
                <a:gridCol w="6786610"/>
              </a:tblGrid>
              <a:tr h="2928958">
                <a:tc>
                  <a:txBody>
                    <a:bodyPr/>
                    <a:lstStyle/>
                    <a:p>
                      <a:pPr marL="342900" lvl="0" indent="-342900" algn="just" rtl="1">
                        <a:lnSpc>
                          <a:spcPct val="115000"/>
                        </a:lnSpc>
                        <a:spcAft>
                          <a:spcPts val="0"/>
                        </a:spcAft>
                        <a:buClr>
                          <a:srgbClr val="BCA100"/>
                        </a:buClr>
                        <a:buFont typeface="Symbol"/>
                        <a:buChar char=""/>
                      </a:pPr>
                      <a:r>
                        <a:rPr lang="ar-SA" sz="2400" dirty="0">
                          <a:solidFill>
                            <a:srgbClr val="000000"/>
                          </a:solidFill>
                          <a:latin typeface="Tahoma"/>
                          <a:ea typeface="Calibri"/>
                          <a:cs typeface="B Titr" pitchFamily="2" charset="-78"/>
                        </a:rPr>
                        <a:t>یکی دیگر از خطوط اصلی تفکر امام، مسأله وحدت ملی است.</a:t>
                      </a:r>
                      <a:endParaRPr lang="en-US" sz="2000" dirty="0">
                        <a:latin typeface="Calibri"/>
                        <a:ea typeface="Calibri"/>
                        <a:cs typeface="B Titr" pitchFamily="2" charset="-78"/>
                      </a:endParaRPr>
                    </a:p>
                    <a:p>
                      <a:pPr marL="342900" lvl="0" indent="-342900" algn="just" rtl="1">
                        <a:lnSpc>
                          <a:spcPct val="115000"/>
                        </a:lnSpc>
                        <a:spcAft>
                          <a:spcPts val="0"/>
                        </a:spcAft>
                        <a:buClr>
                          <a:srgbClr val="BCA100"/>
                        </a:buClr>
                        <a:buFont typeface="Symbol"/>
                        <a:buChar char=""/>
                      </a:pPr>
                      <a:r>
                        <a:rPr lang="ar-SA" sz="2400" dirty="0">
                          <a:solidFill>
                            <a:srgbClr val="000000"/>
                          </a:solidFill>
                          <a:latin typeface="Tahoma"/>
                          <a:ea typeface="Calibri"/>
                          <a:cs typeface="B Titr" pitchFamily="2" charset="-78"/>
                        </a:rPr>
                        <a:t>هر کسی، هر حرفی را که خودش می‌پسندد، به امام نسبت ندهد، آنچه را که به امام نسبت می‌دهیم، باید در منابع مربوط به امام، موجود باشد؛ آن هم به شکل مکرر و مستمر</a:t>
                      </a:r>
                      <a:r>
                        <a:rPr lang="ar-SA" sz="2400" dirty="0" smtClean="0">
                          <a:solidFill>
                            <a:srgbClr val="000000"/>
                          </a:solidFill>
                          <a:latin typeface="Tahoma"/>
                          <a:ea typeface="Calibri"/>
                          <a:cs typeface="B Titr" pitchFamily="2" charset="-78"/>
                        </a:rPr>
                        <a:t>.</a:t>
                      </a:r>
                      <a:endParaRPr lang="fa-IR" sz="2400" dirty="0" smtClean="0">
                        <a:solidFill>
                          <a:srgbClr val="000000"/>
                        </a:solidFill>
                        <a:latin typeface="Tahoma"/>
                        <a:ea typeface="Calibri"/>
                        <a:cs typeface="B Titr" pitchFamily="2" charset="-78"/>
                      </a:endParaRPr>
                    </a:p>
                    <a:p>
                      <a:pPr marL="342900" marR="0" lvl="0" indent="-342900" algn="just" defTabSz="914400" rtl="1" eaLnBrk="1" fontAlgn="auto" latinLnBrk="0" hangingPunct="1">
                        <a:lnSpc>
                          <a:spcPct val="115000"/>
                        </a:lnSpc>
                        <a:spcBef>
                          <a:spcPts val="0"/>
                        </a:spcBef>
                        <a:spcAft>
                          <a:spcPts val="0"/>
                        </a:spcAft>
                        <a:buClr>
                          <a:srgbClr val="BCA100"/>
                        </a:buClr>
                        <a:buSzTx/>
                        <a:buFont typeface="Symbol"/>
                        <a:buChar char=""/>
                        <a:tabLst/>
                        <a:defRPr/>
                      </a:pPr>
                      <a:r>
                        <a:rPr kumimoji="0" lang="ar-SA" sz="2000" b="0" i="0" u="none" strike="noStrike" cap="none" normalizeH="0" baseline="0" dirty="0" smtClean="0">
                          <a:ln>
                            <a:noFill/>
                          </a:ln>
                          <a:solidFill>
                            <a:srgbClr val="000000"/>
                          </a:solidFill>
                          <a:effectLst/>
                          <a:latin typeface="Tahoma" pitchFamily="34" charset="0"/>
                          <a:ea typeface="Calibri" pitchFamily="34" charset="0"/>
                          <a:cs typeface="B Titr" pitchFamily="2" charset="-78"/>
                        </a:rPr>
                        <a:t>دشمن می‌خواهد برگردد به دوران سلطه‌ی بی‌قید و شرط خود بر این کشور. چون اسلام با این برگشت، به شدّت مخالف است... با اسلام مخالفند</a:t>
                      </a:r>
                      <a:r>
                        <a:rPr kumimoji="0" lang="en-US" sz="2000" b="0" i="0" u="none" strike="noStrike" cap="none" normalizeH="0" baseline="0" dirty="0" smtClean="0">
                          <a:ln>
                            <a:noFill/>
                          </a:ln>
                          <a:solidFill>
                            <a:srgbClr val="000000"/>
                          </a:solidFill>
                          <a:effectLst/>
                          <a:latin typeface="Tahoma" pitchFamily="34" charset="0"/>
                          <a:ea typeface="Calibri" pitchFamily="34" charset="0"/>
                          <a:cs typeface="B Titr" pitchFamily="2" charset="-78"/>
                        </a:rPr>
                        <a:t>.</a:t>
                      </a:r>
                      <a:r>
                        <a:rPr kumimoji="0" lang="en-US" sz="1200" b="0" i="0" u="none" strike="noStrike" cap="none" normalizeH="0" baseline="0" dirty="0" smtClean="0">
                          <a:ln>
                            <a:noFill/>
                          </a:ln>
                          <a:solidFill>
                            <a:schemeClr val="tx1"/>
                          </a:solidFill>
                          <a:effectLst/>
                          <a:latin typeface="Arial" pitchFamily="34" charset="0"/>
                          <a:cs typeface="B Titr" pitchFamily="2" charset="-78"/>
                        </a:rPr>
                        <a:t> </a:t>
                      </a:r>
                      <a:endParaRPr kumimoji="0" lang="en-US" sz="3200" b="0" i="0" u="none" strike="noStrike" cap="none" normalizeH="0" baseline="0" dirty="0" smtClean="0">
                        <a:ln>
                          <a:noFill/>
                        </a:ln>
                        <a:solidFill>
                          <a:schemeClr val="tx1"/>
                        </a:solidFill>
                        <a:effectLst/>
                        <a:latin typeface="Arial" pitchFamily="34" charset="0"/>
                        <a:cs typeface="B Titr" pitchFamily="2" charset="-78"/>
                      </a:endParaRPr>
                    </a:p>
                    <a:p>
                      <a:pPr marL="342900" lvl="0" indent="-342900" algn="just" rtl="1">
                        <a:lnSpc>
                          <a:spcPct val="115000"/>
                        </a:lnSpc>
                        <a:spcAft>
                          <a:spcPts val="0"/>
                        </a:spcAft>
                        <a:buClr>
                          <a:srgbClr val="BCA100"/>
                        </a:buClr>
                        <a:buFont typeface="Symbol"/>
                        <a:buChar char=""/>
                      </a:pPr>
                      <a:endParaRPr lang="en-US" sz="2000" dirty="0">
                        <a:latin typeface="Calibri"/>
                        <a:ea typeface="Calibri"/>
                        <a:cs typeface="B Titr" pitchFamily="2" charset="-78"/>
                      </a:endParaRPr>
                    </a:p>
                  </a:txBody>
                  <a:tcPr marL="114300" marR="114300" marT="0" marB="0">
                    <a:lnL>
                      <a:noFill/>
                    </a:lnL>
                    <a:lnR>
                      <a:noFill/>
                    </a:lnR>
                    <a:lnT>
                      <a:noFill/>
                    </a:lnT>
                    <a:lnB>
                      <a:noFill/>
                    </a:lnB>
                    <a:solidFill>
                      <a:schemeClr val="bg2">
                        <a:lumMod val="90000"/>
                      </a:schemeClr>
                    </a:solidFill>
                  </a:tcPr>
                </a:tc>
              </a:tr>
            </a:tbl>
          </a:graphicData>
        </a:graphic>
      </p:graphicFrame>
      <p:sp>
        <p:nvSpPr>
          <p:cNvPr id="3" name="Rectangle 2"/>
          <p:cNvSpPr/>
          <p:nvPr/>
        </p:nvSpPr>
        <p:spPr>
          <a:xfrm>
            <a:off x="6084168" y="1916832"/>
            <a:ext cx="2189487" cy="461665"/>
          </a:xfrm>
          <a:prstGeom prst="rect">
            <a:avLst/>
          </a:prstGeom>
        </p:spPr>
        <p:txBody>
          <a:bodyPr wrap="square">
            <a:spAutoFit/>
          </a:bodyPr>
          <a:lstStyle/>
          <a:p>
            <a:r>
              <a:rPr lang="fa-IR" sz="2400" dirty="0" smtClean="0">
                <a:solidFill>
                  <a:srgbClr val="C00000"/>
                </a:solidFill>
                <a:latin typeface="Tahoma" pitchFamily="34" charset="0"/>
                <a:ea typeface="Calibri" pitchFamily="34" charset="0"/>
                <a:cs typeface="B Titr" pitchFamily="2" charset="-78"/>
              </a:rPr>
              <a:t>4-وحدت ملی </a:t>
            </a:r>
            <a:endParaRPr lang="fa-IR" sz="2400" dirty="0">
              <a:solidFill>
                <a:srgbClr val="C00000"/>
              </a:solidFill>
            </a:endParaRPr>
          </a:p>
        </p:txBody>
      </p:sp>
    </p:spTree>
  </p:cSld>
  <p:clrMapOvr>
    <a:masterClrMapping/>
  </p:clrMapOvr>
  <p:transition spd="slow">
    <p:wheel spokes="8"/>
    <p:sndAc>
      <p:stSnd>
        <p:snd r:embed="rId2" name="chimes.wav"/>
      </p:stSnd>
    </p:sndAc>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fa-IR" sz="4800" b="1" cap="none" spc="0" dirty="0">
                <a:ln w="17780" cmpd="sng">
                  <a:solidFill>
                    <a:srgbClr val="FFFFFF"/>
                  </a:solidFill>
                  <a:prstDash val="solid"/>
                  <a:miter lim="800000"/>
                </a:ln>
                <a:solidFill>
                  <a:prstClr val="black"/>
                </a:solidFill>
                <a:effectLst>
                  <a:outerShdw blurRad="50800" algn="tl" rotWithShape="0">
                    <a:srgbClr val="000000"/>
                  </a:outerShdw>
                </a:effectLst>
                <a:cs typeface="B Titr" pitchFamily="2" charset="-78"/>
              </a:rPr>
              <a:t>4-2-مذاکرات هسته ای</a:t>
            </a:r>
            <a:endParaRPr lang="en-US" sz="3200" dirty="0">
              <a:cs typeface="B Titr" pitchFamily="2" charset="-78"/>
            </a:endParaRPr>
          </a:p>
        </p:txBody>
      </p:sp>
      <p:sp>
        <p:nvSpPr>
          <p:cNvPr id="4" name="Text Placeholder 3"/>
          <p:cNvSpPr>
            <a:spLocks noGrp="1"/>
          </p:cNvSpPr>
          <p:nvPr>
            <p:ph type="body" sz="half" idx="2"/>
          </p:nvPr>
        </p:nvSpPr>
        <p:spPr/>
        <p:txBody>
          <a:bodyPr/>
          <a:lstStyle/>
          <a:p>
            <a:pPr algn="ctr"/>
            <a:r>
              <a:rPr lang="fa-IR" dirty="0" smtClean="0">
                <a:solidFill>
                  <a:srgbClr val="C00000"/>
                </a:solidFill>
                <a:cs typeface="B Titr" pitchFamily="2" charset="-78"/>
              </a:rPr>
              <a:t>در دیدار با نیروی دریایی</a:t>
            </a:r>
          </a:p>
          <a:p>
            <a:pPr algn="ctr"/>
            <a:r>
              <a:rPr lang="fa-IR" dirty="0" smtClean="0">
                <a:solidFill>
                  <a:srgbClr val="C00000"/>
                </a:solidFill>
                <a:cs typeface="B Titr" pitchFamily="2" charset="-78"/>
              </a:rPr>
              <a:t> ‌‏1394/7/15</a:t>
            </a:r>
          </a:p>
        </p:txBody>
      </p:sp>
      <p:sp>
        <p:nvSpPr>
          <p:cNvPr id="5" name="Slide Number Placeholder 4"/>
          <p:cNvSpPr>
            <a:spLocks noGrp="1"/>
          </p:cNvSpPr>
          <p:nvPr>
            <p:ph type="sldNum" sz="quarter" idx="12"/>
          </p:nvPr>
        </p:nvSpPr>
        <p:spPr/>
        <p:txBody>
          <a:bodyPr/>
          <a:lstStyle/>
          <a:p>
            <a:r>
              <a:rPr lang="fa-IR" dirty="0" smtClean="0">
                <a:solidFill>
                  <a:srgbClr val="7E0000"/>
                </a:solidFill>
                <a:cs typeface="B Titr" pitchFamily="2" charset="-78"/>
              </a:rPr>
              <a:t>48</a:t>
            </a:r>
            <a:endParaRPr lang="fa-IR" dirty="0">
              <a:solidFill>
                <a:srgbClr val="7E0000"/>
              </a:solidFill>
              <a:cs typeface="B Titr" pitchFamily="2" charset="-78"/>
            </a:endParaRPr>
          </a:p>
        </p:txBody>
      </p:sp>
      <p:graphicFrame>
        <p:nvGraphicFramePr>
          <p:cNvPr id="6" name="Table 5"/>
          <p:cNvGraphicFramePr>
            <a:graphicFrameLocks noGrp="1"/>
          </p:cNvGraphicFramePr>
          <p:nvPr>
            <p:extLst>
              <p:ext uri="{D42A27DB-BD31-4B8C-83A1-F6EECF244321}">
                <p14:modId xmlns:p14="http://schemas.microsoft.com/office/powerpoint/2010/main" val="2777724228"/>
              </p:ext>
            </p:extLst>
          </p:nvPr>
        </p:nvGraphicFramePr>
        <p:xfrm>
          <a:off x="1979712" y="2174152"/>
          <a:ext cx="6984776" cy="5243771"/>
        </p:xfrm>
        <a:graphic>
          <a:graphicData uri="http://schemas.openxmlformats.org/drawingml/2006/table">
            <a:tbl>
              <a:tblPr/>
              <a:tblGrid>
                <a:gridCol w="6984776"/>
              </a:tblGrid>
              <a:tr h="5243771">
                <a:tc>
                  <a:txBody>
                    <a:bodyPr/>
                    <a:lstStyle/>
                    <a:p>
                      <a:pPr marL="342900" lvl="0" indent="-342900" algn="justLow" rtl="1">
                        <a:lnSpc>
                          <a:spcPct val="150000"/>
                        </a:lnSpc>
                        <a:spcAft>
                          <a:spcPts val="0"/>
                        </a:spcAft>
                        <a:buClr>
                          <a:srgbClr val="BCA100"/>
                        </a:buClr>
                        <a:buFont typeface="Symbol"/>
                        <a:buChar char=""/>
                      </a:pPr>
                      <a:r>
                        <a:rPr lang="ar-SA" sz="2400" dirty="0">
                          <a:solidFill>
                            <a:srgbClr val="000000"/>
                          </a:solidFill>
                          <a:latin typeface="Tahoma"/>
                          <a:ea typeface="Calibri"/>
                          <a:cs typeface="B Titr" pitchFamily="2" charset="-78"/>
                        </a:rPr>
                        <a:t>یک عدّه‌اى </a:t>
                      </a:r>
                      <a:r>
                        <a:rPr lang="ar-SA" sz="2400" dirty="0" smtClean="0">
                          <a:solidFill>
                            <a:srgbClr val="000000"/>
                          </a:solidFill>
                          <a:latin typeface="Tahoma"/>
                          <a:ea typeface="Calibri"/>
                          <a:cs typeface="B Titr" pitchFamily="2" charset="-78"/>
                        </a:rPr>
                        <a:t>می</a:t>
                      </a:r>
                      <a:r>
                        <a:rPr lang="fa-IR" sz="2400" dirty="0" smtClean="0">
                          <a:solidFill>
                            <a:srgbClr val="000000"/>
                          </a:solidFill>
                          <a:latin typeface="Tahoma"/>
                          <a:ea typeface="Calibri"/>
                          <a:cs typeface="B Titr" pitchFamily="2" charset="-78"/>
                        </a:rPr>
                        <a:t> </a:t>
                      </a:r>
                      <a:r>
                        <a:rPr lang="ar-SA" sz="2400" dirty="0" smtClean="0">
                          <a:solidFill>
                            <a:srgbClr val="000000"/>
                          </a:solidFill>
                          <a:latin typeface="Tahoma"/>
                          <a:ea typeface="Calibri"/>
                          <a:cs typeface="B Titr" pitchFamily="2" charset="-78"/>
                        </a:rPr>
                        <a:t>گویند </a:t>
                      </a:r>
                      <a:r>
                        <a:rPr lang="ar-SA" sz="2400" dirty="0">
                          <a:solidFill>
                            <a:srgbClr val="000000"/>
                          </a:solidFill>
                          <a:latin typeface="Tahoma"/>
                          <a:ea typeface="Calibri"/>
                          <a:cs typeface="B Titr" pitchFamily="2" charset="-78"/>
                        </a:rPr>
                        <a:t>آقا شما چرا با </a:t>
                      </a:r>
                      <a:r>
                        <a:rPr lang="ar-SA" sz="2400" dirty="0" smtClean="0">
                          <a:solidFill>
                            <a:srgbClr val="000000"/>
                          </a:solidFill>
                          <a:latin typeface="Tahoma"/>
                          <a:ea typeface="Calibri"/>
                          <a:cs typeface="B Titr" pitchFamily="2" charset="-78"/>
                        </a:rPr>
                        <a:t>مذاکره‌ </a:t>
                      </a:r>
                      <a:r>
                        <a:rPr lang="ar-SA" sz="2400" dirty="0">
                          <a:solidFill>
                            <a:srgbClr val="000000"/>
                          </a:solidFill>
                          <a:latin typeface="Tahoma"/>
                          <a:ea typeface="Calibri"/>
                          <a:cs typeface="B Titr" pitchFamily="2" charset="-78"/>
                        </a:rPr>
                        <a:t>با آمریکا مخالفت </a:t>
                      </a:r>
                      <a:r>
                        <a:rPr lang="ar-SA" sz="2400" dirty="0" smtClean="0">
                          <a:solidFill>
                            <a:srgbClr val="000000"/>
                          </a:solidFill>
                          <a:latin typeface="Tahoma"/>
                          <a:ea typeface="Calibri"/>
                          <a:cs typeface="B Titr" pitchFamily="2" charset="-78"/>
                        </a:rPr>
                        <a:t>می</a:t>
                      </a:r>
                      <a:r>
                        <a:rPr lang="fa-IR" sz="2400" dirty="0" smtClean="0">
                          <a:solidFill>
                            <a:srgbClr val="000000"/>
                          </a:solidFill>
                          <a:latin typeface="Tahoma"/>
                          <a:ea typeface="Calibri"/>
                          <a:cs typeface="B Titr" pitchFamily="2" charset="-78"/>
                        </a:rPr>
                        <a:t> </a:t>
                      </a:r>
                      <a:r>
                        <a:rPr lang="ar-SA" sz="2400" dirty="0" smtClean="0">
                          <a:solidFill>
                            <a:srgbClr val="000000"/>
                          </a:solidFill>
                          <a:latin typeface="Tahoma"/>
                          <a:ea typeface="Calibri"/>
                          <a:cs typeface="B Titr" pitchFamily="2" charset="-78"/>
                        </a:rPr>
                        <a:t>کنید</a:t>
                      </a:r>
                      <a:r>
                        <a:rPr lang="ar-SA" sz="2400" dirty="0">
                          <a:solidFill>
                            <a:srgbClr val="000000"/>
                          </a:solidFill>
                          <a:latin typeface="Tahoma"/>
                          <a:ea typeface="Calibri"/>
                          <a:cs typeface="B Titr" pitchFamily="2" charset="-78"/>
                        </a:rPr>
                        <a:t>؟ امیرالمؤمنین هم مذاکره کرد با فلان‌کس، امام حسین هم مذاکره [کرد]. </a:t>
                      </a:r>
                      <a:endParaRPr lang="en-US" sz="2000" dirty="0">
                        <a:latin typeface="Calibri"/>
                        <a:ea typeface="Calibri"/>
                        <a:cs typeface="B Titr" pitchFamily="2" charset="-78"/>
                      </a:endParaRPr>
                    </a:p>
                    <a:p>
                      <a:pPr marL="342900" lvl="0" indent="-342900" algn="justLow" rtl="1">
                        <a:lnSpc>
                          <a:spcPct val="150000"/>
                        </a:lnSpc>
                        <a:spcAft>
                          <a:spcPts val="0"/>
                        </a:spcAft>
                        <a:buClr>
                          <a:srgbClr val="BCA100"/>
                        </a:buClr>
                        <a:buFont typeface="Symbol"/>
                        <a:buChar char=""/>
                      </a:pPr>
                      <a:r>
                        <a:rPr lang="ar-SA" sz="2400" b="1" dirty="0">
                          <a:solidFill>
                            <a:srgbClr val="000000"/>
                          </a:solidFill>
                          <a:latin typeface="Tahoma"/>
                          <a:ea typeface="Calibri"/>
                          <a:cs typeface="B Titr" pitchFamily="2" charset="-78"/>
                        </a:rPr>
                        <a:t>اوّلاً</a:t>
                      </a:r>
                      <a:r>
                        <a:rPr lang="ar-SA" sz="2400" dirty="0">
                          <a:solidFill>
                            <a:srgbClr val="000000"/>
                          </a:solidFill>
                          <a:latin typeface="Tahoma"/>
                          <a:ea typeface="Calibri"/>
                          <a:cs typeface="B Titr" pitchFamily="2" charset="-78"/>
                        </a:rPr>
                        <a:t> بحث </a:t>
                      </a:r>
                      <a:r>
                        <a:rPr lang="ar-SA" sz="2400" dirty="0" smtClean="0">
                          <a:solidFill>
                            <a:srgbClr val="000000"/>
                          </a:solidFill>
                          <a:latin typeface="Tahoma"/>
                          <a:ea typeface="Calibri"/>
                          <a:cs typeface="B Titr" pitchFamily="2" charset="-78"/>
                        </a:rPr>
                        <a:t>مذاکره‌ </a:t>
                      </a:r>
                      <a:r>
                        <a:rPr lang="ar-SA" sz="2400" dirty="0">
                          <a:solidFill>
                            <a:srgbClr val="000000"/>
                          </a:solidFill>
                          <a:latin typeface="Tahoma"/>
                          <a:ea typeface="Calibri"/>
                          <a:cs typeface="B Titr" pitchFamily="2" charset="-78"/>
                        </a:rPr>
                        <a:t>به معناى امروزى نیست؛ </a:t>
                      </a:r>
                      <a:r>
                        <a:rPr lang="ar-SA" sz="2400" dirty="0" smtClean="0">
                          <a:solidFill>
                            <a:srgbClr val="000000"/>
                          </a:solidFill>
                          <a:latin typeface="Tahoma"/>
                          <a:ea typeface="Calibri"/>
                          <a:cs typeface="B Titr" pitchFamily="2" charset="-78"/>
                        </a:rPr>
                        <a:t>مذاکره‌ </a:t>
                      </a:r>
                      <a:r>
                        <a:rPr lang="ar-SA" sz="2400" dirty="0">
                          <a:solidFill>
                            <a:srgbClr val="000000"/>
                          </a:solidFill>
                          <a:latin typeface="Tahoma"/>
                          <a:ea typeface="Calibri"/>
                          <a:cs typeface="B Titr" pitchFamily="2" charset="-78"/>
                        </a:rPr>
                        <a:t>امروزى یعنى معامله، امیرالمؤمنین با زبیر معامله </a:t>
                      </a:r>
                      <a:r>
                        <a:rPr lang="ar-SA" sz="2400" dirty="0" smtClean="0">
                          <a:solidFill>
                            <a:srgbClr val="000000"/>
                          </a:solidFill>
                          <a:latin typeface="Tahoma"/>
                          <a:ea typeface="Calibri"/>
                          <a:cs typeface="B Titr" pitchFamily="2" charset="-78"/>
                        </a:rPr>
                        <a:t>می</a:t>
                      </a:r>
                      <a:r>
                        <a:rPr lang="fa-IR" sz="2400" dirty="0" smtClean="0">
                          <a:solidFill>
                            <a:srgbClr val="000000"/>
                          </a:solidFill>
                          <a:latin typeface="Tahoma"/>
                          <a:ea typeface="Calibri"/>
                          <a:cs typeface="B Titr" pitchFamily="2" charset="-78"/>
                        </a:rPr>
                        <a:t> </a:t>
                      </a:r>
                      <a:r>
                        <a:rPr lang="ar-SA" sz="2400" dirty="0" smtClean="0">
                          <a:solidFill>
                            <a:srgbClr val="000000"/>
                          </a:solidFill>
                          <a:latin typeface="Tahoma"/>
                          <a:ea typeface="Calibri"/>
                          <a:cs typeface="B Titr" pitchFamily="2" charset="-78"/>
                        </a:rPr>
                        <a:t>کرد</a:t>
                      </a:r>
                      <a:r>
                        <a:rPr lang="ar-SA" sz="2400" dirty="0">
                          <a:solidFill>
                            <a:srgbClr val="000000"/>
                          </a:solidFill>
                          <a:latin typeface="Tahoma"/>
                          <a:ea typeface="Calibri"/>
                          <a:cs typeface="B Titr" pitchFamily="2" charset="-78"/>
                        </a:rPr>
                        <a:t>؟ امام حسین با ابن‌سعد معامله </a:t>
                      </a:r>
                      <a:r>
                        <a:rPr lang="ar-SA" sz="2400" dirty="0" smtClean="0">
                          <a:solidFill>
                            <a:srgbClr val="000000"/>
                          </a:solidFill>
                          <a:latin typeface="Tahoma"/>
                          <a:ea typeface="Calibri"/>
                          <a:cs typeface="B Titr" pitchFamily="2" charset="-78"/>
                        </a:rPr>
                        <a:t>می</a:t>
                      </a:r>
                      <a:r>
                        <a:rPr lang="fa-IR" sz="2400" dirty="0" smtClean="0">
                          <a:solidFill>
                            <a:srgbClr val="000000"/>
                          </a:solidFill>
                          <a:latin typeface="Tahoma"/>
                          <a:ea typeface="Calibri"/>
                          <a:cs typeface="B Titr" pitchFamily="2" charset="-78"/>
                        </a:rPr>
                        <a:t> </a:t>
                      </a:r>
                      <a:r>
                        <a:rPr lang="ar-SA" sz="2400" dirty="0" smtClean="0">
                          <a:solidFill>
                            <a:srgbClr val="000000"/>
                          </a:solidFill>
                          <a:latin typeface="Tahoma"/>
                          <a:ea typeface="Calibri"/>
                          <a:cs typeface="B Titr" pitchFamily="2" charset="-78"/>
                        </a:rPr>
                        <a:t>کرد</a:t>
                      </a:r>
                      <a:r>
                        <a:rPr lang="ar-SA" sz="2400" dirty="0">
                          <a:solidFill>
                            <a:srgbClr val="000000"/>
                          </a:solidFill>
                          <a:latin typeface="Tahoma"/>
                          <a:ea typeface="Calibri"/>
                          <a:cs typeface="B Titr" pitchFamily="2" charset="-78"/>
                        </a:rPr>
                        <a:t>؟ </a:t>
                      </a:r>
                      <a:endParaRPr lang="fa-IR" sz="2400" dirty="0" smtClean="0">
                        <a:solidFill>
                          <a:srgbClr val="000000"/>
                        </a:solidFill>
                        <a:latin typeface="Tahoma"/>
                        <a:ea typeface="Calibri"/>
                        <a:cs typeface="B Titr" pitchFamily="2" charset="-78"/>
                      </a:endParaRPr>
                    </a:p>
                    <a:p>
                      <a:pPr marL="342900" marR="0" lvl="0" indent="-342900" algn="justLow" defTabSz="914400" rtl="1" eaLnBrk="1" fontAlgn="auto" latinLnBrk="0" hangingPunct="1">
                        <a:lnSpc>
                          <a:spcPct val="150000"/>
                        </a:lnSpc>
                        <a:spcBef>
                          <a:spcPts val="0"/>
                        </a:spcBef>
                        <a:spcAft>
                          <a:spcPts val="0"/>
                        </a:spcAft>
                        <a:buClr>
                          <a:srgbClr val="BCA100"/>
                        </a:buClr>
                        <a:buSzTx/>
                        <a:buFont typeface="Symbol"/>
                        <a:buChar char=""/>
                        <a:tabLst/>
                        <a:defRPr/>
                      </a:pPr>
                      <a:r>
                        <a:rPr kumimoji="0" lang="ar-SA" sz="2000" b="1" i="0" u="none" strike="noStrike" cap="none" normalizeH="0" baseline="0" dirty="0" smtClean="0">
                          <a:ln>
                            <a:noFill/>
                          </a:ln>
                          <a:solidFill>
                            <a:srgbClr val="000000"/>
                          </a:solidFill>
                          <a:effectLst/>
                          <a:latin typeface="Tahoma" pitchFamily="34" charset="0"/>
                          <a:ea typeface="Calibri" pitchFamily="34" charset="0"/>
                          <a:cs typeface="B Titr" pitchFamily="2" charset="-78"/>
                        </a:rPr>
                        <a:t>ثانیاً</a:t>
                      </a:r>
                      <a:r>
                        <a:rPr kumimoji="0" lang="ar-SA" sz="2000" b="0" i="0" u="none" strike="noStrike" cap="none" normalizeH="0" baseline="0" dirty="0" smtClean="0">
                          <a:ln>
                            <a:noFill/>
                          </a:ln>
                          <a:solidFill>
                            <a:srgbClr val="000000"/>
                          </a:solidFill>
                          <a:effectLst/>
                          <a:latin typeface="Tahoma" pitchFamily="34" charset="0"/>
                          <a:ea typeface="Calibri" pitchFamily="34" charset="0"/>
                          <a:cs typeface="B Titr" pitchFamily="2" charset="-78"/>
                        </a:rPr>
                        <a:t> ما با مذاکره‌ با همان معناى امروزى مخالفتى نداریم؛ ما الان با همه‌ دنیا داریم مذاکره می</a:t>
                      </a:r>
                      <a:r>
                        <a:rPr kumimoji="0" lang="fa-IR" sz="2000" b="0" i="0" u="none" strike="noStrike" cap="none" normalizeH="0" baseline="0" dirty="0" smtClean="0">
                          <a:ln>
                            <a:noFill/>
                          </a:ln>
                          <a:solidFill>
                            <a:srgbClr val="000000"/>
                          </a:solidFill>
                          <a:effectLst/>
                          <a:latin typeface="Tahoma" pitchFamily="34" charset="0"/>
                          <a:ea typeface="Calibri" pitchFamily="34" charset="0"/>
                          <a:cs typeface="B Titr" pitchFamily="2" charset="-78"/>
                        </a:rPr>
                        <a:t> </a:t>
                      </a:r>
                      <a:r>
                        <a:rPr kumimoji="0" lang="ar-SA" sz="2000" b="0" i="0" u="none" strike="noStrike" cap="none" normalizeH="0" baseline="0" dirty="0" smtClean="0">
                          <a:ln>
                            <a:noFill/>
                          </a:ln>
                          <a:solidFill>
                            <a:srgbClr val="000000"/>
                          </a:solidFill>
                          <a:effectLst/>
                          <a:latin typeface="Tahoma" pitchFamily="34" charset="0"/>
                          <a:ea typeface="Calibri" pitchFamily="34" charset="0"/>
                          <a:cs typeface="B Titr" pitchFamily="2" charset="-78"/>
                        </a:rPr>
                        <a:t>کنیم</a:t>
                      </a:r>
                      <a:r>
                        <a:rPr kumimoji="0" lang="en-US" sz="1200" b="0" i="0" u="none" strike="noStrike" cap="none" normalizeH="0" baseline="0" dirty="0" smtClean="0">
                          <a:ln>
                            <a:noFill/>
                          </a:ln>
                          <a:solidFill>
                            <a:schemeClr val="tx1"/>
                          </a:solidFill>
                          <a:effectLst/>
                          <a:latin typeface="Arial" pitchFamily="34" charset="0"/>
                          <a:cs typeface="B Titr" pitchFamily="2" charset="-78"/>
                        </a:rPr>
                        <a:t> </a:t>
                      </a:r>
                      <a:endParaRPr kumimoji="0" lang="en-US" sz="3200" b="0" i="0" u="none" strike="noStrike" cap="none" normalizeH="0" baseline="0" dirty="0" smtClean="0">
                        <a:ln>
                          <a:noFill/>
                        </a:ln>
                        <a:solidFill>
                          <a:schemeClr val="tx1"/>
                        </a:solidFill>
                        <a:effectLst/>
                        <a:latin typeface="Arial" pitchFamily="34" charset="0"/>
                        <a:cs typeface="B Titr" pitchFamily="2" charset="-78"/>
                      </a:endParaRPr>
                    </a:p>
                    <a:p>
                      <a:pPr marL="342900" lvl="0" indent="-342900" algn="justLow" rtl="1">
                        <a:lnSpc>
                          <a:spcPct val="115000"/>
                        </a:lnSpc>
                        <a:spcAft>
                          <a:spcPts val="0"/>
                        </a:spcAft>
                        <a:buClr>
                          <a:srgbClr val="BCA100"/>
                        </a:buClr>
                        <a:buFont typeface="Symbol"/>
                        <a:buChar char=""/>
                      </a:pPr>
                      <a:endParaRPr lang="en-US" sz="2400" dirty="0">
                        <a:latin typeface="Calibri"/>
                        <a:ea typeface="Calibri"/>
                        <a:cs typeface="Arial"/>
                      </a:endParaRPr>
                    </a:p>
                  </a:txBody>
                  <a:tcPr marL="114300" marR="114300" marT="0" marB="0">
                    <a:lnL>
                      <a:noFill/>
                    </a:lnL>
                    <a:lnR>
                      <a:noFill/>
                    </a:lnR>
                    <a:lnT>
                      <a:noFill/>
                    </a:lnT>
                    <a:lnB>
                      <a:noFill/>
                    </a:lnB>
                  </a:tcPr>
                </a:tc>
              </a:tr>
            </a:tbl>
          </a:graphicData>
        </a:graphic>
      </p:graphicFrame>
      <p:sp>
        <p:nvSpPr>
          <p:cNvPr id="3" name="Rectangle 2"/>
          <p:cNvSpPr/>
          <p:nvPr/>
        </p:nvSpPr>
        <p:spPr>
          <a:xfrm>
            <a:off x="5688352" y="1772816"/>
            <a:ext cx="2558714" cy="400110"/>
          </a:xfrm>
          <a:prstGeom prst="rect">
            <a:avLst/>
          </a:prstGeom>
          <a:solidFill>
            <a:srgbClr val="FFC000"/>
          </a:solidFill>
        </p:spPr>
        <p:txBody>
          <a:bodyPr wrap="none">
            <a:spAutoFit/>
          </a:bodyPr>
          <a:lstStyle/>
          <a:p>
            <a:r>
              <a:rPr lang="fa-IR" sz="2000" b="1" dirty="0" smtClean="0">
                <a:ln w="17780" cmpd="sng">
                  <a:solidFill>
                    <a:srgbClr val="FFFFFF"/>
                  </a:solidFill>
                  <a:prstDash val="solid"/>
                  <a:miter lim="800000"/>
                </a:ln>
                <a:solidFill>
                  <a:prstClr val="black"/>
                </a:solidFill>
                <a:cs typeface="B Titr" pitchFamily="2" charset="-78"/>
              </a:rPr>
              <a:t>ضررهای مذاکره با آمریکا </a:t>
            </a:r>
            <a:endParaRPr lang="fa-IR" sz="2000" dirty="0"/>
          </a:p>
        </p:txBody>
      </p:sp>
    </p:spTree>
    <p:extLst>
      <p:ext uri="{BB962C8B-B14F-4D97-AF65-F5344CB8AC3E}">
        <p14:creationId xmlns:p14="http://schemas.microsoft.com/office/powerpoint/2010/main" val="2277119605"/>
      </p:ext>
    </p:extLst>
  </p:cSld>
  <p:clrMapOvr>
    <a:masterClrMapping/>
  </p:clrMapOvr>
  <p:transition spd="slow">
    <p:strips dir="ld"/>
    <p:sndAc>
      <p:stSnd>
        <p:snd r:embed="rId2" name="chimes.wav"/>
      </p:stSnd>
    </p:sndAc>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C000"/>
          </a:solidFill>
        </p:spPr>
        <p:txBody>
          <a:bodyPr>
            <a:normAutofit/>
          </a:bodyPr>
          <a:lstStyle/>
          <a:p>
            <a:pPr algn="ctr"/>
            <a:r>
              <a:rPr lang="fa-IR" sz="3200" dirty="0">
                <a:cs typeface="B Titr" pitchFamily="2" charset="-78"/>
              </a:rPr>
              <a:t>1-1- جامعه و مردم</a:t>
            </a:r>
            <a:endParaRPr lang="fa-IR" sz="3200" dirty="0">
              <a:cs typeface="2  Titr" pitchFamily="2" charset="-78"/>
            </a:endParaRPr>
          </a:p>
        </p:txBody>
      </p:sp>
      <p:sp>
        <p:nvSpPr>
          <p:cNvPr id="4" name="Text Placeholder 3"/>
          <p:cNvSpPr>
            <a:spLocks noGrp="1"/>
          </p:cNvSpPr>
          <p:nvPr>
            <p:ph type="body" sz="half" idx="2"/>
          </p:nvPr>
        </p:nvSpPr>
        <p:spPr/>
        <p:txBody>
          <a:bodyPr/>
          <a:lstStyle/>
          <a:p>
            <a:pPr algn="ctr"/>
            <a:r>
              <a:rPr lang="fa-IR" dirty="0">
                <a:solidFill>
                  <a:srgbClr val="FF0000">
                    <a:alpha val="50196"/>
                  </a:srgbClr>
                </a:solidFill>
                <a:cs typeface="2  Titr" pitchFamily="2" charset="-78"/>
              </a:rPr>
              <a:t>در دیدار مسئولان و دست‌اندرکاران حج‌ </a:t>
            </a:r>
            <a:r>
              <a:rPr lang="fa-IR" dirty="0" smtClean="0">
                <a:solidFill>
                  <a:srgbClr val="FF0000">
                    <a:alpha val="50196"/>
                  </a:srgbClr>
                </a:solidFill>
                <a:cs typeface="2  Titr" pitchFamily="2" charset="-78"/>
              </a:rPr>
              <a:t> </a:t>
            </a:r>
          </a:p>
          <a:p>
            <a:pPr algn="ctr"/>
            <a:r>
              <a:rPr lang="fa-IR" dirty="0" smtClean="0">
                <a:solidFill>
                  <a:srgbClr val="FF0000">
                    <a:alpha val="50196"/>
                  </a:srgbClr>
                </a:solidFill>
                <a:cs typeface="2  Titr" pitchFamily="2" charset="-78"/>
              </a:rPr>
              <a:t>‏1394/05/31</a:t>
            </a:r>
          </a:p>
          <a:p>
            <a:endParaRPr lang="fa-IR" dirty="0"/>
          </a:p>
        </p:txBody>
      </p:sp>
      <p:sp>
        <p:nvSpPr>
          <p:cNvPr id="5" name="Slide Number Placeholder 4"/>
          <p:cNvSpPr>
            <a:spLocks noGrp="1"/>
          </p:cNvSpPr>
          <p:nvPr>
            <p:ph type="sldNum" sz="quarter" idx="12"/>
          </p:nvPr>
        </p:nvSpPr>
        <p:spPr/>
        <p:txBody>
          <a:bodyPr/>
          <a:lstStyle/>
          <a:p>
            <a:r>
              <a:rPr lang="fa-IR" dirty="0" smtClean="0">
                <a:solidFill>
                  <a:srgbClr val="7E0000"/>
                </a:solidFill>
                <a:cs typeface="B Titr" pitchFamily="2" charset="-78"/>
              </a:rPr>
              <a:t>4</a:t>
            </a:r>
            <a:endParaRPr lang="fa-IR" dirty="0">
              <a:solidFill>
                <a:srgbClr val="7E0000"/>
              </a:solidFill>
              <a:cs typeface="B Titr" pitchFamily="2" charset="-78"/>
            </a:endParaRPr>
          </a:p>
        </p:txBody>
      </p:sp>
      <p:graphicFrame>
        <p:nvGraphicFramePr>
          <p:cNvPr id="6" name="Table 5"/>
          <p:cNvGraphicFramePr>
            <a:graphicFrameLocks noGrp="1"/>
          </p:cNvGraphicFramePr>
          <p:nvPr>
            <p:extLst>
              <p:ext uri="{D42A27DB-BD31-4B8C-83A1-F6EECF244321}">
                <p14:modId xmlns:p14="http://schemas.microsoft.com/office/powerpoint/2010/main" val="946010826"/>
              </p:ext>
            </p:extLst>
          </p:nvPr>
        </p:nvGraphicFramePr>
        <p:xfrm>
          <a:off x="2123728" y="1916832"/>
          <a:ext cx="6563072" cy="4248471"/>
        </p:xfrm>
        <a:graphic>
          <a:graphicData uri="http://schemas.openxmlformats.org/drawingml/2006/table">
            <a:tbl>
              <a:tblPr>
                <a:tableStyleId>{5C22544A-7EE6-4342-B048-85BDC9FD1C3A}</a:tableStyleId>
              </a:tblPr>
              <a:tblGrid>
                <a:gridCol w="6563072"/>
              </a:tblGrid>
              <a:tr h="4248471">
                <a:tc>
                  <a:txBody>
                    <a:bodyPr/>
                    <a:lstStyle/>
                    <a:p>
                      <a:pPr marL="342900" lvl="0" indent="-342900" algn="justLow" rtl="1">
                        <a:lnSpc>
                          <a:spcPct val="150000"/>
                        </a:lnSpc>
                        <a:spcAft>
                          <a:spcPts val="0"/>
                        </a:spcAft>
                        <a:buClr>
                          <a:srgbClr val="BCA100"/>
                        </a:buClr>
                        <a:buFont typeface="Symbol"/>
                        <a:buChar char=""/>
                      </a:pPr>
                      <a:r>
                        <a:rPr lang="fa-IR" sz="2400" dirty="0" smtClean="0">
                          <a:solidFill>
                            <a:srgbClr val="0070C0"/>
                          </a:solidFill>
                          <a:effectLst/>
                          <a:cs typeface="2  Titr" pitchFamily="2" charset="-78"/>
                        </a:rPr>
                        <a:t>2-1-1- شناخت دشمن حقیقی ؛ </a:t>
                      </a:r>
                      <a:r>
                        <a:rPr lang="ar-SA" sz="2400" dirty="0" smtClean="0">
                          <a:solidFill>
                            <a:srgbClr val="C00000"/>
                          </a:solidFill>
                          <a:effectLst/>
                          <a:cs typeface="2  Titr" pitchFamily="2" charset="-78"/>
                        </a:rPr>
                        <a:t>ما </a:t>
                      </a:r>
                      <a:r>
                        <a:rPr lang="ar-SA" sz="2400" dirty="0">
                          <a:solidFill>
                            <a:srgbClr val="C00000"/>
                          </a:solidFill>
                          <a:effectLst/>
                          <a:cs typeface="2  Titr" pitchFamily="2" charset="-78"/>
                        </a:rPr>
                        <a:t>دچار اشتباه نشدیم در شناسایی دوست از دشمن؛ از اوّل انقلاب تا حالا فهمیدیم و دانستیم که دشمن حقیقی، دشمن لدود و لجوج و پیگیر، عبارت است از استکبار جهانی و صهیونیسم</a:t>
                      </a:r>
                      <a:r>
                        <a:rPr lang="ar-SA" sz="2400" dirty="0" smtClean="0">
                          <a:solidFill>
                            <a:srgbClr val="C00000"/>
                          </a:solidFill>
                          <a:effectLst/>
                          <a:cs typeface="2  Titr" pitchFamily="2" charset="-78"/>
                        </a:rPr>
                        <a:t>.</a:t>
                      </a:r>
                      <a:endParaRPr lang="en-US" sz="2000" dirty="0">
                        <a:solidFill>
                          <a:srgbClr val="C00000"/>
                        </a:solidFill>
                        <a:effectLst/>
                        <a:cs typeface="2  Titr" pitchFamily="2" charset="-78"/>
                      </a:endParaRPr>
                    </a:p>
                  </a:txBody>
                  <a:tcPr marL="114300" marR="114300" marT="0" marB="0">
                    <a:solidFill>
                      <a:schemeClr val="accent1">
                        <a:lumMod val="40000"/>
                        <a:lumOff val="60000"/>
                      </a:schemeClr>
                    </a:solidFill>
                  </a:tcPr>
                </a:tc>
              </a:tr>
            </a:tbl>
          </a:graphicData>
        </a:graphic>
      </p:graphicFrame>
    </p:spTree>
    <p:extLst>
      <p:ext uri="{BB962C8B-B14F-4D97-AF65-F5344CB8AC3E}">
        <p14:creationId xmlns:p14="http://schemas.microsoft.com/office/powerpoint/2010/main" val="1627477102"/>
      </p:ext>
    </p:extLst>
  </p:cSld>
  <p:clrMapOvr>
    <a:masterClrMapping/>
  </p:clrMapOvr>
  <p:transition spd="slow">
    <p:zoom/>
    <p:sndAc>
      <p:stSnd>
        <p:snd r:embed="rId2" name="chimes.wav"/>
      </p:stSnd>
    </p:sndAc>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z="4800" b="1" cap="none" spc="0" dirty="0">
                <a:ln w="17780" cmpd="sng">
                  <a:solidFill>
                    <a:srgbClr val="FFFFFF"/>
                  </a:solidFill>
                  <a:prstDash val="solid"/>
                  <a:miter lim="800000"/>
                </a:ln>
                <a:solidFill>
                  <a:prstClr val="black"/>
                </a:solidFill>
                <a:effectLst>
                  <a:outerShdw blurRad="50800" algn="tl" rotWithShape="0">
                    <a:srgbClr val="000000"/>
                  </a:outerShdw>
                </a:effectLst>
                <a:cs typeface="B Titr" pitchFamily="2" charset="-78"/>
              </a:rPr>
              <a:t>4-2-مذاکرات هسته ای</a:t>
            </a:r>
            <a:endParaRPr lang="en-US" dirty="0"/>
          </a:p>
        </p:txBody>
      </p:sp>
      <p:sp>
        <p:nvSpPr>
          <p:cNvPr id="4" name="Text Placeholder 3"/>
          <p:cNvSpPr>
            <a:spLocks noGrp="1"/>
          </p:cNvSpPr>
          <p:nvPr>
            <p:ph type="body" sz="half" idx="2"/>
          </p:nvPr>
        </p:nvSpPr>
        <p:spPr/>
        <p:txBody>
          <a:bodyPr/>
          <a:lstStyle/>
          <a:p>
            <a:pPr algn="ctr"/>
            <a:r>
              <a:rPr lang="fa-IR" dirty="0" smtClean="0">
                <a:solidFill>
                  <a:srgbClr val="C00000"/>
                </a:solidFill>
                <a:cs typeface="B Titr" pitchFamily="2" charset="-78"/>
              </a:rPr>
              <a:t>در دیدار با نیروی دریایی</a:t>
            </a:r>
          </a:p>
          <a:p>
            <a:pPr algn="ctr"/>
            <a:r>
              <a:rPr lang="fa-IR" dirty="0" smtClean="0">
                <a:solidFill>
                  <a:srgbClr val="C00000"/>
                </a:solidFill>
                <a:cs typeface="B Titr" pitchFamily="2" charset="-78"/>
              </a:rPr>
              <a:t> ‌‏1394/7/15</a:t>
            </a:r>
          </a:p>
        </p:txBody>
      </p:sp>
      <p:sp>
        <p:nvSpPr>
          <p:cNvPr id="5" name="Slide Number Placeholder 4"/>
          <p:cNvSpPr>
            <a:spLocks noGrp="1"/>
          </p:cNvSpPr>
          <p:nvPr>
            <p:ph type="sldNum" sz="quarter" idx="12"/>
          </p:nvPr>
        </p:nvSpPr>
        <p:spPr/>
        <p:txBody>
          <a:bodyPr/>
          <a:lstStyle/>
          <a:p>
            <a:r>
              <a:rPr lang="fa-IR" dirty="0" smtClean="0">
                <a:solidFill>
                  <a:srgbClr val="7E0000"/>
                </a:solidFill>
                <a:cs typeface="B Titr" pitchFamily="2" charset="-78"/>
              </a:rPr>
              <a:t>49</a:t>
            </a:r>
            <a:endParaRPr lang="fa-IR" dirty="0">
              <a:solidFill>
                <a:srgbClr val="7E0000"/>
              </a:solidFill>
              <a:cs typeface="B Titr" pitchFamily="2" charset="-78"/>
            </a:endParaRPr>
          </a:p>
        </p:txBody>
      </p:sp>
      <p:graphicFrame>
        <p:nvGraphicFramePr>
          <p:cNvPr id="6" name="Table 5"/>
          <p:cNvGraphicFramePr>
            <a:graphicFrameLocks noGrp="1"/>
          </p:cNvGraphicFramePr>
          <p:nvPr/>
        </p:nvGraphicFramePr>
        <p:xfrm>
          <a:off x="2071670" y="1928802"/>
          <a:ext cx="6715172" cy="4143404"/>
        </p:xfrm>
        <a:graphic>
          <a:graphicData uri="http://schemas.openxmlformats.org/drawingml/2006/table">
            <a:tbl>
              <a:tblPr/>
              <a:tblGrid>
                <a:gridCol w="6715172"/>
              </a:tblGrid>
              <a:tr h="4143404">
                <a:tc>
                  <a:txBody>
                    <a:bodyPr/>
                    <a:lstStyle/>
                    <a:p>
                      <a:pPr marL="342900" lvl="0" indent="-342900" algn="just" rtl="1">
                        <a:lnSpc>
                          <a:spcPct val="115000"/>
                        </a:lnSpc>
                        <a:spcAft>
                          <a:spcPts val="0"/>
                        </a:spcAft>
                        <a:buClr>
                          <a:srgbClr val="BCA100"/>
                        </a:buClr>
                        <a:buFont typeface="Symbol"/>
                        <a:buChar char=""/>
                      </a:pPr>
                      <a:r>
                        <a:rPr lang="ar-SA" sz="2000" dirty="0" smtClean="0">
                          <a:solidFill>
                            <a:srgbClr val="000000"/>
                          </a:solidFill>
                          <a:latin typeface="Tahoma"/>
                          <a:ea typeface="Calibri"/>
                          <a:cs typeface="B Titr" pitchFamily="2" charset="-78"/>
                        </a:rPr>
                        <a:t>مذاکره‌ </a:t>
                      </a:r>
                      <a:r>
                        <a:rPr lang="ar-SA" sz="2000" dirty="0">
                          <a:solidFill>
                            <a:srgbClr val="000000"/>
                          </a:solidFill>
                          <a:latin typeface="Tahoma"/>
                          <a:ea typeface="Calibri"/>
                          <a:cs typeface="B Titr" pitchFamily="2" charset="-78"/>
                        </a:rPr>
                        <a:t>آمریکا با جمهورى اسلامى ایران، یعنى نفوذ؛ تعریفى که آنها براى مذاکره کردند این است و آنها </a:t>
                      </a:r>
                      <a:r>
                        <a:rPr lang="ar-SA" sz="2000" dirty="0" smtClean="0">
                          <a:solidFill>
                            <a:srgbClr val="000000"/>
                          </a:solidFill>
                          <a:latin typeface="Tahoma"/>
                          <a:ea typeface="Calibri"/>
                          <a:cs typeface="B Titr" pitchFamily="2" charset="-78"/>
                        </a:rPr>
                        <a:t>می</a:t>
                      </a:r>
                      <a:r>
                        <a:rPr lang="fa-IR" sz="2000" dirty="0" smtClean="0">
                          <a:solidFill>
                            <a:srgbClr val="000000"/>
                          </a:solidFill>
                          <a:latin typeface="Tahoma"/>
                          <a:ea typeface="Calibri"/>
                          <a:cs typeface="B Titr" pitchFamily="2" charset="-78"/>
                        </a:rPr>
                        <a:t> </a:t>
                      </a:r>
                      <a:r>
                        <a:rPr lang="ar-SA" sz="2000" dirty="0" smtClean="0">
                          <a:solidFill>
                            <a:srgbClr val="000000"/>
                          </a:solidFill>
                          <a:latin typeface="Tahoma"/>
                          <a:ea typeface="Calibri"/>
                          <a:cs typeface="B Titr" pitchFamily="2" charset="-78"/>
                        </a:rPr>
                        <a:t>خواهند </a:t>
                      </a:r>
                      <a:r>
                        <a:rPr lang="ar-SA" sz="2000" dirty="0">
                          <a:solidFill>
                            <a:srgbClr val="000000"/>
                          </a:solidFill>
                          <a:latin typeface="Tahoma"/>
                          <a:ea typeface="Calibri"/>
                          <a:cs typeface="B Titr" pitchFamily="2" charset="-78"/>
                        </a:rPr>
                        <a:t>راه را براى تحمیل باز کنند. </a:t>
                      </a:r>
                      <a:endParaRPr lang="en-US" sz="1800" dirty="0">
                        <a:latin typeface="Calibri"/>
                        <a:ea typeface="Calibri"/>
                        <a:cs typeface="B Titr" pitchFamily="2" charset="-78"/>
                      </a:endParaRPr>
                    </a:p>
                    <a:p>
                      <a:pPr marL="342900" lvl="0" indent="-342900" algn="just" rtl="1">
                        <a:lnSpc>
                          <a:spcPct val="115000"/>
                        </a:lnSpc>
                        <a:spcAft>
                          <a:spcPts val="0"/>
                        </a:spcAft>
                        <a:buClr>
                          <a:srgbClr val="BCA100"/>
                        </a:buClr>
                        <a:buFont typeface="Symbol"/>
                        <a:buChar char=""/>
                      </a:pPr>
                      <a:r>
                        <a:rPr lang="ar-SA" sz="2000" dirty="0">
                          <a:solidFill>
                            <a:srgbClr val="000000"/>
                          </a:solidFill>
                          <a:latin typeface="Tahoma"/>
                          <a:ea typeface="Calibri"/>
                          <a:cs typeface="B Titr" pitchFamily="2" charset="-78"/>
                        </a:rPr>
                        <a:t>در همین مذاکرات مربوط به مسائل انرژى هسته‌اى، هرجا فرصت پیدا کردند و میدان به آنها داده شد - که البتّه طرفهاى ایرانى بحمدالله حواسشان جمع بود امّا یک جاهایى بالاخره آنها فرصتهایى پیدا کردند - یک نفوذى کردند، یک حرکت مضرِّ براى منافع ملّى انجام دادند؛ </a:t>
                      </a:r>
                      <a:endParaRPr lang="en-US" sz="1800" dirty="0">
                        <a:latin typeface="Calibri"/>
                        <a:ea typeface="Calibri"/>
                        <a:cs typeface="B Titr" pitchFamily="2" charset="-78"/>
                      </a:endParaRPr>
                    </a:p>
                    <a:p>
                      <a:pPr marL="342900" lvl="0" indent="-342900" algn="just" rtl="1">
                        <a:lnSpc>
                          <a:spcPct val="115000"/>
                        </a:lnSpc>
                        <a:spcAft>
                          <a:spcPts val="0"/>
                        </a:spcAft>
                        <a:buClr>
                          <a:srgbClr val="BCA100"/>
                        </a:buClr>
                        <a:buFont typeface="Symbol"/>
                        <a:buChar char=""/>
                      </a:pPr>
                      <a:r>
                        <a:rPr lang="ar-SA" sz="2000" dirty="0" smtClean="0">
                          <a:solidFill>
                            <a:srgbClr val="000000"/>
                          </a:solidFill>
                          <a:latin typeface="Tahoma"/>
                          <a:ea typeface="Calibri"/>
                          <a:cs typeface="B Titr" pitchFamily="2" charset="-78"/>
                        </a:rPr>
                        <a:t>مذاکره‌ </a:t>
                      </a:r>
                      <a:r>
                        <a:rPr lang="ar-SA" sz="2000" dirty="0">
                          <a:solidFill>
                            <a:srgbClr val="000000"/>
                          </a:solidFill>
                          <a:latin typeface="Tahoma"/>
                          <a:ea typeface="Calibri"/>
                          <a:cs typeface="B Titr" pitchFamily="2" charset="-78"/>
                        </a:rPr>
                        <a:t>با آمریکا ممنوع است به‌خاطر ضررهاى بى‌شمارى که دارد و منفعتى که اصلاً ندارد؛ </a:t>
                      </a:r>
                      <a:endParaRPr lang="fa-IR" sz="2000" dirty="0" smtClean="0">
                        <a:solidFill>
                          <a:srgbClr val="000000"/>
                        </a:solidFill>
                        <a:latin typeface="Tahoma"/>
                        <a:ea typeface="Calibri"/>
                        <a:cs typeface="B Titr" pitchFamily="2" charset="-78"/>
                      </a:endParaRPr>
                    </a:p>
                    <a:p>
                      <a:pPr marL="0" marR="0" lvl="0" indent="0" algn="just" defTabSz="914400" rtl="1" eaLnBrk="1" fontAlgn="base" latinLnBrk="0" hangingPunct="1">
                        <a:lnSpc>
                          <a:spcPct val="100000"/>
                        </a:lnSpc>
                        <a:spcBef>
                          <a:spcPct val="0"/>
                        </a:spcBef>
                        <a:spcAft>
                          <a:spcPct val="0"/>
                        </a:spcAft>
                        <a:buClrTx/>
                        <a:buSzTx/>
                        <a:buFontTx/>
                        <a:buNone/>
                        <a:tabLst/>
                      </a:pPr>
                      <a:r>
                        <a:rPr kumimoji="0" lang="ar-SA" sz="1800" b="0" i="0" u="none" strike="noStrike" cap="none" normalizeH="0" baseline="0" dirty="0" smtClean="0">
                          <a:ln>
                            <a:noFill/>
                          </a:ln>
                          <a:solidFill>
                            <a:srgbClr val="000000"/>
                          </a:solidFill>
                          <a:effectLst/>
                          <a:latin typeface="Tahoma" pitchFamily="34" charset="0"/>
                          <a:ea typeface="Calibri" pitchFamily="34" charset="0"/>
                          <a:cs typeface="B Titr" pitchFamily="2" charset="-78"/>
                        </a:rPr>
                        <a:t>همان‌طور که در مباهله همه‌ ایمان در مقابل کفر قرار گرفت، امروز، همه‌ ایمان در نظام جمهورى اسلامى در مقابل کفر قرار گرفته است</a:t>
                      </a:r>
                      <a:r>
                        <a:rPr kumimoji="0" lang="en-US" sz="900" b="0" i="0" u="none" strike="noStrike" cap="none" normalizeH="0" baseline="0" dirty="0" smtClean="0">
                          <a:ln>
                            <a:noFill/>
                          </a:ln>
                          <a:solidFill>
                            <a:schemeClr val="tx1"/>
                          </a:solidFill>
                          <a:effectLst/>
                          <a:latin typeface="Arial" pitchFamily="34" charset="0"/>
                          <a:cs typeface="Arial" pitchFamily="34"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a:txBody>
                  <a:tcPr marL="114300" marR="114300" marT="0" marB="0">
                    <a:lnL>
                      <a:noFill/>
                    </a:lnL>
                    <a:lnR>
                      <a:noFill/>
                    </a:lnR>
                    <a:lnT>
                      <a:noFill/>
                    </a:lnT>
                    <a:lnB>
                      <a:noFill/>
                    </a:lnB>
                  </a:tcPr>
                </a:tc>
              </a:tr>
            </a:tbl>
          </a:graphicData>
        </a:graphic>
      </p:graphicFrame>
    </p:spTree>
    <p:extLst>
      <p:ext uri="{BB962C8B-B14F-4D97-AF65-F5344CB8AC3E}">
        <p14:creationId xmlns:p14="http://schemas.microsoft.com/office/powerpoint/2010/main" val="1354070538"/>
      </p:ext>
    </p:extLst>
  </p:cSld>
  <p:clrMapOvr>
    <a:masterClrMapping/>
  </p:clrMapOvr>
  <p:transition spd="slow">
    <p:pull dir="ld"/>
    <p:sndAc>
      <p:stSnd>
        <p:snd r:embed="rId2" name="chimes.wav"/>
      </p:stSnd>
    </p:sndAc>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60000"/>
              <a:lumOff val="40000"/>
            </a:schemeClr>
          </a:solidFill>
        </p:spPr>
        <p:txBody>
          <a:bodyPr>
            <a:noAutofit/>
          </a:bodyPr>
          <a:lstStyle/>
          <a:p>
            <a:pPr algn="ctr"/>
            <a:r>
              <a:rPr lang="fa-IR" sz="4800" b="1" cap="none" spc="0" dirty="0" smtClean="0">
                <a:ln w="17780" cmpd="sng">
                  <a:solidFill>
                    <a:srgbClr val="FFFFFF"/>
                  </a:solidFill>
                  <a:prstDash val="solid"/>
                  <a:miter lim="800000"/>
                </a:ln>
                <a:effectLst>
                  <a:outerShdw blurRad="50800" algn="tl" rotWithShape="0">
                    <a:srgbClr val="000000"/>
                  </a:outerShdw>
                </a:effectLst>
                <a:cs typeface="B Titr" pitchFamily="2" charset="-78"/>
              </a:rPr>
              <a:t>4-2-مذاکرات </a:t>
            </a:r>
            <a:r>
              <a:rPr lang="fa-IR" sz="4800" b="1" cap="none" spc="0" dirty="0">
                <a:ln w="17780" cmpd="sng">
                  <a:solidFill>
                    <a:srgbClr val="FFFFFF"/>
                  </a:solidFill>
                  <a:prstDash val="solid"/>
                  <a:miter lim="800000"/>
                </a:ln>
                <a:effectLst>
                  <a:outerShdw blurRad="50800" algn="tl" rotWithShape="0">
                    <a:srgbClr val="000000"/>
                  </a:outerShdw>
                </a:effectLst>
                <a:cs typeface="B Titr" pitchFamily="2" charset="-78"/>
              </a:rPr>
              <a:t>هسته </a:t>
            </a:r>
            <a:r>
              <a:rPr lang="fa-IR" sz="4800" b="1" cap="none" spc="0" dirty="0" smtClean="0">
                <a:ln w="17780" cmpd="sng">
                  <a:solidFill>
                    <a:srgbClr val="FFFFFF"/>
                  </a:solidFill>
                  <a:prstDash val="solid"/>
                  <a:miter lim="800000"/>
                </a:ln>
                <a:effectLst>
                  <a:outerShdw blurRad="50800" algn="tl" rotWithShape="0">
                    <a:srgbClr val="000000"/>
                  </a:outerShdw>
                </a:effectLst>
                <a:cs typeface="B Titr" pitchFamily="2" charset="-78"/>
              </a:rPr>
              <a:t>ای</a:t>
            </a:r>
            <a:endParaRPr lang="en-US" sz="2800" dirty="0"/>
          </a:p>
        </p:txBody>
      </p:sp>
      <p:sp>
        <p:nvSpPr>
          <p:cNvPr id="4" name="Text Placeholder 3"/>
          <p:cNvSpPr>
            <a:spLocks noGrp="1"/>
          </p:cNvSpPr>
          <p:nvPr>
            <p:ph type="body" sz="half" idx="2"/>
          </p:nvPr>
        </p:nvSpPr>
        <p:spPr/>
        <p:txBody>
          <a:bodyPr/>
          <a:lstStyle/>
          <a:p>
            <a:pPr algn="ctr"/>
            <a:r>
              <a:rPr lang="fa-IR" dirty="0" smtClean="0">
                <a:solidFill>
                  <a:srgbClr val="C00000"/>
                </a:solidFill>
                <a:cs typeface="B Titr" pitchFamily="2" charset="-78"/>
              </a:rPr>
              <a:t>در دیدار با نمایندگان مجلس شورای اسلامی </a:t>
            </a:r>
            <a:r>
              <a:rPr lang="en-US" dirty="0" smtClean="0">
                <a:solidFill>
                  <a:srgbClr val="C00000"/>
                </a:solidFill>
                <a:cs typeface="B Titr" pitchFamily="2" charset="-78"/>
              </a:rPr>
              <a:t>‌</a:t>
            </a:r>
            <a:r>
              <a:rPr lang="fa-IR" dirty="0" smtClean="0">
                <a:solidFill>
                  <a:srgbClr val="C00000"/>
                </a:solidFill>
                <a:cs typeface="B Titr" pitchFamily="2" charset="-78"/>
              </a:rPr>
              <a:t>1394/3/6</a:t>
            </a:r>
            <a:endParaRPr lang="en-US" dirty="0" smtClean="0">
              <a:solidFill>
                <a:srgbClr val="C00000"/>
              </a:solidFill>
              <a:cs typeface="B Titr" pitchFamily="2" charset="-78"/>
            </a:endParaRPr>
          </a:p>
          <a:p>
            <a:endParaRPr lang="en-US" dirty="0"/>
          </a:p>
        </p:txBody>
      </p:sp>
      <p:sp>
        <p:nvSpPr>
          <p:cNvPr id="5" name="Slide Number Placeholder 4"/>
          <p:cNvSpPr>
            <a:spLocks noGrp="1"/>
          </p:cNvSpPr>
          <p:nvPr>
            <p:ph type="sldNum" sz="quarter" idx="12"/>
          </p:nvPr>
        </p:nvSpPr>
        <p:spPr/>
        <p:txBody>
          <a:bodyPr/>
          <a:lstStyle/>
          <a:p>
            <a:r>
              <a:rPr lang="fa-IR" dirty="0" smtClean="0">
                <a:solidFill>
                  <a:srgbClr val="7E0000"/>
                </a:solidFill>
                <a:cs typeface="B Titr" pitchFamily="2" charset="-78"/>
              </a:rPr>
              <a:t>50</a:t>
            </a:r>
            <a:endParaRPr lang="fa-IR" dirty="0">
              <a:solidFill>
                <a:srgbClr val="7E0000"/>
              </a:solidFill>
              <a:cs typeface="B Titr" pitchFamily="2" charset="-78"/>
            </a:endParaRPr>
          </a:p>
        </p:txBody>
      </p:sp>
      <p:graphicFrame>
        <p:nvGraphicFramePr>
          <p:cNvPr id="6" name="Table 5"/>
          <p:cNvGraphicFramePr>
            <a:graphicFrameLocks noGrp="1"/>
          </p:cNvGraphicFramePr>
          <p:nvPr>
            <p:extLst>
              <p:ext uri="{D42A27DB-BD31-4B8C-83A1-F6EECF244321}">
                <p14:modId xmlns:p14="http://schemas.microsoft.com/office/powerpoint/2010/main" val="2440643014"/>
              </p:ext>
            </p:extLst>
          </p:nvPr>
        </p:nvGraphicFramePr>
        <p:xfrm>
          <a:off x="2643174" y="2428868"/>
          <a:ext cx="6096000" cy="3642360"/>
        </p:xfrm>
        <a:graphic>
          <a:graphicData uri="http://schemas.openxmlformats.org/drawingml/2006/table">
            <a:tbl>
              <a:tblPr/>
              <a:tblGrid>
                <a:gridCol w="6096000"/>
              </a:tblGrid>
              <a:tr h="2928958">
                <a:tc>
                  <a:txBody>
                    <a:bodyPr/>
                    <a:lstStyle/>
                    <a:p>
                      <a:pPr marL="342900" marR="0" lvl="0" indent="-342900" algn="just" defTabSz="914400" rtl="1" eaLnBrk="1" fontAlgn="auto" latinLnBrk="0" hangingPunct="1">
                        <a:lnSpc>
                          <a:spcPct val="150000"/>
                        </a:lnSpc>
                        <a:spcBef>
                          <a:spcPts val="0"/>
                        </a:spcBef>
                        <a:spcAft>
                          <a:spcPts val="0"/>
                        </a:spcAft>
                        <a:buClr>
                          <a:srgbClr val="BCA100"/>
                        </a:buClr>
                        <a:buSzTx/>
                        <a:buFont typeface="Symbol"/>
                        <a:buChar char=""/>
                        <a:tabLst/>
                        <a:defRPr/>
                      </a:pPr>
                      <a:r>
                        <a:rPr lang="ar-SA" sz="2400" dirty="0" smtClean="0">
                          <a:solidFill>
                            <a:srgbClr val="000000"/>
                          </a:solidFill>
                          <a:latin typeface="Tahoma"/>
                          <a:ea typeface="Calibri"/>
                          <a:cs typeface="B Titr" pitchFamily="2" charset="-78"/>
                        </a:rPr>
                        <a:t>اگر ما توانستیم تولید را در داخل تقویت کنیم، از ظرفیتهای داخلی به معنای حقیقی کلمه استفاده کنیم، حلّ مسائل بیرونی آسان خواهد شد</a:t>
                      </a:r>
                      <a:r>
                        <a:rPr lang="ar-SA" sz="1200" dirty="0" smtClean="0">
                          <a:solidFill>
                            <a:srgbClr val="000000"/>
                          </a:solidFill>
                          <a:latin typeface="Tahoma"/>
                          <a:ea typeface="Calibri"/>
                          <a:cs typeface="B Nazanin"/>
                        </a:rPr>
                        <a:t>.</a:t>
                      </a:r>
                      <a:endParaRPr lang="en-US" sz="1100" dirty="0" smtClean="0">
                        <a:latin typeface="+mn-lt"/>
                        <a:ea typeface="Calibri"/>
                        <a:cs typeface="Arial"/>
                      </a:endParaRPr>
                    </a:p>
                    <a:p>
                      <a:pPr marL="342900" lvl="0" indent="-342900" algn="just" rtl="1">
                        <a:lnSpc>
                          <a:spcPct val="150000"/>
                        </a:lnSpc>
                        <a:spcAft>
                          <a:spcPts val="0"/>
                        </a:spcAft>
                        <a:buClr>
                          <a:srgbClr val="BCA100"/>
                        </a:buClr>
                        <a:buFont typeface="Symbol"/>
                        <a:buChar char=""/>
                      </a:pPr>
                      <a:r>
                        <a:rPr lang="ar-SA" sz="2400" dirty="0" smtClean="0">
                          <a:solidFill>
                            <a:srgbClr val="000000"/>
                          </a:solidFill>
                          <a:latin typeface="Tahoma"/>
                          <a:ea typeface="Calibri"/>
                          <a:cs typeface="B Titr" pitchFamily="2" charset="-78"/>
                        </a:rPr>
                        <a:t>این</a:t>
                      </a:r>
                      <a:r>
                        <a:rPr lang="en-US" sz="2400" dirty="0">
                          <a:solidFill>
                            <a:srgbClr val="000000"/>
                          </a:solidFill>
                          <a:latin typeface="Tahoma"/>
                          <a:ea typeface="Calibri"/>
                          <a:cs typeface="B Titr" pitchFamily="2" charset="-78"/>
                        </a:rPr>
                        <a:t>‌</a:t>
                      </a:r>
                      <a:r>
                        <a:rPr lang="ar-SA" sz="2400" dirty="0">
                          <a:solidFill>
                            <a:srgbClr val="000000"/>
                          </a:solidFill>
                          <a:latin typeface="Tahoma"/>
                          <a:ea typeface="Calibri"/>
                          <a:cs typeface="B Titr" pitchFamily="2" charset="-78"/>
                        </a:rPr>
                        <a:t>جور نیست که همه</a:t>
                      </a:r>
                      <a:r>
                        <a:rPr lang="en-US" sz="2400" dirty="0" smtClean="0">
                          <a:solidFill>
                            <a:srgbClr val="000000"/>
                          </a:solidFill>
                          <a:latin typeface="Tahoma"/>
                          <a:ea typeface="Calibri"/>
                          <a:cs typeface="B Titr" pitchFamily="2" charset="-78"/>
                        </a:rPr>
                        <a:t>‌</a:t>
                      </a:r>
                      <a:r>
                        <a:rPr lang="ar-SA" sz="2400" dirty="0" smtClean="0">
                          <a:solidFill>
                            <a:srgbClr val="000000"/>
                          </a:solidFill>
                          <a:latin typeface="Tahoma"/>
                          <a:ea typeface="Calibri"/>
                          <a:cs typeface="B Titr" pitchFamily="2" charset="-78"/>
                        </a:rPr>
                        <a:t> </a:t>
                      </a:r>
                      <a:r>
                        <a:rPr lang="ar-SA" sz="2400" dirty="0">
                          <a:solidFill>
                            <a:srgbClr val="000000"/>
                          </a:solidFill>
                          <a:latin typeface="Tahoma"/>
                          <a:ea typeface="Calibri"/>
                          <a:cs typeface="B Titr" pitchFamily="2" charset="-78"/>
                        </a:rPr>
                        <a:t>مسائل ما با غرب، با آمریکا، با صهیونیسم، با گردن</a:t>
                      </a:r>
                      <a:r>
                        <a:rPr lang="en-US" sz="2400" dirty="0">
                          <a:solidFill>
                            <a:srgbClr val="000000"/>
                          </a:solidFill>
                          <a:latin typeface="Tahoma"/>
                          <a:ea typeface="Calibri"/>
                          <a:cs typeface="B Titr" pitchFamily="2" charset="-78"/>
                        </a:rPr>
                        <a:t>‌</a:t>
                      </a:r>
                      <a:r>
                        <a:rPr lang="ar-SA" sz="2400" dirty="0">
                          <a:solidFill>
                            <a:srgbClr val="000000"/>
                          </a:solidFill>
                          <a:latin typeface="Tahoma"/>
                          <a:ea typeface="Calibri"/>
                          <a:cs typeface="B Titr" pitchFamily="2" charset="-78"/>
                        </a:rPr>
                        <a:t>کلفت</a:t>
                      </a:r>
                      <a:r>
                        <a:rPr lang="en-US" sz="2400" dirty="0">
                          <a:solidFill>
                            <a:srgbClr val="000000"/>
                          </a:solidFill>
                          <a:latin typeface="Tahoma"/>
                          <a:ea typeface="Calibri"/>
                          <a:cs typeface="B Titr" pitchFamily="2" charset="-78"/>
                        </a:rPr>
                        <a:t>‌</a:t>
                      </a:r>
                      <a:r>
                        <a:rPr lang="ar-SA" sz="2400" dirty="0">
                          <a:solidFill>
                            <a:srgbClr val="000000"/>
                          </a:solidFill>
                          <a:latin typeface="Tahoma"/>
                          <a:ea typeface="Calibri"/>
                          <a:cs typeface="B Titr" pitchFamily="2" charset="-78"/>
                        </a:rPr>
                        <a:t>های اقتصادی دنیا فقط همین مسئله</a:t>
                      </a:r>
                      <a:r>
                        <a:rPr lang="en-US" sz="2400" dirty="0" smtClean="0">
                          <a:solidFill>
                            <a:srgbClr val="000000"/>
                          </a:solidFill>
                          <a:latin typeface="Tahoma"/>
                          <a:ea typeface="Calibri"/>
                          <a:cs typeface="B Titr" pitchFamily="2" charset="-78"/>
                        </a:rPr>
                        <a:t>‌</a:t>
                      </a:r>
                      <a:r>
                        <a:rPr lang="ar-SA" sz="2400" dirty="0" smtClean="0">
                          <a:solidFill>
                            <a:srgbClr val="000000"/>
                          </a:solidFill>
                          <a:latin typeface="Tahoma"/>
                          <a:ea typeface="Calibri"/>
                          <a:cs typeface="B Titr" pitchFamily="2" charset="-78"/>
                        </a:rPr>
                        <a:t> </a:t>
                      </a:r>
                      <a:r>
                        <a:rPr lang="ar-SA" sz="2400" dirty="0">
                          <a:solidFill>
                            <a:srgbClr val="000000"/>
                          </a:solidFill>
                          <a:latin typeface="Tahoma"/>
                          <a:ea typeface="Calibri"/>
                          <a:cs typeface="B Titr" pitchFamily="2" charset="-78"/>
                        </a:rPr>
                        <a:t>هسته</a:t>
                      </a:r>
                      <a:r>
                        <a:rPr lang="en-US" sz="2400" dirty="0">
                          <a:solidFill>
                            <a:srgbClr val="000000"/>
                          </a:solidFill>
                          <a:latin typeface="Tahoma"/>
                          <a:ea typeface="Calibri"/>
                          <a:cs typeface="B Titr" pitchFamily="2" charset="-78"/>
                        </a:rPr>
                        <a:t>‌</a:t>
                      </a:r>
                      <a:r>
                        <a:rPr lang="ar-SA" sz="2400" dirty="0">
                          <a:solidFill>
                            <a:srgbClr val="000000"/>
                          </a:solidFill>
                          <a:latin typeface="Tahoma"/>
                          <a:ea typeface="Calibri"/>
                          <a:cs typeface="B Titr" pitchFamily="2" charset="-78"/>
                        </a:rPr>
                        <a:t>ای باشد</a:t>
                      </a:r>
                      <a:r>
                        <a:rPr lang="ar-SA" sz="2400" dirty="0" smtClean="0">
                          <a:solidFill>
                            <a:srgbClr val="000000"/>
                          </a:solidFill>
                          <a:latin typeface="Tahoma"/>
                          <a:ea typeface="Calibri"/>
                          <a:cs typeface="B Titr" pitchFamily="2" charset="-78"/>
                        </a:rPr>
                        <a:t>.</a:t>
                      </a:r>
                      <a:endParaRPr lang="fa-IR" sz="2400" dirty="0" smtClean="0">
                        <a:solidFill>
                          <a:srgbClr val="000000"/>
                        </a:solidFill>
                        <a:latin typeface="Tahoma"/>
                        <a:ea typeface="Calibri"/>
                        <a:cs typeface="B Titr" pitchFamily="2" charset="-78"/>
                      </a:endParaRPr>
                    </a:p>
                    <a:p>
                      <a:pPr marL="342900" lvl="0" indent="-342900" algn="just" rtl="1">
                        <a:lnSpc>
                          <a:spcPct val="115000"/>
                        </a:lnSpc>
                        <a:spcAft>
                          <a:spcPts val="0"/>
                        </a:spcAft>
                        <a:buClr>
                          <a:srgbClr val="BCA100"/>
                        </a:buClr>
                        <a:buFont typeface="Symbol"/>
                        <a:buChar char=""/>
                      </a:pPr>
                      <a:endParaRPr lang="en-US" sz="2000" dirty="0">
                        <a:latin typeface="Calibri"/>
                        <a:ea typeface="Calibri"/>
                        <a:cs typeface="B Titr" pitchFamily="2" charset="-78"/>
                      </a:endParaRPr>
                    </a:p>
                  </a:txBody>
                  <a:tcPr marL="114300" marR="114300" marT="0" marB="0">
                    <a:lnL>
                      <a:noFill/>
                    </a:lnL>
                    <a:lnR>
                      <a:noFill/>
                    </a:lnR>
                    <a:lnT>
                      <a:noFill/>
                    </a:lnT>
                    <a:lnB>
                      <a:noFill/>
                    </a:lnB>
                    <a:solidFill>
                      <a:schemeClr val="bg2">
                        <a:lumMod val="90000"/>
                      </a:schemeClr>
                    </a:solidFill>
                  </a:tcPr>
                </a:tc>
              </a:tr>
            </a:tbl>
          </a:graphicData>
        </a:graphic>
      </p:graphicFrame>
      <p:sp>
        <p:nvSpPr>
          <p:cNvPr id="3" name="Rectangle 2"/>
          <p:cNvSpPr/>
          <p:nvPr/>
        </p:nvSpPr>
        <p:spPr>
          <a:xfrm>
            <a:off x="3061490" y="1916832"/>
            <a:ext cx="5232523" cy="461665"/>
          </a:xfrm>
          <a:prstGeom prst="rect">
            <a:avLst/>
          </a:prstGeom>
          <a:solidFill>
            <a:srgbClr val="FFC000"/>
          </a:solidFill>
        </p:spPr>
        <p:txBody>
          <a:bodyPr wrap="none">
            <a:spAutoFit/>
          </a:bodyPr>
          <a:lstStyle/>
          <a:p>
            <a:r>
              <a:rPr lang="fa-IR" sz="2400" b="1" dirty="0" smtClean="0">
                <a:ln w="17780" cmpd="sng">
                  <a:solidFill>
                    <a:srgbClr val="FFFFFF"/>
                  </a:solidFill>
                  <a:prstDash val="solid"/>
                  <a:miter lim="800000"/>
                </a:ln>
                <a:cs typeface="B Titr" pitchFamily="2" charset="-78"/>
              </a:rPr>
              <a:t>1-4-2- مسائل ما با غرب  تنها هسته ای نیست</a:t>
            </a:r>
            <a:endParaRPr lang="fa-IR" sz="2400" dirty="0"/>
          </a:p>
        </p:txBody>
      </p:sp>
    </p:spTree>
    <p:extLst>
      <p:ext uri="{BB962C8B-B14F-4D97-AF65-F5344CB8AC3E}">
        <p14:creationId xmlns:p14="http://schemas.microsoft.com/office/powerpoint/2010/main" val="1211872015"/>
      </p:ext>
    </p:extLst>
  </p:cSld>
  <p:clrMapOvr>
    <a:masterClrMapping/>
  </p:clrMapOvr>
  <p:transition spd="slow">
    <p:plus/>
    <p:sndAc>
      <p:stSnd>
        <p:snd r:embed="rId2" name="chimes.wav"/>
      </p:stSnd>
    </p:sndAc>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8860" y="214290"/>
            <a:ext cx="6245352" cy="1143000"/>
          </a:xfrm>
          <a:solidFill>
            <a:schemeClr val="accent6">
              <a:lumMod val="60000"/>
              <a:lumOff val="40000"/>
            </a:schemeClr>
          </a:solidFill>
        </p:spPr>
        <p:txBody>
          <a:bodyPr>
            <a:normAutofit/>
          </a:bodyPr>
          <a:lstStyle/>
          <a:p>
            <a:pPr algn="ctr"/>
            <a:r>
              <a:rPr lang="fa-IR" sz="4800" b="1" cap="none" spc="0" dirty="0">
                <a:ln w="17780" cmpd="sng">
                  <a:solidFill>
                    <a:srgbClr val="FFFFFF"/>
                  </a:solidFill>
                  <a:prstDash val="solid"/>
                  <a:miter lim="800000"/>
                </a:ln>
                <a:effectLst>
                  <a:outerShdw blurRad="50800" algn="tl" rotWithShape="0">
                    <a:srgbClr val="000000"/>
                  </a:outerShdw>
                </a:effectLst>
                <a:cs typeface="B Titr" pitchFamily="2" charset="-78"/>
              </a:rPr>
              <a:t>4-2-مذاکرات هسته ای</a:t>
            </a:r>
            <a:endParaRPr lang="en-US" sz="4800" b="1" cap="none" spc="0" dirty="0">
              <a:ln w="17780" cmpd="sng">
                <a:solidFill>
                  <a:srgbClr val="FFFFFF"/>
                </a:solidFill>
                <a:prstDash val="solid"/>
                <a:miter lim="800000"/>
              </a:ln>
              <a:effectLst>
                <a:outerShdw blurRad="50800" algn="tl" rotWithShape="0">
                  <a:srgbClr val="000000"/>
                </a:outerShdw>
              </a:effectLst>
              <a:cs typeface="B Titr" pitchFamily="2" charset="-78"/>
            </a:endParaRPr>
          </a:p>
        </p:txBody>
      </p:sp>
      <p:sp>
        <p:nvSpPr>
          <p:cNvPr id="9" name="Slide Number Placeholder 8"/>
          <p:cNvSpPr>
            <a:spLocks noGrp="1"/>
          </p:cNvSpPr>
          <p:nvPr>
            <p:ph type="sldNum" sz="quarter" idx="12"/>
          </p:nvPr>
        </p:nvSpPr>
        <p:spPr/>
        <p:txBody>
          <a:bodyPr/>
          <a:lstStyle/>
          <a:p>
            <a:r>
              <a:rPr lang="fa-IR" dirty="0" smtClean="0">
                <a:solidFill>
                  <a:srgbClr val="7E0000"/>
                </a:solidFill>
                <a:cs typeface="B Titr" pitchFamily="2" charset="-78"/>
              </a:rPr>
              <a:t>51</a:t>
            </a:r>
            <a:endParaRPr lang="fa-IR" dirty="0">
              <a:solidFill>
                <a:srgbClr val="7E0000"/>
              </a:solidFill>
              <a:cs typeface="B Titr" pitchFamily="2" charset="-78"/>
            </a:endParaRPr>
          </a:p>
        </p:txBody>
      </p:sp>
      <p:sp>
        <p:nvSpPr>
          <p:cNvPr id="10" name="Rectangle 9"/>
          <p:cNvSpPr/>
          <p:nvPr/>
        </p:nvSpPr>
        <p:spPr>
          <a:xfrm>
            <a:off x="2286000" y="2348880"/>
            <a:ext cx="6215090" cy="3596369"/>
          </a:xfrm>
          <a:prstGeom prst="rect">
            <a:avLst/>
          </a:prstGeom>
          <a:solidFill>
            <a:schemeClr val="accent1">
              <a:lumMod val="40000"/>
              <a:lumOff val="60000"/>
            </a:schemeClr>
          </a:solidFill>
        </p:spPr>
        <p:txBody>
          <a:bodyPr wrap="square">
            <a:spAutoFit/>
          </a:bodyPr>
          <a:lstStyle/>
          <a:p>
            <a:pPr marL="342900" lvl="0" indent="-342900" algn="just">
              <a:lnSpc>
                <a:spcPct val="115000"/>
              </a:lnSpc>
              <a:buClr>
                <a:srgbClr val="BCA100"/>
              </a:buClr>
              <a:buFont typeface="Symbol"/>
              <a:buChar char=""/>
            </a:pPr>
            <a:r>
              <a:rPr lang="ar-SA" sz="2000" dirty="0" smtClean="0">
                <a:cs typeface="B Titr" pitchFamily="2" charset="-78"/>
              </a:rPr>
              <a:t>دشمنان ما که طرف مقابل ملّت ایران قرار دارند دارند با تدبیر و سیاست‌گذاری حرکت می</a:t>
            </a:r>
            <a:r>
              <a:rPr lang="fa-IR" sz="2000" dirty="0" smtClean="0">
                <a:cs typeface="B Titr" pitchFamily="2" charset="-78"/>
              </a:rPr>
              <a:t> </a:t>
            </a:r>
            <a:r>
              <a:rPr lang="ar-SA" sz="2000" dirty="0" smtClean="0">
                <a:cs typeface="B Titr" pitchFamily="2" charset="-78"/>
              </a:rPr>
              <a:t>کنند. آمریکا به مذاکرات هسته‌ای بسیار احتیاج دارد.</a:t>
            </a:r>
            <a:endParaRPr lang="fa-IR" sz="2000" dirty="0" smtClean="0">
              <a:cs typeface="B Titr" pitchFamily="2" charset="-78"/>
            </a:endParaRPr>
          </a:p>
          <a:p>
            <a:pPr marL="342900" lvl="0" indent="-342900" algn="just">
              <a:lnSpc>
                <a:spcPct val="115000"/>
              </a:lnSpc>
              <a:buClr>
                <a:srgbClr val="BCA100"/>
              </a:buClr>
            </a:pPr>
            <a:r>
              <a:rPr lang="en-US" sz="2000" dirty="0" smtClean="0">
                <a:cs typeface="B Titr" pitchFamily="2" charset="-78"/>
              </a:rPr>
              <a:t/>
            </a:r>
            <a:br>
              <a:rPr lang="en-US" sz="2000" dirty="0" smtClean="0">
                <a:cs typeface="B Titr" pitchFamily="2" charset="-78"/>
              </a:rPr>
            </a:br>
            <a:r>
              <a:rPr lang="ar-SA" sz="2000" dirty="0" smtClean="0">
                <a:cs typeface="B Titr" pitchFamily="2" charset="-78"/>
              </a:rPr>
              <a:t>این اختلافاتی هم که می‌بینید در بین آمریکایی‌ها هست، [به این دلیل است که] آن جناح مقابل دولت، مایل است امتیازی را که در این مذاکرات وجود دارد، به نام حریفش که حزب دموکرات است ثبت نشود؛ دنبال این هستند.</a:t>
            </a:r>
            <a:endParaRPr lang="fa-IR" sz="2000" dirty="0" smtClean="0">
              <a:cs typeface="B Titr" pitchFamily="2" charset="-78"/>
            </a:endParaRPr>
          </a:p>
          <a:p>
            <a:pPr marL="342900" lvl="0" indent="-342900" algn="just">
              <a:lnSpc>
                <a:spcPct val="115000"/>
              </a:lnSpc>
              <a:buClr>
                <a:srgbClr val="BCA100"/>
              </a:buClr>
            </a:pPr>
            <a:r>
              <a:rPr lang="en-US" sz="2000" dirty="0" smtClean="0">
                <a:cs typeface="B Titr" pitchFamily="2" charset="-78"/>
              </a:rPr>
              <a:t/>
            </a:r>
            <a:br>
              <a:rPr lang="en-US" sz="2000" dirty="0" smtClean="0">
                <a:cs typeface="B Titr" pitchFamily="2" charset="-78"/>
              </a:rPr>
            </a:br>
            <a:endParaRPr lang="en-US" dirty="0"/>
          </a:p>
        </p:txBody>
      </p:sp>
      <p:sp>
        <p:nvSpPr>
          <p:cNvPr id="11" name="Rectangle 10"/>
          <p:cNvSpPr/>
          <p:nvPr/>
        </p:nvSpPr>
        <p:spPr>
          <a:xfrm>
            <a:off x="0" y="3214686"/>
            <a:ext cx="1785918" cy="307777"/>
          </a:xfrm>
          <a:prstGeom prst="rect">
            <a:avLst/>
          </a:prstGeom>
        </p:spPr>
        <p:txBody>
          <a:bodyPr wrap="square">
            <a:spAutoFit/>
          </a:bodyPr>
          <a:lstStyle/>
          <a:p>
            <a:r>
              <a:rPr lang="fa-IR" sz="1400" dirty="0" smtClean="0">
                <a:solidFill>
                  <a:srgbClr val="FF0000"/>
                </a:solidFill>
                <a:cs typeface="B Titr" pitchFamily="2" charset="-78"/>
              </a:rPr>
              <a:t>حرم رضوی1394/1/1</a:t>
            </a:r>
            <a:endParaRPr lang="en-US" sz="1400" dirty="0">
              <a:solidFill>
                <a:srgbClr val="FF0000"/>
              </a:solidFill>
              <a:cs typeface="B Titr" pitchFamily="2" charset="-78"/>
            </a:endParaRPr>
          </a:p>
        </p:txBody>
      </p:sp>
      <p:sp>
        <p:nvSpPr>
          <p:cNvPr id="3" name="Rectangle 2"/>
          <p:cNvSpPr/>
          <p:nvPr/>
        </p:nvSpPr>
        <p:spPr>
          <a:xfrm>
            <a:off x="3635896" y="1844824"/>
            <a:ext cx="4555879" cy="369332"/>
          </a:xfrm>
          <a:prstGeom prst="rect">
            <a:avLst/>
          </a:prstGeom>
          <a:solidFill>
            <a:srgbClr val="FFC000"/>
          </a:solidFill>
        </p:spPr>
        <p:txBody>
          <a:bodyPr wrap="square">
            <a:spAutoFit/>
          </a:bodyPr>
          <a:lstStyle/>
          <a:p>
            <a:r>
              <a:rPr lang="fa-IR" dirty="0" smtClean="0">
                <a:cs typeface="B Titr" pitchFamily="2" charset="-78"/>
              </a:rPr>
              <a:t>2-4-2-نیازمندی غرب به مذاکرات  بیش از ایران</a:t>
            </a:r>
            <a:endParaRPr lang="fa-IR" dirty="0"/>
          </a:p>
        </p:txBody>
      </p:sp>
    </p:spTree>
  </p:cSld>
  <p:clrMapOvr>
    <a:masterClrMapping/>
  </p:clrMapOvr>
  <p:transition spd="slow">
    <p:zoom dir="in"/>
    <p:sndAc>
      <p:stSnd>
        <p:snd r:embed="rId2" name="chimes.wav"/>
      </p:stSnd>
    </p:sndAc>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z="4800" b="1" cap="none" spc="0" dirty="0">
                <a:ln w="17780" cmpd="sng">
                  <a:solidFill>
                    <a:srgbClr val="FFFFFF"/>
                  </a:solidFill>
                  <a:prstDash val="solid"/>
                  <a:miter lim="800000"/>
                </a:ln>
                <a:effectLst>
                  <a:outerShdw blurRad="50800" algn="tl" rotWithShape="0">
                    <a:srgbClr val="000000"/>
                  </a:outerShdw>
                </a:effectLst>
                <a:cs typeface="B Titr" pitchFamily="2" charset="-78"/>
              </a:rPr>
              <a:t>4-2-مذاکرات هسته ای</a:t>
            </a:r>
            <a:endParaRPr lang="fa-IR" dirty="0"/>
          </a:p>
        </p:txBody>
      </p:sp>
      <p:sp>
        <p:nvSpPr>
          <p:cNvPr id="4" name="Text Placeholder 3"/>
          <p:cNvSpPr>
            <a:spLocks noGrp="1"/>
          </p:cNvSpPr>
          <p:nvPr>
            <p:ph type="body" sz="half" idx="2"/>
          </p:nvPr>
        </p:nvSpPr>
        <p:spPr/>
        <p:txBody>
          <a:bodyPr/>
          <a:lstStyle/>
          <a:p>
            <a:pPr algn="ctr"/>
            <a:r>
              <a:rPr lang="fa-IR" dirty="0">
                <a:solidFill>
                  <a:srgbClr val="990000"/>
                </a:solidFill>
                <a:cs typeface="2  Titr" pitchFamily="2" charset="-78"/>
              </a:rPr>
              <a:t>در دیدار مسئولان نظام</a:t>
            </a:r>
          </a:p>
          <a:p>
            <a:pPr algn="ctr"/>
            <a:r>
              <a:rPr lang="fa-IR" dirty="0">
                <a:solidFill>
                  <a:srgbClr val="990000"/>
                </a:solidFill>
                <a:cs typeface="2  Titr" pitchFamily="2" charset="-78"/>
              </a:rPr>
              <a:t> ‏1394/04/02</a:t>
            </a:r>
          </a:p>
          <a:p>
            <a:endParaRPr lang="fa-IR" dirty="0"/>
          </a:p>
        </p:txBody>
      </p:sp>
      <p:sp>
        <p:nvSpPr>
          <p:cNvPr id="5" name="Slide Number Placeholder 4"/>
          <p:cNvSpPr>
            <a:spLocks noGrp="1"/>
          </p:cNvSpPr>
          <p:nvPr>
            <p:ph type="sldNum" sz="quarter" idx="12"/>
          </p:nvPr>
        </p:nvSpPr>
        <p:spPr/>
        <p:txBody>
          <a:bodyPr/>
          <a:lstStyle/>
          <a:p>
            <a:r>
              <a:rPr lang="fa-IR" dirty="0" smtClean="0">
                <a:solidFill>
                  <a:srgbClr val="7E0000"/>
                </a:solidFill>
                <a:cs typeface="B Titr" pitchFamily="2" charset="-78"/>
              </a:rPr>
              <a:t>52</a:t>
            </a:r>
            <a:endParaRPr lang="fa-IR" dirty="0">
              <a:solidFill>
                <a:srgbClr val="7E0000"/>
              </a:solidFill>
              <a:cs typeface="B Titr" pitchFamily="2" charset="-78"/>
            </a:endParaRPr>
          </a:p>
        </p:txBody>
      </p:sp>
      <p:graphicFrame>
        <p:nvGraphicFramePr>
          <p:cNvPr id="6" name="Table 5"/>
          <p:cNvGraphicFramePr>
            <a:graphicFrameLocks noGrp="1"/>
          </p:cNvGraphicFramePr>
          <p:nvPr>
            <p:extLst>
              <p:ext uri="{D42A27DB-BD31-4B8C-83A1-F6EECF244321}">
                <p14:modId xmlns:p14="http://schemas.microsoft.com/office/powerpoint/2010/main" val="2698354737"/>
              </p:ext>
            </p:extLst>
          </p:nvPr>
        </p:nvGraphicFramePr>
        <p:xfrm>
          <a:off x="2123728" y="2358172"/>
          <a:ext cx="6635080" cy="4608511"/>
        </p:xfrm>
        <a:graphic>
          <a:graphicData uri="http://schemas.openxmlformats.org/drawingml/2006/table">
            <a:tbl>
              <a:tblPr>
                <a:tableStyleId>{5C22544A-7EE6-4342-B048-85BDC9FD1C3A}</a:tableStyleId>
              </a:tblPr>
              <a:tblGrid>
                <a:gridCol w="6635080"/>
              </a:tblGrid>
              <a:tr h="4608511">
                <a:tc>
                  <a:txBody>
                    <a:bodyPr/>
                    <a:lstStyle/>
                    <a:p>
                      <a:pPr marL="342900" lvl="0" indent="-342900" algn="justLow" rtl="1">
                        <a:lnSpc>
                          <a:spcPct val="150000"/>
                        </a:lnSpc>
                        <a:spcAft>
                          <a:spcPts val="0"/>
                        </a:spcAft>
                        <a:buClr>
                          <a:srgbClr val="BCA100"/>
                        </a:buClr>
                        <a:buFont typeface="Symbol"/>
                        <a:buChar char=""/>
                      </a:pPr>
                      <a:r>
                        <a:rPr lang="ar-SA" sz="2000" dirty="0">
                          <a:effectLst/>
                          <a:cs typeface="2  Titr" pitchFamily="2" charset="-78"/>
                        </a:rPr>
                        <a:t>ما آن روزى که وارد این مذاکرات شدیم، دستاورد قابل قبول و مهمّى داشتیم. دستاورد آن روز ما از جمله این بود که ما توانسته بودیم در شرایط تحریم، سوخت بیست درصد را تولید کنیم.</a:t>
                      </a:r>
                      <a:endParaRPr lang="en-US" sz="1800" dirty="0">
                        <a:effectLst/>
                        <a:cs typeface="2  Titr" pitchFamily="2" charset="-78"/>
                      </a:endParaRPr>
                    </a:p>
                    <a:p>
                      <a:pPr marL="342900" lvl="0" indent="-342900" algn="justLow" rtl="1">
                        <a:lnSpc>
                          <a:spcPct val="150000"/>
                        </a:lnSpc>
                        <a:spcAft>
                          <a:spcPts val="0"/>
                        </a:spcAft>
                        <a:buClr>
                          <a:srgbClr val="BCA100"/>
                        </a:buClr>
                        <a:buFont typeface="Symbol"/>
                        <a:buChar char=""/>
                      </a:pPr>
                      <a:r>
                        <a:rPr lang="ar-SA" sz="2000" dirty="0">
                          <a:effectLst/>
                          <a:cs typeface="2  Titr" pitchFamily="2" charset="-78"/>
                        </a:rPr>
                        <a:t>آمریکایى‌ها به این نتیجه رسیدند که تحریم، دیگر اثر مطلوب آنها را ندارد. فهمیدند ما بدون وابستگى </a:t>
                      </a:r>
                      <a:r>
                        <a:rPr lang="ar-SA" sz="2000" dirty="0" smtClean="0">
                          <a:effectLst/>
                          <a:cs typeface="2  Titr" pitchFamily="2" charset="-78"/>
                        </a:rPr>
                        <a:t>می</a:t>
                      </a:r>
                      <a:r>
                        <a:rPr lang="fa-IR" sz="2000" dirty="0" smtClean="0">
                          <a:effectLst/>
                          <a:cs typeface="2  Titr" pitchFamily="2" charset="-78"/>
                        </a:rPr>
                        <a:t> </a:t>
                      </a:r>
                      <a:r>
                        <a:rPr lang="ar-SA" sz="2000" dirty="0" smtClean="0">
                          <a:effectLst/>
                          <a:cs typeface="2  Titr" pitchFamily="2" charset="-78"/>
                        </a:rPr>
                        <a:t>توانیم </a:t>
                      </a:r>
                      <a:r>
                        <a:rPr lang="ar-SA" sz="2000" dirty="0">
                          <a:effectLst/>
                          <a:cs typeface="2  Titr" pitchFamily="2" charset="-78"/>
                        </a:rPr>
                        <a:t>به فنّاورى پیشرفته دست پیدا کنیم؛ ما هم با این منطق، توکّل کردیم و وارد مذاکره شدیم.</a:t>
                      </a:r>
                      <a:endParaRPr lang="en-US" sz="1800" dirty="0">
                        <a:effectLst/>
                        <a:cs typeface="2  Titr" pitchFamily="2" charset="-78"/>
                      </a:endParaRPr>
                    </a:p>
                    <a:p>
                      <a:pPr marL="342900" lvl="0" indent="-342900" algn="justLow" rtl="1">
                        <a:lnSpc>
                          <a:spcPct val="150000"/>
                        </a:lnSpc>
                        <a:spcAft>
                          <a:spcPts val="0"/>
                        </a:spcAft>
                        <a:buClr>
                          <a:srgbClr val="BCA100"/>
                        </a:buClr>
                        <a:buFont typeface="Symbol"/>
                        <a:buChar char=""/>
                      </a:pPr>
                      <a:r>
                        <a:rPr lang="ar-SA" sz="2000" dirty="0">
                          <a:effectLst/>
                          <a:cs typeface="2  Titr" pitchFamily="2" charset="-78"/>
                        </a:rPr>
                        <a:t>[آمریکایى‌ها] قصدشان این است که ماهیّت هسته‌اى کشور را از بین ببرند؛ ولو حالا یک اسمى، یک تابلوى بى‌محتوایى، یک چیز کاریکاتورى‌اى وجود داشته باشد.</a:t>
                      </a:r>
                      <a:endParaRPr lang="en-US" sz="1800" dirty="0">
                        <a:effectLst/>
                        <a:latin typeface="Calibri"/>
                        <a:ea typeface="Calibri"/>
                        <a:cs typeface="2  Titr" pitchFamily="2" charset="-78"/>
                      </a:endParaRPr>
                    </a:p>
                  </a:txBody>
                  <a:tcPr marL="114300" marR="114300" marT="0" marB="0"/>
                </a:tc>
              </a:tr>
            </a:tbl>
          </a:graphicData>
        </a:graphic>
      </p:graphicFrame>
      <p:sp>
        <p:nvSpPr>
          <p:cNvPr id="7" name="Rectangle 6"/>
          <p:cNvSpPr/>
          <p:nvPr/>
        </p:nvSpPr>
        <p:spPr>
          <a:xfrm>
            <a:off x="3714314" y="1804174"/>
            <a:ext cx="4785284" cy="369332"/>
          </a:xfrm>
          <a:prstGeom prst="rect">
            <a:avLst/>
          </a:prstGeom>
          <a:solidFill>
            <a:srgbClr val="FFC000"/>
          </a:solidFill>
        </p:spPr>
        <p:txBody>
          <a:bodyPr wrap="none">
            <a:spAutoFit/>
          </a:bodyPr>
          <a:lstStyle/>
          <a:p>
            <a:r>
              <a:rPr lang="fa-IR" dirty="0" smtClean="0">
                <a:cs typeface="B Titr" pitchFamily="2" charset="-78"/>
              </a:rPr>
              <a:t>3-4-2- بی اثر بودن تحریم ها دلیل غرب برای مذاکره </a:t>
            </a:r>
            <a:endParaRPr lang="fa-IR" dirty="0"/>
          </a:p>
        </p:txBody>
      </p:sp>
    </p:spTree>
    <p:extLst>
      <p:ext uri="{BB962C8B-B14F-4D97-AF65-F5344CB8AC3E}">
        <p14:creationId xmlns:p14="http://schemas.microsoft.com/office/powerpoint/2010/main" val="2547022385"/>
      </p:ext>
    </p:extLst>
  </p:cSld>
  <p:clrMapOvr>
    <a:masterClrMapping/>
  </p:clrMapOvr>
  <p:transition spd="slow">
    <p:wedge/>
    <p:sndAc>
      <p:stSnd>
        <p:snd r:embed="rId2" name="chimes.wav"/>
      </p:stSnd>
    </p:sndAc>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C000"/>
          </a:solidFill>
          <a:ln>
            <a:solidFill>
              <a:srgbClr val="FFC000"/>
            </a:solidFill>
          </a:ln>
        </p:spPr>
        <p:txBody>
          <a:bodyPr anchor="ctr"/>
          <a:lstStyle/>
          <a:p>
            <a:pPr algn="ctr"/>
            <a:r>
              <a:rPr lang="fa-IR" sz="4800" b="1" cap="none" spc="0" dirty="0">
                <a:ln w="17780" cmpd="sng">
                  <a:solidFill>
                    <a:srgbClr val="FFFFFF"/>
                  </a:solidFill>
                  <a:prstDash val="solid"/>
                  <a:miter lim="800000"/>
                </a:ln>
                <a:solidFill>
                  <a:prstClr val="black"/>
                </a:solidFill>
                <a:cs typeface="B Titr" pitchFamily="2" charset="-78"/>
              </a:rPr>
              <a:t>4-2-مذاکرات هسته ای</a:t>
            </a:r>
            <a:endParaRPr lang="en-US" dirty="0">
              <a:cs typeface="2  Titr" pitchFamily="2" charset="-78"/>
            </a:endParaRPr>
          </a:p>
        </p:txBody>
      </p:sp>
      <p:sp>
        <p:nvSpPr>
          <p:cNvPr id="4" name="Text Placeholder 3"/>
          <p:cNvSpPr>
            <a:spLocks noGrp="1"/>
          </p:cNvSpPr>
          <p:nvPr>
            <p:ph type="body" sz="half" idx="2"/>
          </p:nvPr>
        </p:nvSpPr>
        <p:spPr>
          <a:xfrm>
            <a:off x="164592" y="3031489"/>
            <a:ext cx="1527048" cy="468949"/>
          </a:xfrm>
          <a:solidFill>
            <a:schemeClr val="accent3">
              <a:lumMod val="40000"/>
              <a:lumOff val="60000"/>
            </a:schemeClr>
          </a:solidFill>
          <a:ln>
            <a:solidFill>
              <a:srgbClr val="FFC000"/>
            </a:solidFill>
          </a:ln>
        </p:spPr>
        <p:txBody>
          <a:bodyPr>
            <a:normAutofit fontScale="85000" lnSpcReduction="10000"/>
          </a:bodyPr>
          <a:lstStyle/>
          <a:p>
            <a:r>
              <a:rPr lang="fa-IR" dirty="0" smtClean="0">
                <a:solidFill>
                  <a:srgbClr val="FF0000"/>
                </a:solidFill>
                <a:cs typeface="B Titr" pitchFamily="2" charset="-78"/>
              </a:rPr>
              <a:t>حرم رضوی   1394/1/1  </a:t>
            </a:r>
            <a:endParaRPr lang="en-US" dirty="0" smtClean="0">
              <a:solidFill>
                <a:srgbClr val="FF0000"/>
              </a:solidFill>
              <a:cs typeface="B Titr" pitchFamily="2" charset="-78"/>
            </a:endParaRPr>
          </a:p>
          <a:p>
            <a:endParaRPr lang="en-US" dirty="0"/>
          </a:p>
        </p:txBody>
      </p:sp>
      <p:sp>
        <p:nvSpPr>
          <p:cNvPr id="5" name="Slide Number Placeholder 4"/>
          <p:cNvSpPr>
            <a:spLocks noGrp="1"/>
          </p:cNvSpPr>
          <p:nvPr>
            <p:ph type="sldNum" sz="quarter" idx="12"/>
          </p:nvPr>
        </p:nvSpPr>
        <p:spPr/>
        <p:txBody>
          <a:bodyPr/>
          <a:lstStyle/>
          <a:p>
            <a:r>
              <a:rPr lang="fa-IR" dirty="0" smtClean="0">
                <a:solidFill>
                  <a:srgbClr val="7E0000"/>
                </a:solidFill>
                <a:cs typeface="B Titr" pitchFamily="2" charset="-78"/>
              </a:rPr>
              <a:t>53</a:t>
            </a:r>
            <a:endParaRPr lang="fa-IR" dirty="0">
              <a:solidFill>
                <a:srgbClr val="7E0000"/>
              </a:solidFill>
              <a:cs typeface="B Titr" pitchFamily="2" charset="-78"/>
            </a:endParaRPr>
          </a:p>
        </p:txBody>
      </p:sp>
      <p:sp>
        <p:nvSpPr>
          <p:cNvPr id="6" name="Rectangle 5"/>
          <p:cNvSpPr/>
          <p:nvPr/>
        </p:nvSpPr>
        <p:spPr>
          <a:xfrm>
            <a:off x="2764235" y="2708920"/>
            <a:ext cx="5715024" cy="2640723"/>
          </a:xfrm>
          <a:prstGeom prst="rect">
            <a:avLst/>
          </a:prstGeom>
          <a:solidFill>
            <a:schemeClr val="bg2">
              <a:lumMod val="90000"/>
            </a:schemeClr>
          </a:solidFill>
        </p:spPr>
        <p:txBody>
          <a:bodyPr wrap="square" anchor="ctr">
            <a:spAutoFit/>
          </a:bodyPr>
          <a:lstStyle/>
          <a:p>
            <a:pPr marL="342900" lvl="0" indent="-342900" algn="justLow">
              <a:lnSpc>
                <a:spcPct val="115000"/>
              </a:lnSpc>
              <a:buClr>
                <a:srgbClr val="BCA100"/>
              </a:buClr>
              <a:buFont typeface="Symbol"/>
              <a:buChar char=""/>
            </a:pPr>
            <a:r>
              <a:rPr lang="ar-SA" sz="2400" dirty="0" smtClean="0">
                <a:solidFill>
                  <a:srgbClr val="000000"/>
                </a:solidFill>
                <a:latin typeface="Tahoma"/>
                <a:ea typeface="Calibri"/>
                <a:cs typeface="B Titr" pitchFamily="2" charset="-78"/>
              </a:rPr>
              <a:t>در ایران هیچ‌کس نیست که نخواهد مسئله‌ هسته‌ای حل بشود و با مذاکرات حل بشود. </a:t>
            </a:r>
            <a:endParaRPr lang="en-US" sz="2000" dirty="0" smtClean="0">
              <a:ea typeface="Calibri"/>
              <a:cs typeface="B Titr" pitchFamily="2" charset="-78"/>
            </a:endParaRPr>
          </a:p>
          <a:p>
            <a:pPr marL="342900" lvl="0" indent="-342900" algn="justLow">
              <a:lnSpc>
                <a:spcPct val="115000"/>
              </a:lnSpc>
              <a:buClr>
                <a:srgbClr val="BCA100"/>
              </a:buClr>
              <a:buFont typeface="Symbol"/>
              <a:buChar char=""/>
            </a:pPr>
            <a:r>
              <a:rPr lang="ar-SA" sz="2400" dirty="0" smtClean="0">
                <a:solidFill>
                  <a:srgbClr val="000000"/>
                </a:solidFill>
                <a:latin typeface="Tahoma"/>
                <a:ea typeface="Calibri"/>
                <a:cs typeface="B Titr" pitchFamily="2" charset="-78"/>
              </a:rPr>
              <a:t>این مذاکراتی که امروز در جریان است با دولتهای اروپایی و آمریکا، مذاکره‌ با آمریکا صرفاً در قضیّه‌ هسته‌ای است و لاغیر، این را همه بدانند.</a:t>
            </a:r>
            <a:endParaRPr lang="en-US" sz="2000" dirty="0">
              <a:ea typeface="Calibri"/>
              <a:cs typeface="B Titr" pitchFamily="2" charset="-78"/>
            </a:endParaRPr>
          </a:p>
        </p:txBody>
      </p:sp>
      <p:sp>
        <p:nvSpPr>
          <p:cNvPr id="3" name="Rectangle 2"/>
          <p:cNvSpPr/>
          <p:nvPr/>
        </p:nvSpPr>
        <p:spPr>
          <a:xfrm>
            <a:off x="4769091" y="1988840"/>
            <a:ext cx="3730508" cy="369332"/>
          </a:xfrm>
          <a:prstGeom prst="rect">
            <a:avLst/>
          </a:prstGeom>
          <a:solidFill>
            <a:srgbClr val="FFC000"/>
          </a:solidFill>
        </p:spPr>
        <p:txBody>
          <a:bodyPr wrap="none">
            <a:spAutoFit/>
          </a:bodyPr>
          <a:lstStyle/>
          <a:p>
            <a:r>
              <a:rPr lang="fa-IR" dirty="0" smtClean="0">
                <a:cs typeface="B Titr" pitchFamily="2" charset="-78"/>
              </a:rPr>
              <a:t>4-4-2- مذاکره فقط در موضوع هسته ای</a:t>
            </a:r>
            <a:endParaRPr lang="fa-IR" dirty="0"/>
          </a:p>
        </p:txBody>
      </p:sp>
    </p:spTree>
  </p:cSld>
  <p:clrMapOvr>
    <a:masterClrMapping/>
  </p:clrMapOvr>
  <p:transition spd="slow">
    <p:fade/>
    <p:sndAc>
      <p:stSnd>
        <p:snd r:embed="rId2" name="chimes.wav"/>
      </p:stSnd>
    </p:sndAc>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4800" b="1" cap="none" spc="0" dirty="0">
                <a:ln w="17780" cmpd="sng">
                  <a:solidFill>
                    <a:srgbClr val="FFFFFF"/>
                  </a:solidFill>
                  <a:prstDash val="solid"/>
                  <a:miter lim="800000"/>
                </a:ln>
                <a:solidFill>
                  <a:prstClr val="black"/>
                </a:solidFill>
                <a:cs typeface="B Titr" pitchFamily="2" charset="-78"/>
              </a:rPr>
              <a:t>4-2-مذاکرات هسته ای</a:t>
            </a:r>
            <a:endParaRPr lang="en-US" sz="3200" dirty="0">
              <a:cs typeface="2  Titr" pitchFamily="2" charset="-78"/>
            </a:endParaRPr>
          </a:p>
        </p:txBody>
      </p:sp>
      <p:sp>
        <p:nvSpPr>
          <p:cNvPr id="4" name="Text Placeholder 3"/>
          <p:cNvSpPr>
            <a:spLocks noGrp="1"/>
          </p:cNvSpPr>
          <p:nvPr>
            <p:ph type="body" sz="half" idx="2"/>
          </p:nvPr>
        </p:nvSpPr>
        <p:spPr/>
        <p:txBody>
          <a:bodyPr/>
          <a:lstStyle/>
          <a:p>
            <a:pPr algn="ctr"/>
            <a:r>
              <a:rPr lang="fa-IR" dirty="0" smtClean="0">
                <a:solidFill>
                  <a:srgbClr val="C00000"/>
                </a:solidFill>
                <a:cs typeface="2  Titr" pitchFamily="2" charset="-78"/>
              </a:rPr>
              <a:t>‏  در دیدار مداحان اهل بیت علیهم‌السلام ‏1394/1/20</a:t>
            </a:r>
            <a:endParaRPr lang="en-US" dirty="0" smtClean="0">
              <a:solidFill>
                <a:srgbClr val="C00000"/>
              </a:solidFill>
              <a:cs typeface="2  Titr" pitchFamily="2" charset="-78"/>
            </a:endParaRPr>
          </a:p>
          <a:p>
            <a:endParaRPr lang="en-US" dirty="0"/>
          </a:p>
        </p:txBody>
      </p:sp>
      <p:sp>
        <p:nvSpPr>
          <p:cNvPr id="5" name="Slide Number Placeholder 4"/>
          <p:cNvSpPr>
            <a:spLocks noGrp="1"/>
          </p:cNvSpPr>
          <p:nvPr>
            <p:ph type="sldNum" sz="quarter" idx="12"/>
          </p:nvPr>
        </p:nvSpPr>
        <p:spPr/>
        <p:txBody>
          <a:bodyPr/>
          <a:lstStyle/>
          <a:p>
            <a:r>
              <a:rPr lang="fa-IR" dirty="0" smtClean="0">
                <a:solidFill>
                  <a:srgbClr val="7E0000"/>
                </a:solidFill>
                <a:cs typeface="B Titr" pitchFamily="2" charset="-78"/>
              </a:rPr>
              <a:t>54</a:t>
            </a:r>
            <a:endParaRPr lang="fa-IR" dirty="0">
              <a:solidFill>
                <a:srgbClr val="7E0000"/>
              </a:solidFill>
              <a:cs typeface="B Titr" pitchFamily="2" charset="-78"/>
            </a:endParaRPr>
          </a:p>
        </p:txBody>
      </p:sp>
      <p:graphicFrame>
        <p:nvGraphicFramePr>
          <p:cNvPr id="6" name="Table 5"/>
          <p:cNvGraphicFramePr>
            <a:graphicFrameLocks noGrp="1"/>
          </p:cNvGraphicFramePr>
          <p:nvPr>
            <p:extLst>
              <p:ext uri="{D42A27DB-BD31-4B8C-83A1-F6EECF244321}">
                <p14:modId xmlns:p14="http://schemas.microsoft.com/office/powerpoint/2010/main" val="1213676053"/>
              </p:ext>
            </p:extLst>
          </p:nvPr>
        </p:nvGraphicFramePr>
        <p:xfrm>
          <a:off x="2051720" y="2420888"/>
          <a:ext cx="6786610" cy="4206240"/>
        </p:xfrm>
        <a:graphic>
          <a:graphicData uri="http://schemas.openxmlformats.org/drawingml/2006/table">
            <a:tbl>
              <a:tblPr/>
              <a:tblGrid>
                <a:gridCol w="6786610"/>
              </a:tblGrid>
              <a:tr h="3500462">
                <a:tc>
                  <a:txBody>
                    <a:bodyPr/>
                    <a:lstStyle/>
                    <a:p>
                      <a:pPr marL="342900" lvl="0" indent="-342900" algn="just" rtl="1">
                        <a:lnSpc>
                          <a:spcPct val="115000"/>
                        </a:lnSpc>
                        <a:spcAft>
                          <a:spcPts val="0"/>
                        </a:spcAft>
                        <a:buClr>
                          <a:srgbClr val="BCA100"/>
                        </a:buClr>
                        <a:buFont typeface="Symbol"/>
                        <a:buChar char=""/>
                      </a:pPr>
                      <a:r>
                        <a:rPr lang="ar-SA" sz="2400" dirty="0">
                          <a:solidFill>
                            <a:srgbClr val="000000"/>
                          </a:solidFill>
                          <a:latin typeface="Tahoma"/>
                          <a:ea typeface="Calibri"/>
                          <a:cs typeface="2  Titr" pitchFamily="2" charset="-78"/>
                        </a:rPr>
                        <a:t>بنده در جزئيّات مذاكره دخالتى نكردم، بازهم </a:t>
                      </a:r>
                      <a:r>
                        <a:rPr lang="ar-SA" sz="2400" dirty="0" smtClean="0">
                          <a:solidFill>
                            <a:srgbClr val="000000"/>
                          </a:solidFill>
                          <a:latin typeface="Tahoma"/>
                          <a:ea typeface="Calibri"/>
                          <a:cs typeface="2  Titr" pitchFamily="2" charset="-78"/>
                        </a:rPr>
                        <a:t>نمي</a:t>
                      </a:r>
                      <a:r>
                        <a:rPr lang="fa-IR" sz="2400" dirty="0" smtClean="0">
                          <a:solidFill>
                            <a:srgbClr val="000000"/>
                          </a:solidFill>
                          <a:latin typeface="Tahoma"/>
                          <a:ea typeface="Calibri"/>
                          <a:cs typeface="2  Titr" pitchFamily="2" charset="-78"/>
                        </a:rPr>
                        <a:t> </a:t>
                      </a:r>
                      <a:r>
                        <a:rPr lang="ar-SA" sz="2400" dirty="0" smtClean="0">
                          <a:solidFill>
                            <a:srgbClr val="000000"/>
                          </a:solidFill>
                          <a:latin typeface="Tahoma"/>
                          <a:ea typeface="Calibri"/>
                          <a:cs typeface="2  Titr" pitchFamily="2" charset="-78"/>
                        </a:rPr>
                        <a:t>كنم</a:t>
                      </a:r>
                      <a:r>
                        <a:rPr lang="ar-SA" sz="2400" dirty="0">
                          <a:solidFill>
                            <a:srgbClr val="000000"/>
                          </a:solidFill>
                          <a:latin typeface="Tahoma"/>
                          <a:ea typeface="Calibri"/>
                          <a:cs typeface="2  Titr" pitchFamily="2" charset="-78"/>
                        </a:rPr>
                        <a:t>؛ </a:t>
                      </a:r>
                      <a:r>
                        <a:rPr lang="fa-IR" sz="2400" dirty="0">
                          <a:solidFill>
                            <a:srgbClr val="000000"/>
                          </a:solidFill>
                          <a:latin typeface="Tahoma"/>
                          <a:ea typeface="Calibri"/>
                          <a:cs typeface="2  Titr" pitchFamily="2" charset="-78"/>
                        </a:rPr>
                        <a:t>مسائل </a:t>
                      </a:r>
                      <a:r>
                        <a:rPr lang="ar-SA" sz="2400" dirty="0">
                          <a:solidFill>
                            <a:srgbClr val="000000"/>
                          </a:solidFill>
                          <a:latin typeface="Tahoma"/>
                          <a:ea typeface="Calibri"/>
                          <a:cs typeface="2  Titr" pitchFamily="2" charset="-78"/>
                        </a:rPr>
                        <a:t>كلان، خطوط اصلی، چهارچوب‌هاى مهم و خطّ قرمزها را به مسئولين كشور گفته‌ام.</a:t>
                      </a:r>
                      <a:endParaRPr lang="en-US" sz="2000" dirty="0">
                        <a:latin typeface="Calibri"/>
                        <a:ea typeface="Calibri"/>
                        <a:cs typeface="2  Titr" pitchFamily="2" charset="-78"/>
                      </a:endParaRPr>
                    </a:p>
                    <a:p>
                      <a:pPr marL="342900" lvl="0" indent="-342900" algn="just" rtl="1">
                        <a:lnSpc>
                          <a:spcPct val="115000"/>
                        </a:lnSpc>
                        <a:spcAft>
                          <a:spcPts val="0"/>
                        </a:spcAft>
                        <a:buClr>
                          <a:srgbClr val="BCA100"/>
                        </a:buClr>
                        <a:buFont typeface="Symbol"/>
                        <a:buChar char=""/>
                      </a:pPr>
                      <a:r>
                        <a:rPr lang="ar-SA" sz="2400" dirty="0">
                          <a:solidFill>
                            <a:srgbClr val="000000"/>
                          </a:solidFill>
                          <a:latin typeface="Tahoma"/>
                          <a:ea typeface="Calibri"/>
                          <a:cs typeface="2  Titr" pitchFamily="2" charset="-78"/>
                        </a:rPr>
                        <a:t>اينكه حالا گفته بشود كه جزئيّات اين مذاكرات تحت نظر رهبرى است، اين حرف دقيقى نيست.</a:t>
                      </a:r>
                      <a:endParaRPr lang="en-US" sz="2000" dirty="0">
                        <a:latin typeface="Calibri"/>
                        <a:ea typeface="Calibri"/>
                        <a:cs typeface="2  Titr" pitchFamily="2" charset="-78"/>
                      </a:endParaRPr>
                    </a:p>
                    <a:p>
                      <a:pPr marL="342900" lvl="0" indent="-342900" algn="just" rtl="1">
                        <a:lnSpc>
                          <a:spcPct val="115000"/>
                        </a:lnSpc>
                        <a:spcAft>
                          <a:spcPts val="0"/>
                        </a:spcAft>
                        <a:buClr>
                          <a:srgbClr val="BCA100"/>
                        </a:buClr>
                        <a:buFont typeface="Symbol"/>
                        <a:buChar char=""/>
                      </a:pPr>
                      <a:r>
                        <a:rPr lang="ar-SA" sz="2400" dirty="0">
                          <a:solidFill>
                            <a:srgbClr val="000000"/>
                          </a:solidFill>
                          <a:latin typeface="Tahoma"/>
                          <a:ea typeface="Calibri"/>
                          <a:cs typeface="2  Titr" pitchFamily="2" charset="-78"/>
                        </a:rPr>
                        <a:t>اين آقايانى كه مشغول كار هستند، اينها افرادى هستند مورد اعتماد ما، من در مورد آنها هيچ ترديدى</a:t>
                      </a:r>
                      <a:r>
                        <a:rPr lang="ar-SA" sz="2400" dirty="0">
                          <a:solidFill>
                            <a:srgbClr val="000000"/>
                          </a:solidFill>
                          <a:latin typeface="Calibri"/>
                          <a:ea typeface="Calibri"/>
                          <a:cs typeface="2  Titr" pitchFamily="2" charset="-78"/>
                        </a:rPr>
                        <a:t> </a:t>
                      </a:r>
                      <a:r>
                        <a:rPr lang="ar-SA" sz="2400" dirty="0">
                          <a:solidFill>
                            <a:srgbClr val="000000"/>
                          </a:solidFill>
                          <a:latin typeface="Tahoma"/>
                          <a:ea typeface="Calibri"/>
                          <a:cs typeface="2  Titr" pitchFamily="2" charset="-78"/>
                        </a:rPr>
                        <a:t>ندارم لكن درعين‌حال جدّآ دغدغه دارم؛ اين دغدغه ناشى از آن است كه طرف مقابل بشدّت اهل فريب و دروغ و نقض‌عهد و حركت در خلاف جهت صحيح است.</a:t>
                      </a:r>
                      <a:endParaRPr lang="en-US" sz="2000" dirty="0">
                        <a:latin typeface="Calibri"/>
                        <a:ea typeface="Calibri"/>
                        <a:cs typeface="2  Titr" pitchFamily="2" charset="-78"/>
                      </a:endParaRPr>
                    </a:p>
                  </a:txBody>
                  <a:tcPr marL="114300" marR="114300" marT="0" marB="0">
                    <a:lnL>
                      <a:noFill/>
                    </a:lnL>
                    <a:lnR>
                      <a:noFill/>
                    </a:lnR>
                    <a:lnT>
                      <a:noFill/>
                    </a:lnT>
                    <a:lnB>
                      <a:noFill/>
                    </a:lnB>
                    <a:solidFill>
                      <a:schemeClr val="accent3">
                        <a:lumMod val="40000"/>
                        <a:lumOff val="60000"/>
                      </a:schemeClr>
                    </a:solidFill>
                  </a:tcPr>
                </a:tc>
              </a:tr>
            </a:tbl>
          </a:graphicData>
        </a:graphic>
      </p:graphicFrame>
      <p:sp>
        <p:nvSpPr>
          <p:cNvPr id="3" name="Rectangle 2"/>
          <p:cNvSpPr/>
          <p:nvPr/>
        </p:nvSpPr>
        <p:spPr>
          <a:xfrm>
            <a:off x="4103923" y="1839764"/>
            <a:ext cx="4211409" cy="400110"/>
          </a:xfrm>
          <a:prstGeom prst="rect">
            <a:avLst/>
          </a:prstGeom>
          <a:solidFill>
            <a:srgbClr val="FFC000"/>
          </a:solidFill>
        </p:spPr>
        <p:txBody>
          <a:bodyPr wrap="none">
            <a:spAutoFit/>
          </a:bodyPr>
          <a:lstStyle/>
          <a:p>
            <a:r>
              <a:rPr lang="fa-IR" sz="2000" b="1" dirty="0" smtClean="0">
                <a:ln w="17780" cmpd="sng">
                  <a:solidFill>
                    <a:srgbClr val="FFFFFF"/>
                  </a:solidFill>
                  <a:prstDash val="solid"/>
                  <a:miter lim="800000"/>
                </a:ln>
                <a:solidFill>
                  <a:prstClr val="black"/>
                </a:solidFill>
                <a:cs typeface="B Titr" pitchFamily="2" charset="-78"/>
              </a:rPr>
              <a:t>5-4-2- عدم دخالت در جزئیات مذاکرات </a:t>
            </a:r>
            <a:endParaRPr lang="fa-IR" sz="2000" dirty="0"/>
          </a:p>
        </p:txBody>
      </p:sp>
    </p:spTree>
    <p:extLst>
      <p:ext uri="{BB962C8B-B14F-4D97-AF65-F5344CB8AC3E}">
        <p14:creationId xmlns:p14="http://schemas.microsoft.com/office/powerpoint/2010/main" val="2401623164"/>
      </p:ext>
    </p:extLst>
  </p:cSld>
  <p:clrMapOvr>
    <a:masterClrMapping/>
  </p:clrMapOvr>
  <p:transition spd="slow">
    <p:pull/>
    <p:sndAc>
      <p:stSnd>
        <p:snd r:embed="rId2" name="chimes.wav"/>
      </p:stSnd>
    </p:sndAc>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4000" dirty="0" smtClean="0">
                <a:cs typeface="B Titr" pitchFamily="2" charset="-78"/>
              </a:rPr>
              <a:t>4-2-مذاکرات هسته ای</a:t>
            </a:r>
            <a:endParaRPr lang="fa-IR" sz="4000" dirty="0">
              <a:cs typeface="B Titr" pitchFamily="2" charset="-78"/>
            </a:endParaRPr>
          </a:p>
        </p:txBody>
      </p:sp>
      <p:sp>
        <p:nvSpPr>
          <p:cNvPr id="4" name="Text Placeholder 3"/>
          <p:cNvSpPr>
            <a:spLocks noGrp="1"/>
          </p:cNvSpPr>
          <p:nvPr>
            <p:ph type="body" sz="half" idx="2"/>
          </p:nvPr>
        </p:nvSpPr>
        <p:spPr/>
        <p:txBody>
          <a:bodyPr/>
          <a:lstStyle/>
          <a:p>
            <a:pPr algn="ctr"/>
            <a:r>
              <a:rPr lang="fa-IR" dirty="0">
                <a:solidFill>
                  <a:srgbClr val="990000"/>
                </a:solidFill>
                <a:cs typeface="2  Titr" pitchFamily="2" charset="-78"/>
              </a:rPr>
              <a:t>در دیدار مسئولان </a:t>
            </a:r>
            <a:r>
              <a:rPr lang="fa-IR" dirty="0" smtClean="0">
                <a:solidFill>
                  <a:srgbClr val="990000"/>
                </a:solidFill>
                <a:cs typeface="2  Titr" pitchFamily="2" charset="-78"/>
              </a:rPr>
              <a:t>نظام</a:t>
            </a:r>
          </a:p>
          <a:p>
            <a:pPr algn="ctr"/>
            <a:r>
              <a:rPr lang="fa-IR" dirty="0" smtClean="0">
                <a:solidFill>
                  <a:srgbClr val="990000"/>
                </a:solidFill>
                <a:cs typeface="2  Titr" pitchFamily="2" charset="-78"/>
              </a:rPr>
              <a:t> ‏1394/04/02</a:t>
            </a:r>
          </a:p>
          <a:p>
            <a:endParaRPr lang="fa-IR" dirty="0">
              <a:solidFill>
                <a:srgbClr val="990000"/>
              </a:solidFill>
            </a:endParaRPr>
          </a:p>
        </p:txBody>
      </p:sp>
      <p:sp>
        <p:nvSpPr>
          <p:cNvPr id="5" name="Slide Number Placeholder 4"/>
          <p:cNvSpPr>
            <a:spLocks noGrp="1"/>
          </p:cNvSpPr>
          <p:nvPr>
            <p:ph type="sldNum" sz="quarter" idx="12"/>
          </p:nvPr>
        </p:nvSpPr>
        <p:spPr/>
        <p:txBody>
          <a:bodyPr/>
          <a:lstStyle/>
          <a:p>
            <a:r>
              <a:rPr lang="fa-IR" dirty="0" smtClean="0">
                <a:solidFill>
                  <a:srgbClr val="7E0000"/>
                </a:solidFill>
                <a:cs typeface="B Titr" pitchFamily="2" charset="-78"/>
              </a:rPr>
              <a:t>55</a:t>
            </a:r>
            <a:endParaRPr lang="fa-IR" dirty="0">
              <a:solidFill>
                <a:srgbClr val="7E0000"/>
              </a:solidFill>
              <a:cs typeface="B Titr" pitchFamily="2" charset="-78"/>
            </a:endParaRPr>
          </a:p>
        </p:txBody>
      </p:sp>
      <p:graphicFrame>
        <p:nvGraphicFramePr>
          <p:cNvPr id="6" name="Table 5"/>
          <p:cNvGraphicFramePr>
            <a:graphicFrameLocks noGrp="1"/>
          </p:cNvGraphicFramePr>
          <p:nvPr>
            <p:extLst>
              <p:ext uri="{D42A27DB-BD31-4B8C-83A1-F6EECF244321}">
                <p14:modId xmlns:p14="http://schemas.microsoft.com/office/powerpoint/2010/main" val="1042739337"/>
              </p:ext>
            </p:extLst>
          </p:nvPr>
        </p:nvGraphicFramePr>
        <p:xfrm>
          <a:off x="1979712" y="2348880"/>
          <a:ext cx="6984776" cy="4392487"/>
        </p:xfrm>
        <a:graphic>
          <a:graphicData uri="http://schemas.openxmlformats.org/drawingml/2006/table">
            <a:tbl>
              <a:tblPr>
                <a:tableStyleId>{5C22544A-7EE6-4342-B048-85BDC9FD1C3A}</a:tableStyleId>
              </a:tblPr>
              <a:tblGrid>
                <a:gridCol w="6984776"/>
              </a:tblGrid>
              <a:tr h="4392487">
                <a:tc>
                  <a:txBody>
                    <a:bodyPr/>
                    <a:lstStyle/>
                    <a:p>
                      <a:pPr marL="342900" lvl="0" indent="-342900" algn="justLow" rtl="1">
                        <a:lnSpc>
                          <a:spcPct val="115000"/>
                        </a:lnSpc>
                        <a:spcAft>
                          <a:spcPts val="0"/>
                        </a:spcAft>
                        <a:buClr>
                          <a:srgbClr val="BCA100"/>
                        </a:buClr>
                        <a:buFont typeface="Symbol"/>
                        <a:buChar char=""/>
                      </a:pPr>
                      <a:r>
                        <a:rPr lang="ar-SA" sz="2000" dirty="0">
                          <a:effectLst/>
                          <a:cs typeface="2  Titr" pitchFamily="2" charset="-78"/>
                        </a:rPr>
                        <a:t>این خطّ تبلیغى‌اى که دنبال </a:t>
                      </a:r>
                      <a:r>
                        <a:rPr lang="ar-SA" sz="2000" dirty="0" smtClean="0">
                          <a:effectLst/>
                          <a:cs typeface="2  Titr" pitchFamily="2" charset="-78"/>
                        </a:rPr>
                        <a:t>می</a:t>
                      </a:r>
                      <a:r>
                        <a:rPr lang="fa-IR" sz="2000" dirty="0" smtClean="0">
                          <a:effectLst/>
                          <a:cs typeface="2  Titr" pitchFamily="2" charset="-78"/>
                        </a:rPr>
                        <a:t> </a:t>
                      </a:r>
                      <a:r>
                        <a:rPr lang="ar-SA" sz="2000" dirty="0" smtClean="0">
                          <a:effectLst/>
                          <a:cs typeface="2  Titr" pitchFamily="2" charset="-78"/>
                        </a:rPr>
                        <a:t>کنند </a:t>
                      </a:r>
                      <a:r>
                        <a:rPr lang="ar-SA" sz="2000" dirty="0">
                          <a:effectLst/>
                          <a:cs typeface="2  Titr" pitchFamily="2" charset="-78"/>
                        </a:rPr>
                        <a:t>که بعضى از خطّ قرمزهایى که رسماً اعلام </a:t>
                      </a:r>
                      <a:r>
                        <a:rPr lang="ar-SA" sz="2000" dirty="0" smtClean="0">
                          <a:effectLst/>
                          <a:cs typeface="2  Titr" pitchFamily="2" charset="-78"/>
                        </a:rPr>
                        <a:t>می</a:t>
                      </a:r>
                      <a:r>
                        <a:rPr lang="fa-IR" sz="2000" dirty="0" smtClean="0">
                          <a:effectLst/>
                          <a:cs typeface="2  Titr" pitchFamily="2" charset="-78"/>
                        </a:rPr>
                        <a:t> </a:t>
                      </a:r>
                      <a:r>
                        <a:rPr lang="ar-SA" sz="2000" dirty="0" smtClean="0">
                          <a:effectLst/>
                          <a:cs typeface="2  Titr" pitchFamily="2" charset="-78"/>
                        </a:rPr>
                        <a:t>شود</a:t>
                      </a:r>
                      <a:r>
                        <a:rPr lang="ar-SA" sz="2000" dirty="0">
                          <a:effectLst/>
                          <a:cs typeface="2  Titr" pitchFamily="2" charset="-78"/>
                        </a:rPr>
                        <a:t>، در جلسات خصوصى از آنها صرف‌نظر </a:t>
                      </a:r>
                      <a:r>
                        <a:rPr lang="ar-SA" sz="2000" dirty="0" smtClean="0">
                          <a:effectLst/>
                          <a:cs typeface="2  Titr" pitchFamily="2" charset="-78"/>
                        </a:rPr>
                        <a:t>می</a:t>
                      </a:r>
                      <a:r>
                        <a:rPr lang="fa-IR" sz="2000" dirty="0" smtClean="0">
                          <a:effectLst/>
                          <a:cs typeface="2  Titr" pitchFamily="2" charset="-78"/>
                        </a:rPr>
                        <a:t> </a:t>
                      </a:r>
                      <a:r>
                        <a:rPr lang="ar-SA" sz="2000" dirty="0" smtClean="0">
                          <a:effectLst/>
                          <a:cs typeface="2  Titr" pitchFamily="2" charset="-78"/>
                        </a:rPr>
                        <a:t>شود</a:t>
                      </a:r>
                      <a:r>
                        <a:rPr lang="ar-SA" sz="2000" dirty="0">
                          <a:effectLst/>
                          <a:cs typeface="2  Titr" pitchFamily="2" charset="-78"/>
                        </a:rPr>
                        <a:t>، حرف خلاف واقع و دروغى است.</a:t>
                      </a:r>
                      <a:endParaRPr lang="en-US" sz="1800" dirty="0">
                        <a:effectLst/>
                        <a:cs typeface="2  Titr" pitchFamily="2" charset="-78"/>
                      </a:endParaRPr>
                    </a:p>
                    <a:p>
                      <a:pPr marL="342900" lvl="0" indent="-342900" algn="justLow" rtl="1">
                        <a:lnSpc>
                          <a:spcPct val="115000"/>
                        </a:lnSpc>
                        <a:spcAft>
                          <a:spcPts val="0"/>
                        </a:spcAft>
                        <a:buClr>
                          <a:srgbClr val="BCA100"/>
                        </a:buClr>
                        <a:buFont typeface="Symbol"/>
                        <a:buChar char=""/>
                      </a:pPr>
                      <a:r>
                        <a:rPr lang="ar-SA" sz="2000" dirty="0">
                          <a:effectLst/>
                          <a:cs typeface="2  Titr" pitchFamily="2" charset="-78"/>
                        </a:rPr>
                        <a:t>بنده هیئت مذاکره‌کننده را امین، غیور، شجاع و متدیّن </a:t>
                      </a:r>
                      <a:r>
                        <a:rPr lang="ar-SA" sz="2000" dirty="0" smtClean="0">
                          <a:effectLst/>
                          <a:cs typeface="2  Titr" pitchFamily="2" charset="-78"/>
                        </a:rPr>
                        <a:t>می</a:t>
                      </a:r>
                      <a:r>
                        <a:rPr lang="fa-IR" sz="2000" dirty="0" smtClean="0">
                          <a:effectLst/>
                          <a:cs typeface="2  Titr" pitchFamily="2" charset="-78"/>
                        </a:rPr>
                        <a:t> </a:t>
                      </a:r>
                      <a:r>
                        <a:rPr lang="ar-SA" sz="2000" dirty="0" smtClean="0">
                          <a:effectLst/>
                          <a:cs typeface="2  Titr" pitchFamily="2" charset="-78"/>
                        </a:rPr>
                        <a:t>دانم</a:t>
                      </a:r>
                      <a:r>
                        <a:rPr lang="ar-SA" sz="2000" dirty="0">
                          <a:effectLst/>
                          <a:cs typeface="2  Titr" pitchFamily="2" charset="-78"/>
                        </a:rPr>
                        <a:t>؛ این را همه بدانند.</a:t>
                      </a:r>
                      <a:endParaRPr lang="en-US" sz="1800" dirty="0">
                        <a:effectLst/>
                        <a:cs typeface="2  Titr" pitchFamily="2" charset="-78"/>
                      </a:endParaRPr>
                    </a:p>
                    <a:p>
                      <a:pPr marL="342900" lvl="0" indent="-342900" algn="justLow" rtl="1">
                        <a:lnSpc>
                          <a:spcPct val="115000"/>
                        </a:lnSpc>
                        <a:spcAft>
                          <a:spcPts val="0"/>
                        </a:spcAft>
                        <a:buClr>
                          <a:srgbClr val="BCA100"/>
                        </a:buClr>
                        <a:buFont typeface="Symbol"/>
                        <a:buChar char=""/>
                      </a:pPr>
                      <a:r>
                        <a:rPr lang="ar-SA" sz="2000" dirty="0">
                          <a:effectLst/>
                          <a:cs typeface="2  Titr" pitchFamily="2" charset="-78"/>
                        </a:rPr>
                        <a:t>بنده با انتقاد مخالف نیستم، عیبى ندارد، انتقاد لازم است و کمک‌کننده است، منتها این را همه توجّه داشته باشند که انتقادکردن آسان‌تر از عمل‌کردن است.</a:t>
                      </a:r>
                      <a:endParaRPr lang="en-US" sz="1800" dirty="0">
                        <a:effectLst/>
                        <a:cs typeface="2  Titr" pitchFamily="2" charset="-78"/>
                      </a:endParaRPr>
                    </a:p>
                    <a:p>
                      <a:pPr marL="342900" lvl="0" indent="-342900" algn="justLow" rtl="1">
                        <a:lnSpc>
                          <a:spcPct val="115000"/>
                        </a:lnSpc>
                        <a:spcAft>
                          <a:spcPts val="0"/>
                        </a:spcAft>
                        <a:buClr>
                          <a:srgbClr val="BCA100"/>
                        </a:buClr>
                        <a:buFont typeface="Symbol"/>
                        <a:buChar char=""/>
                      </a:pPr>
                      <a:r>
                        <a:rPr lang="ar-SA" sz="2000" dirty="0">
                          <a:effectLst/>
                          <a:cs typeface="2  Titr" pitchFamily="2" charset="-78"/>
                        </a:rPr>
                        <a:t>این مذاکراتى که در واقع فراتر از مذاکرات ما با پنج به </a:t>
                      </a:r>
                      <a:r>
                        <a:rPr lang="ar-SA" sz="2000" dirty="0" smtClean="0">
                          <a:effectLst/>
                          <a:cs typeface="2  Titr" pitchFamily="2" charset="-78"/>
                        </a:rPr>
                        <a:t>علاوه‌ </a:t>
                      </a:r>
                      <a:r>
                        <a:rPr lang="ar-SA" sz="2000" dirty="0">
                          <a:effectLst/>
                          <a:cs typeface="2  Titr" pitchFamily="2" charset="-78"/>
                        </a:rPr>
                        <a:t>یک است؛ </a:t>
                      </a:r>
                      <a:r>
                        <a:rPr lang="ar-SA" sz="2000" dirty="0" smtClean="0">
                          <a:effectLst/>
                          <a:cs typeface="2  Titr" pitchFamily="2" charset="-78"/>
                        </a:rPr>
                        <a:t>مذاکره‌ </a:t>
                      </a:r>
                      <a:r>
                        <a:rPr lang="ar-SA" sz="2000" dirty="0">
                          <a:effectLst/>
                          <a:cs typeface="2  Titr" pitchFamily="2" charset="-78"/>
                        </a:rPr>
                        <a:t>با آمریکایى‌ها است. متقاضىِ این مذاکرات آمریکایى‌ها بودند. مربوط به زمان دولت دهم هم هست.</a:t>
                      </a:r>
                      <a:endParaRPr lang="en-US" sz="1100" dirty="0">
                        <a:effectLst/>
                        <a:latin typeface="Calibri"/>
                        <a:ea typeface="Calibri"/>
                        <a:cs typeface="2  Titr" pitchFamily="2" charset="-78"/>
                      </a:endParaRPr>
                    </a:p>
                  </a:txBody>
                  <a:tcPr marL="114300" marR="114300" marT="0" marB="0"/>
                </a:tc>
              </a:tr>
            </a:tbl>
          </a:graphicData>
        </a:graphic>
      </p:graphicFrame>
      <p:sp>
        <p:nvSpPr>
          <p:cNvPr id="7" name="Rectangle 6"/>
          <p:cNvSpPr/>
          <p:nvPr/>
        </p:nvSpPr>
        <p:spPr>
          <a:xfrm>
            <a:off x="5508074" y="1824514"/>
            <a:ext cx="2991525" cy="369332"/>
          </a:xfrm>
          <a:prstGeom prst="rect">
            <a:avLst/>
          </a:prstGeom>
          <a:solidFill>
            <a:srgbClr val="FFC000"/>
          </a:solidFill>
        </p:spPr>
        <p:txBody>
          <a:bodyPr wrap="none">
            <a:spAutoFit/>
          </a:bodyPr>
          <a:lstStyle/>
          <a:p>
            <a:r>
              <a:rPr lang="fa-IR" dirty="0" smtClean="0">
                <a:cs typeface="B Titr" pitchFamily="2" charset="-78"/>
              </a:rPr>
              <a:t>6-4-2- صراحت مواضع رهبری </a:t>
            </a:r>
            <a:endParaRPr lang="fa-IR" dirty="0"/>
          </a:p>
        </p:txBody>
      </p:sp>
    </p:spTree>
    <p:extLst>
      <p:ext uri="{BB962C8B-B14F-4D97-AF65-F5344CB8AC3E}">
        <p14:creationId xmlns:p14="http://schemas.microsoft.com/office/powerpoint/2010/main" val="2411257098"/>
      </p:ext>
    </p:extLst>
  </p:cSld>
  <p:clrMapOvr>
    <a:masterClrMapping/>
  </p:clrMapOvr>
  <p:transition spd="slow">
    <p:split orient="vert" dir="in"/>
    <p:sndAc>
      <p:stSnd>
        <p:snd r:embed="rId2" name="chimes.wav"/>
      </p:stSnd>
    </p:sndAc>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4000" dirty="0">
                <a:solidFill>
                  <a:prstClr val="black"/>
                </a:solidFill>
                <a:cs typeface="B Titr" pitchFamily="2" charset="-78"/>
              </a:rPr>
              <a:t>4-2-مذاکرات هسته ای</a:t>
            </a:r>
            <a:endParaRPr lang="en-US" sz="3600" dirty="0">
              <a:solidFill>
                <a:srgbClr val="C00000"/>
              </a:solidFill>
              <a:cs typeface="2  Titr" pitchFamily="2" charset="-78"/>
            </a:endParaRPr>
          </a:p>
        </p:txBody>
      </p:sp>
      <p:sp>
        <p:nvSpPr>
          <p:cNvPr id="4" name="Text Placeholder 3"/>
          <p:cNvSpPr>
            <a:spLocks noGrp="1"/>
          </p:cNvSpPr>
          <p:nvPr>
            <p:ph type="body" sz="half" idx="2"/>
          </p:nvPr>
        </p:nvSpPr>
        <p:spPr/>
        <p:txBody>
          <a:bodyPr/>
          <a:lstStyle/>
          <a:p>
            <a:pPr algn="ctr"/>
            <a:r>
              <a:rPr lang="fa-IR" dirty="0" smtClean="0">
                <a:solidFill>
                  <a:srgbClr val="C00000"/>
                </a:solidFill>
                <a:cs typeface="2  Titr" pitchFamily="2" charset="-78"/>
              </a:rPr>
              <a:t>‏  در دیدار مداحان اهل بیت علیهم‌السلام ‏1394/1/20</a:t>
            </a:r>
            <a:endParaRPr lang="en-US" dirty="0" smtClean="0">
              <a:solidFill>
                <a:srgbClr val="C00000"/>
              </a:solidFill>
              <a:cs typeface="2  Titr" pitchFamily="2" charset="-78"/>
            </a:endParaRPr>
          </a:p>
          <a:p>
            <a:endParaRPr lang="en-US" dirty="0"/>
          </a:p>
        </p:txBody>
      </p:sp>
      <p:sp>
        <p:nvSpPr>
          <p:cNvPr id="5" name="Slide Number Placeholder 4"/>
          <p:cNvSpPr>
            <a:spLocks noGrp="1"/>
          </p:cNvSpPr>
          <p:nvPr>
            <p:ph type="sldNum" sz="quarter" idx="12"/>
          </p:nvPr>
        </p:nvSpPr>
        <p:spPr/>
        <p:txBody>
          <a:bodyPr/>
          <a:lstStyle/>
          <a:p>
            <a:r>
              <a:rPr lang="fa-IR" dirty="0" smtClean="0">
                <a:solidFill>
                  <a:srgbClr val="7E0000"/>
                </a:solidFill>
                <a:cs typeface="B Titr" pitchFamily="2" charset="-78"/>
              </a:rPr>
              <a:t>56</a:t>
            </a:r>
            <a:endParaRPr lang="fa-IR" dirty="0">
              <a:solidFill>
                <a:srgbClr val="7E0000"/>
              </a:solidFill>
              <a:cs typeface="B Titr" pitchFamily="2" charset="-78"/>
            </a:endParaRPr>
          </a:p>
        </p:txBody>
      </p:sp>
      <p:graphicFrame>
        <p:nvGraphicFramePr>
          <p:cNvPr id="6" name="Table 5"/>
          <p:cNvGraphicFramePr>
            <a:graphicFrameLocks noGrp="1"/>
          </p:cNvGraphicFramePr>
          <p:nvPr>
            <p:extLst>
              <p:ext uri="{D42A27DB-BD31-4B8C-83A1-F6EECF244321}">
                <p14:modId xmlns:p14="http://schemas.microsoft.com/office/powerpoint/2010/main" val="795929728"/>
              </p:ext>
            </p:extLst>
          </p:nvPr>
        </p:nvGraphicFramePr>
        <p:xfrm>
          <a:off x="1979712" y="2204864"/>
          <a:ext cx="6929486" cy="4357718"/>
        </p:xfrm>
        <a:graphic>
          <a:graphicData uri="http://schemas.openxmlformats.org/drawingml/2006/table">
            <a:tbl>
              <a:tblPr/>
              <a:tblGrid>
                <a:gridCol w="6929486"/>
              </a:tblGrid>
              <a:tr h="4357718">
                <a:tc>
                  <a:txBody>
                    <a:bodyPr/>
                    <a:lstStyle/>
                    <a:p>
                      <a:pPr marL="342900" lvl="0" indent="-342900" algn="just" rtl="1">
                        <a:lnSpc>
                          <a:spcPct val="115000"/>
                        </a:lnSpc>
                        <a:spcAft>
                          <a:spcPts val="0"/>
                        </a:spcAft>
                        <a:buClr>
                          <a:srgbClr val="BCA100"/>
                        </a:buClr>
                        <a:buFont typeface="Symbol"/>
                        <a:buChar char=""/>
                      </a:pPr>
                      <a:r>
                        <a:rPr lang="ar-SA" sz="2400" dirty="0">
                          <a:solidFill>
                            <a:srgbClr val="000000"/>
                          </a:solidFill>
                          <a:latin typeface="Tahoma"/>
                          <a:ea typeface="Calibri"/>
                          <a:cs typeface="2  Titr" pitchFamily="2" charset="-78"/>
                        </a:rPr>
                        <a:t>بعد از آنكه كه مذاكره‌كنندگان ما مذاكره‌شان تمام شد، بعد از چند ساعت </a:t>
                      </a:r>
                      <a:r>
                        <a:rPr lang="ar-SA" sz="2400" dirty="0" smtClean="0">
                          <a:solidFill>
                            <a:srgbClr val="000000"/>
                          </a:solidFill>
                          <a:latin typeface="Tahoma"/>
                          <a:ea typeface="Calibri"/>
                          <a:cs typeface="2  Titr" pitchFamily="2" charset="-78"/>
                        </a:rPr>
                        <a:t>بيانيّه‌ </a:t>
                      </a:r>
                      <a:r>
                        <a:rPr lang="ar-SA" sz="2400" dirty="0">
                          <a:solidFill>
                            <a:srgbClr val="000000"/>
                          </a:solidFill>
                          <a:latin typeface="Tahoma"/>
                          <a:ea typeface="Calibri"/>
                          <a:cs typeface="2  Titr" pitchFamily="2" charset="-78"/>
                        </a:rPr>
                        <a:t>كاخ سفيد منتشر شد در تبيين مذاكرات. اين بيانيّه‌اى كه آنها منتشر كردند ــ كه اسمش را </a:t>
                      </a:r>
                      <a:r>
                        <a:rPr lang="ar-SA" sz="2400" dirty="0" smtClean="0">
                          <a:solidFill>
                            <a:srgbClr val="000000"/>
                          </a:solidFill>
                          <a:latin typeface="Tahoma"/>
                          <a:ea typeface="Calibri"/>
                          <a:cs typeface="2  Titr" pitchFamily="2" charset="-78"/>
                        </a:rPr>
                        <a:t>مي</a:t>
                      </a:r>
                      <a:r>
                        <a:rPr lang="fa-IR" sz="2400" dirty="0" smtClean="0">
                          <a:solidFill>
                            <a:srgbClr val="000000"/>
                          </a:solidFill>
                          <a:latin typeface="Tahoma"/>
                          <a:ea typeface="Calibri"/>
                          <a:cs typeface="2  Titr" pitchFamily="2" charset="-78"/>
                        </a:rPr>
                        <a:t> </a:t>
                      </a:r>
                      <a:r>
                        <a:rPr lang="ar-SA" sz="2400" dirty="0" smtClean="0">
                          <a:solidFill>
                            <a:srgbClr val="000000"/>
                          </a:solidFill>
                          <a:latin typeface="Tahoma"/>
                          <a:ea typeface="Calibri"/>
                          <a:cs typeface="2  Titr" pitchFamily="2" charset="-78"/>
                        </a:rPr>
                        <a:t>گذارند </a:t>
                      </a:r>
                      <a:r>
                        <a:rPr lang="ar-SA" sz="2400" dirty="0">
                          <a:solidFill>
                            <a:srgbClr val="000000"/>
                          </a:solidFill>
                          <a:latin typeface="Tahoma"/>
                          <a:ea typeface="Calibri"/>
                          <a:cs typeface="2  Titr" pitchFamily="2" charset="-78"/>
                        </a:rPr>
                        <a:t>«فكت‌شيت» ــ در اغلب موارد خلاف واقع است.</a:t>
                      </a:r>
                      <a:endParaRPr lang="en-US" sz="2000" dirty="0">
                        <a:latin typeface="Calibri"/>
                        <a:ea typeface="Calibri"/>
                        <a:cs typeface="2  Titr" pitchFamily="2" charset="-78"/>
                      </a:endParaRPr>
                    </a:p>
                    <a:p>
                      <a:pPr marL="342900" lvl="0" indent="-342900" algn="just" rtl="1">
                        <a:lnSpc>
                          <a:spcPct val="115000"/>
                        </a:lnSpc>
                        <a:spcAft>
                          <a:spcPts val="0"/>
                        </a:spcAft>
                        <a:buClr>
                          <a:srgbClr val="BCA100"/>
                        </a:buClr>
                        <a:buFont typeface="Symbol"/>
                        <a:buChar char=""/>
                      </a:pPr>
                      <a:r>
                        <a:rPr lang="ar-SA" sz="2400" dirty="0">
                          <a:solidFill>
                            <a:srgbClr val="000000"/>
                          </a:solidFill>
                          <a:latin typeface="Tahoma"/>
                          <a:ea typeface="Calibri"/>
                          <a:cs typeface="2  Titr" pitchFamily="2" charset="-78"/>
                        </a:rPr>
                        <a:t>آنها گفتند كه ممكن است بعد از آنكه اين مذاكرات انجام گرفت، رهبرى براى آبرودارى يك اظهار مخالفتى بكند؛ كافر همه را به كيش خود پندارد. ما حرفمان با مردم بر مبناى اعتماد متقابل است؛ مردم به اين حقير ضعيف اعتماد كردند، بنده هم به تك تك اين ملّت اعتماد دارم.</a:t>
                      </a:r>
                      <a:endParaRPr lang="en-US" sz="2000" dirty="0">
                        <a:latin typeface="Calibri"/>
                        <a:ea typeface="Calibri"/>
                        <a:cs typeface="2  Titr" pitchFamily="2" charset="-78"/>
                      </a:endParaRPr>
                    </a:p>
                  </a:txBody>
                  <a:tcPr marL="114300" marR="114300" marT="0" marB="0">
                    <a:lnL>
                      <a:noFill/>
                    </a:lnL>
                    <a:lnR>
                      <a:noFill/>
                    </a:lnR>
                    <a:lnT>
                      <a:noFill/>
                    </a:lnT>
                    <a:lnB>
                      <a:noFill/>
                    </a:lnB>
                    <a:solidFill>
                      <a:schemeClr val="accent3">
                        <a:lumMod val="40000"/>
                        <a:lumOff val="60000"/>
                      </a:schemeClr>
                    </a:solidFill>
                  </a:tcPr>
                </a:tc>
              </a:tr>
            </a:tbl>
          </a:graphicData>
        </a:graphic>
      </p:graphicFrame>
      <p:sp>
        <p:nvSpPr>
          <p:cNvPr id="3" name="Rectangle 2"/>
          <p:cNvSpPr/>
          <p:nvPr/>
        </p:nvSpPr>
        <p:spPr>
          <a:xfrm>
            <a:off x="4857930" y="1772816"/>
            <a:ext cx="3449983" cy="369332"/>
          </a:xfrm>
          <a:prstGeom prst="rect">
            <a:avLst/>
          </a:prstGeom>
          <a:solidFill>
            <a:srgbClr val="FFC000"/>
          </a:solidFill>
        </p:spPr>
        <p:txBody>
          <a:bodyPr wrap="none">
            <a:spAutoFit/>
          </a:bodyPr>
          <a:lstStyle/>
          <a:p>
            <a:r>
              <a:rPr lang="fa-IR" dirty="0" smtClean="0">
                <a:cs typeface="2  Titr" pitchFamily="2" charset="-78"/>
              </a:rPr>
              <a:t>7-4-2- اعتماد </a:t>
            </a:r>
            <a:r>
              <a:rPr lang="fa-IR" dirty="0">
                <a:cs typeface="2  Titr" pitchFamily="2" charset="-78"/>
              </a:rPr>
              <a:t>متقابل رهبری و مردم </a:t>
            </a:r>
            <a:endParaRPr lang="fa-IR" dirty="0"/>
          </a:p>
        </p:txBody>
      </p:sp>
    </p:spTree>
    <p:extLst>
      <p:ext uri="{BB962C8B-B14F-4D97-AF65-F5344CB8AC3E}">
        <p14:creationId xmlns:p14="http://schemas.microsoft.com/office/powerpoint/2010/main" val="2360806229"/>
      </p:ext>
    </p:extLst>
  </p:cSld>
  <p:clrMapOvr>
    <a:masterClrMapping/>
  </p:clrMapOvr>
  <p:transition spd="slow">
    <p:zoom dir="in"/>
    <p:sndAc>
      <p:stSnd>
        <p:snd r:embed="rId2" name="chimes.wav"/>
      </p:stSnd>
    </p:sndAc>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z="4000" dirty="0">
                <a:solidFill>
                  <a:prstClr val="black"/>
                </a:solidFill>
                <a:cs typeface="B Titr" pitchFamily="2" charset="-78"/>
              </a:rPr>
              <a:t>4-2-مذاکرات هسته ای</a:t>
            </a:r>
            <a:endParaRPr lang="fa-IR" dirty="0"/>
          </a:p>
        </p:txBody>
      </p:sp>
      <p:sp>
        <p:nvSpPr>
          <p:cNvPr id="4" name="Text Placeholder 3"/>
          <p:cNvSpPr>
            <a:spLocks noGrp="1"/>
          </p:cNvSpPr>
          <p:nvPr>
            <p:ph type="body" sz="half" idx="2"/>
          </p:nvPr>
        </p:nvSpPr>
        <p:spPr/>
        <p:txBody>
          <a:bodyPr/>
          <a:lstStyle/>
          <a:p>
            <a:pPr algn="ctr"/>
            <a:r>
              <a:rPr lang="fa-IR" dirty="0">
                <a:solidFill>
                  <a:srgbClr val="FF0000">
                    <a:alpha val="50196"/>
                  </a:srgbClr>
                </a:solidFill>
                <a:cs typeface="2  Titr" pitchFamily="2" charset="-78"/>
              </a:rPr>
              <a:t>در دیدار مسئولان نظام</a:t>
            </a:r>
          </a:p>
          <a:p>
            <a:pPr algn="ctr"/>
            <a:r>
              <a:rPr lang="fa-IR" dirty="0">
                <a:solidFill>
                  <a:srgbClr val="FF0000">
                    <a:alpha val="50196"/>
                  </a:srgbClr>
                </a:solidFill>
                <a:cs typeface="2  Titr" pitchFamily="2" charset="-78"/>
              </a:rPr>
              <a:t> ‏1394/04/02</a:t>
            </a:r>
          </a:p>
          <a:p>
            <a:endParaRPr lang="fa-IR" dirty="0"/>
          </a:p>
        </p:txBody>
      </p:sp>
      <p:sp>
        <p:nvSpPr>
          <p:cNvPr id="5" name="Slide Number Placeholder 4"/>
          <p:cNvSpPr>
            <a:spLocks noGrp="1"/>
          </p:cNvSpPr>
          <p:nvPr>
            <p:ph type="sldNum" sz="quarter" idx="12"/>
          </p:nvPr>
        </p:nvSpPr>
        <p:spPr/>
        <p:txBody>
          <a:bodyPr/>
          <a:lstStyle/>
          <a:p>
            <a:r>
              <a:rPr lang="fa-IR" dirty="0" smtClean="0">
                <a:solidFill>
                  <a:srgbClr val="7E0000"/>
                </a:solidFill>
                <a:cs typeface="B Titr" pitchFamily="2" charset="-78"/>
              </a:rPr>
              <a:t>57</a:t>
            </a:r>
            <a:endParaRPr lang="fa-IR" dirty="0">
              <a:solidFill>
                <a:srgbClr val="7E0000"/>
              </a:solidFill>
              <a:cs typeface="B Titr" pitchFamily="2" charset="-78"/>
            </a:endParaRPr>
          </a:p>
        </p:txBody>
      </p:sp>
      <p:graphicFrame>
        <p:nvGraphicFramePr>
          <p:cNvPr id="6" name="Table 5"/>
          <p:cNvGraphicFramePr>
            <a:graphicFrameLocks noGrp="1"/>
          </p:cNvGraphicFramePr>
          <p:nvPr>
            <p:extLst>
              <p:ext uri="{D42A27DB-BD31-4B8C-83A1-F6EECF244321}">
                <p14:modId xmlns:p14="http://schemas.microsoft.com/office/powerpoint/2010/main" val="988954717"/>
              </p:ext>
            </p:extLst>
          </p:nvPr>
        </p:nvGraphicFramePr>
        <p:xfrm>
          <a:off x="1835696" y="2348880"/>
          <a:ext cx="6984776" cy="4320479"/>
        </p:xfrm>
        <a:graphic>
          <a:graphicData uri="http://schemas.openxmlformats.org/drawingml/2006/table">
            <a:tbl>
              <a:tblPr>
                <a:tableStyleId>{5C22544A-7EE6-4342-B048-85BDC9FD1C3A}</a:tableStyleId>
              </a:tblPr>
              <a:tblGrid>
                <a:gridCol w="6984776"/>
              </a:tblGrid>
              <a:tr h="4320479">
                <a:tc>
                  <a:txBody>
                    <a:bodyPr/>
                    <a:lstStyle/>
                    <a:p>
                      <a:pPr marL="342900" lvl="0" indent="-342900" algn="justLow" rtl="1">
                        <a:lnSpc>
                          <a:spcPct val="150000"/>
                        </a:lnSpc>
                        <a:spcAft>
                          <a:spcPts val="0"/>
                        </a:spcAft>
                        <a:buClr>
                          <a:srgbClr val="BCA100"/>
                        </a:buClr>
                        <a:buFont typeface="Symbol"/>
                        <a:buChar char=""/>
                      </a:pPr>
                      <a:r>
                        <a:rPr lang="ar-SA" sz="2000" dirty="0">
                          <a:effectLst/>
                          <a:cs typeface="2  Titr" pitchFamily="2" charset="-78"/>
                        </a:rPr>
                        <a:t>در عین اینکه این صنعت را </a:t>
                      </a:r>
                      <a:r>
                        <a:rPr lang="ar-SA" sz="2000" dirty="0" smtClean="0">
                          <a:effectLst/>
                          <a:cs typeface="2  Titr" pitchFamily="2" charset="-78"/>
                        </a:rPr>
                        <a:t>می</a:t>
                      </a:r>
                      <a:r>
                        <a:rPr lang="en-US" sz="2000" dirty="0" smtClean="0">
                          <a:effectLst/>
                          <a:cs typeface="2  Titr" pitchFamily="2" charset="-78"/>
                        </a:rPr>
                        <a:t> </a:t>
                      </a:r>
                      <a:r>
                        <a:rPr lang="ar-SA" sz="2000" dirty="0" smtClean="0">
                          <a:effectLst/>
                          <a:cs typeface="2  Titr" pitchFamily="2" charset="-78"/>
                        </a:rPr>
                        <a:t>خواهند </a:t>
                      </a:r>
                      <a:r>
                        <a:rPr lang="ar-SA" sz="2000" dirty="0">
                          <a:effectLst/>
                          <a:cs typeface="2  Titr" pitchFamily="2" charset="-78"/>
                        </a:rPr>
                        <a:t>نابود کنند، فشار را هم </a:t>
                      </a:r>
                      <a:r>
                        <a:rPr lang="ar-SA" sz="2000" dirty="0" smtClean="0">
                          <a:effectLst/>
                          <a:cs typeface="2  Titr" pitchFamily="2" charset="-78"/>
                        </a:rPr>
                        <a:t>می</a:t>
                      </a:r>
                      <a:r>
                        <a:rPr lang="en-US" sz="2000" dirty="0" smtClean="0">
                          <a:effectLst/>
                          <a:cs typeface="2  Titr" pitchFamily="2" charset="-78"/>
                        </a:rPr>
                        <a:t> </a:t>
                      </a:r>
                      <a:r>
                        <a:rPr lang="ar-SA" sz="2000" dirty="0" smtClean="0">
                          <a:effectLst/>
                          <a:cs typeface="2  Titr" pitchFamily="2" charset="-78"/>
                        </a:rPr>
                        <a:t>خواهند </a:t>
                      </a:r>
                      <a:r>
                        <a:rPr lang="ar-SA" sz="2000" dirty="0">
                          <a:effectLst/>
                          <a:cs typeface="2  Titr" pitchFamily="2" charset="-78"/>
                        </a:rPr>
                        <a:t>حفظ کنند، قصد برداشتن تحریمها به‌صورت کامل را هم ندارند.</a:t>
                      </a:r>
                      <a:endParaRPr lang="en-US" sz="1800" dirty="0">
                        <a:effectLst/>
                        <a:cs typeface="2  Titr" pitchFamily="2" charset="-78"/>
                      </a:endParaRPr>
                    </a:p>
                    <a:p>
                      <a:pPr marL="342900" lvl="0" indent="-342900" algn="justLow" rtl="1">
                        <a:lnSpc>
                          <a:spcPct val="150000"/>
                        </a:lnSpc>
                        <a:spcAft>
                          <a:spcPts val="0"/>
                        </a:spcAft>
                        <a:buClr>
                          <a:srgbClr val="BCA100"/>
                        </a:buClr>
                        <a:buFont typeface="Symbol"/>
                        <a:buChar char=""/>
                      </a:pPr>
                      <a:r>
                        <a:rPr lang="ar-SA" sz="2000" dirty="0">
                          <a:effectLst/>
                          <a:cs typeface="2  Titr" pitchFamily="2" charset="-78"/>
                        </a:rPr>
                        <a:t>طرف مقابل ما، یعنى دولت کنونى و مدیریّت کنونى آمریکا، به این توافق احتیاج دارد؛ این هم یک طرف دیگر قضیّه است.</a:t>
                      </a:r>
                      <a:endParaRPr lang="en-US" sz="1800" dirty="0">
                        <a:effectLst/>
                        <a:cs typeface="2  Titr" pitchFamily="2" charset="-78"/>
                      </a:endParaRPr>
                    </a:p>
                    <a:p>
                      <a:pPr marL="342900" lvl="0" indent="-342900" algn="justLow" rtl="1">
                        <a:lnSpc>
                          <a:spcPct val="150000"/>
                        </a:lnSpc>
                        <a:spcAft>
                          <a:spcPts val="0"/>
                        </a:spcAft>
                        <a:buClr>
                          <a:srgbClr val="BCA100"/>
                        </a:buClr>
                        <a:buFont typeface="Symbol"/>
                        <a:buChar char=""/>
                      </a:pPr>
                      <a:r>
                        <a:rPr lang="ar-SA" sz="2000" dirty="0">
                          <a:effectLst/>
                          <a:cs typeface="2  Titr" pitchFamily="2" charset="-78"/>
                        </a:rPr>
                        <a:t>ما گفتیم طرف، یک تحریم ظالمانه‌اى را تحمیل کرده است، ما </a:t>
                      </a:r>
                      <a:r>
                        <a:rPr lang="ar-SA" sz="2000" dirty="0" smtClean="0">
                          <a:effectLst/>
                          <a:cs typeface="2  Titr" pitchFamily="2" charset="-78"/>
                        </a:rPr>
                        <a:t>می</a:t>
                      </a:r>
                      <a:r>
                        <a:rPr lang="en-US" sz="2000" dirty="0" smtClean="0">
                          <a:effectLst/>
                          <a:cs typeface="2  Titr" pitchFamily="2" charset="-78"/>
                        </a:rPr>
                        <a:t> </a:t>
                      </a:r>
                      <a:r>
                        <a:rPr lang="ar-SA" sz="2000" dirty="0" smtClean="0">
                          <a:effectLst/>
                          <a:cs typeface="2  Titr" pitchFamily="2" charset="-78"/>
                        </a:rPr>
                        <a:t>خواهیم </a:t>
                      </a:r>
                      <a:r>
                        <a:rPr lang="ar-SA" sz="2000" dirty="0">
                          <a:effectLst/>
                          <a:cs typeface="2  Titr" pitchFamily="2" charset="-78"/>
                        </a:rPr>
                        <a:t>این تحریم برداشته بشود؛ خیلى خب، این یک بده‌بستان است، حرفى نداریم که در این زمینه یک چیزى بدهیم، یک چیزى بستانیم تا </a:t>
                      </a:r>
                      <a:r>
                        <a:rPr lang="ar-SA" sz="2000" dirty="0" smtClean="0">
                          <a:effectLst/>
                          <a:cs typeface="2  Titr" pitchFamily="2" charset="-78"/>
                        </a:rPr>
                        <a:t>تحریم</a:t>
                      </a:r>
                      <a:r>
                        <a:rPr lang="en-US" sz="2000" dirty="0" smtClean="0">
                          <a:effectLst/>
                          <a:cs typeface="2  Titr" pitchFamily="2" charset="-78"/>
                        </a:rPr>
                        <a:t> </a:t>
                      </a:r>
                      <a:r>
                        <a:rPr lang="ar-SA" sz="2000" dirty="0" smtClean="0">
                          <a:effectLst/>
                          <a:cs typeface="2  Titr" pitchFamily="2" charset="-78"/>
                        </a:rPr>
                        <a:t>ها </a:t>
                      </a:r>
                      <a:r>
                        <a:rPr lang="ar-SA" sz="2000" dirty="0">
                          <a:effectLst/>
                          <a:cs typeface="2  Titr" pitchFamily="2" charset="-78"/>
                        </a:rPr>
                        <a:t>برداشته بشود؛ امّا صنعت هسته‌اى متوقّف نباید بشود.</a:t>
                      </a:r>
                      <a:endParaRPr lang="en-US" sz="1800" dirty="0">
                        <a:effectLst/>
                        <a:latin typeface="Calibri"/>
                        <a:ea typeface="Calibri"/>
                        <a:cs typeface="2  Titr" pitchFamily="2" charset="-78"/>
                      </a:endParaRPr>
                    </a:p>
                  </a:txBody>
                  <a:tcPr marL="114300" marR="114300" marT="0" marB="0"/>
                </a:tc>
              </a:tr>
            </a:tbl>
          </a:graphicData>
        </a:graphic>
      </p:graphicFrame>
      <p:sp>
        <p:nvSpPr>
          <p:cNvPr id="7" name="Rectangle 6"/>
          <p:cNvSpPr/>
          <p:nvPr/>
        </p:nvSpPr>
        <p:spPr>
          <a:xfrm>
            <a:off x="5097594" y="1804174"/>
            <a:ext cx="3369833" cy="369332"/>
          </a:xfrm>
          <a:prstGeom prst="rect">
            <a:avLst/>
          </a:prstGeom>
          <a:solidFill>
            <a:srgbClr val="FFC000"/>
          </a:solidFill>
        </p:spPr>
        <p:txBody>
          <a:bodyPr wrap="none">
            <a:spAutoFit/>
          </a:bodyPr>
          <a:lstStyle/>
          <a:p>
            <a:r>
              <a:rPr lang="fa-IR" dirty="0" smtClean="0">
                <a:cs typeface="B Titr" pitchFamily="2" charset="-78"/>
              </a:rPr>
              <a:t>8-4-2- موقف نشدن صنعت هسته ای</a:t>
            </a:r>
            <a:endParaRPr lang="fa-IR" dirty="0"/>
          </a:p>
        </p:txBody>
      </p:sp>
    </p:spTree>
    <p:extLst>
      <p:ext uri="{BB962C8B-B14F-4D97-AF65-F5344CB8AC3E}">
        <p14:creationId xmlns:p14="http://schemas.microsoft.com/office/powerpoint/2010/main" val="140767445"/>
      </p:ext>
    </p:extLst>
  </p:cSld>
  <p:clrMapOvr>
    <a:masterClrMapping/>
  </p:clrMapOvr>
  <p:transition spd="slow">
    <p:strips/>
    <p:sndAc>
      <p:stSnd>
        <p:snd r:embed="rId2" name="chimes.wav"/>
      </p:stSnd>
    </p:sndAc>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4000" dirty="0">
                <a:solidFill>
                  <a:prstClr val="black"/>
                </a:solidFill>
                <a:cs typeface="B Titr" pitchFamily="2" charset="-78"/>
              </a:rPr>
              <a:t>4-2-مذاکرات هسته ای</a:t>
            </a:r>
            <a:endParaRPr lang="en-US" sz="3600" dirty="0">
              <a:solidFill>
                <a:srgbClr val="990000"/>
              </a:solidFill>
              <a:cs typeface="2  Titr" pitchFamily="2" charset="-78"/>
            </a:endParaRPr>
          </a:p>
        </p:txBody>
      </p:sp>
      <p:sp>
        <p:nvSpPr>
          <p:cNvPr id="4" name="Text Placeholder 3"/>
          <p:cNvSpPr>
            <a:spLocks noGrp="1"/>
          </p:cNvSpPr>
          <p:nvPr>
            <p:ph type="body" sz="half" idx="2"/>
          </p:nvPr>
        </p:nvSpPr>
        <p:spPr/>
        <p:txBody>
          <a:bodyPr/>
          <a:lstStyle/>
          <a:p>
            <a:pPr algn="ctr"/>
            <a:r>
              <a:rPr lang="fa-IR" dirty="0" smtClean="0">
                <a:solidFill>
                  <a:srgbClr val="C00000"/>
                </a:solidFill>
                <a:cs typeface="2  Titr" pitchFamily="2" charset="-78"/>
              </a:rPr>
              <a:t>‏  در دیدار مداحان اهل بیت علیهم‌السلام ‏1394/1/20</a:t>
            </a:r>
            <a:endParaRPr lang="en-US" dirty="0">
              <a:solidFill>
                <a:srgbClr val="C00000"/>
              </a:solidFill>
              <a:cs typeface="2  Titr" pitchFamily="2" charset="-78"/>
            </a:endParaRPr>
          </a:p>
        </p:txBody>
      </p:sp>
      <p:sp>
        <p:nvSpPr>
          <p:cNvPr id="5" name="Slide Number Placeholder 4"/>
          <p:cNvSpPr>
            <a:spLocks noGrp="1"/>
          </p:cNvSpPr>
          <p:nvPr>
            <p:ph type="sldNum" sz="quarter" idx="12"/>
          </p:nvPr>
        </p:nvSpPr>
        <p:spPr/>
        <p:txBody>
          <a:bodyPr/>
          <a:lstStyle/>
          <a:p>
            <a:r>
              <a:rPr lang="fa-IR" dirty="0" smtClean="0">
                <a:solidFill>
                  <a:srgbClr val="7E0000"/>
                </a:solidFill>
                <a:cs typeface="B Titr" pitchFamily="2" charset="-78"/>
              </a:rPr>
              <a:t>58</a:t>
            </a:r>
            <a:endParaRPr lang="fa-IR" dirty="0">
              <a:solidFill>
                <a:srgbClr val="7E0000"/>
              </a:solidFill>
              <a:cs typeface="B Titr" pitchFamily="2" charset="-78"/>
            </a:endParaRPr>
          </a:p>
        </p:txBody>
      </p:sp>
      <p:graphicFrame>
        <p:nvGraphicFramePr>
          <p:cNvPr id="6" name="Table 5"/>
          <p:cNvGraphicFramePr>
            <a:graphicFrameLocks noGrp="1"/>
          </p:cNvGraphicFramePr>
          <p:nvPr>
            <p:extLst>
              <p:ext uri="{D42A27DB-BD31-4B8C-83A1-F6EECF244321}">
                <p14:modId xmlns:p14="http://schemas.microsoft.com/office/powerpoint/2010/main" val="671863842"/>
              </p:ext>
            </p:extLst>
          </p:nvPr>
        </p:nvGraphicFramePr>
        <p:xfrm>
          <a:off x="2071670" y="2214554"/>
          <a:ext cx="6858048" cy="3786214"/>
        </p:xfrm>
        <a:graphic>
          <a:graphicData uri="http://schemas.openxmlformats.org/drawingml/2006/table">
            <a:tbl>
              <a:tblPr/>
              <a:tblGrid>
                <a:gridCol w="6858048"/>
              </a:tblGrid>
              <a:tr h="3786214">
                <a:tc>
                  <a:txBody>
                    <a:bodyPr/>
                    <a:lstStyle/>
                    <a:p>
                      <a:pPr marL="342900" lvl="0" indent="-342900" algn="just" rtl="1">
                        <a:lnSpc>
                          <a:spcPct val="115000"/>
                        </a:lnSpc>
                        <a:spcAft>
                          <a:spcPts val="0"/>
                        </a:spcAft>
                        <a:buClr>
                          <a:srgbClr val="BCA100"/>
                        </a:buClr>
                        <a:buFont typeface="Symbol"/>
                        <a:buChar char=""/>
                      </a:pPr>
                      <a:r>
                        <a:rPr lang="ar-SA" sz="2000" dirty="0">
                          <a:solidFill>
                            <a:srgbClr val="000000"/>
                          </a:solidFill>
                          <a:latin typeface="Tahoma"/>
                          <a:ea typeface="Calibri"/>
                          <a:cs typeface="2  Titr" pitchFamily="2" charset="-78"/>
                        </a:rPr>
                        <a:t>ممكن است طرف مقابل كه يك طرفِ</a:t>
                      </a:r>
                      <a:r>
                        <a:rPr lang="ar-SA" sz="1800" dirty="0">
                          <a:latin typeface="Calibri"/>
                          <a:ea typeface="Calibri"/>
                          <a:cs typeface="2  Titr" pitchFamily="2" charset="-78"/>
                        </a:rPr>
                        <a:t> </a:t>
                      </a:r>
                      <a:r>
                        <a:rPr lang="ar-SA" sz="2000" dirty="0">
                          <a:solidFill>
                            <a:srgbClr val="000000"/>
                          </a:solidFill>
                          <a:latin typeface="Tahoma"/>
                          <a:ea typeface="Calibri"/>
                          <a:cs typeface="2  Titr" pitchFamily="2" charset="-78"/>
                        </a:rPr>
                        <a:t>لجوج، بدعهد، بدمعامله، اهل دبّه در آوردن، چك‌وچانه كردن، از پشت خنجر زدن و اين‌جور كارها و</a:t>
                      </a:r>
                      <a:r>
                        <a:rPr lang="ar-SA" sz="1800" dirty="0">
                          <a:latin typeface="Calibri"/>
                          <a:ea typeface="Calibri"/>
                          <a:cs typeface="2  Titr" pitchFamily="2" charset="-78"/>
                        </a:rPr>
                        <a:t> </a:t>
                      </a:r>
                      <a:r>
                        <a:rPr lang="ar-SA" sz="2000" dirty="0">
                          <a:solidFill>
                            <a:srgbClr val="000000"/>
                          </a:solidFill>
                          <a:latin typeface="Tahoma"/>
                          <a:ea typeface="Calibri"/>
                          <a:cs typeface="2  Titr" pitchFamily="2" charset="-78"/>
                        </a:rPr>
                        <a:t>سياه‌كارى‌ها است، سرِ جزئيّات بخواهد كشور ما را، ملّت ما را، مذاكره‌كنندگان مارا در يك دايره‌اى محصور كند.</a:t>
                      </a:r>
                      <a:endParaRPr lang="en-US" sz="1800" dirty="0">
                        <a:latin typeface="Calibri"/>
                        <a:ea typeface="Calibri"/>
                        <a:cs typeface="2  Titr" pitchFamily="2" charset="-78"/>
                      </a:endParaRPr>
                    </a:p>
                    <a:p>
                      <a:pPr marL="342900" lvl="0" indent="-342900" algn="justLow" rtl="1">
                        <a:lnSpc>
                          <a:spcPct val="115000"/>
                        </a:lnSpc>
                        <a:spcAft>
                          <a:spcPts val="0"/>
                        </a:spcAft>
                        <a:buClr>
                          <a:srgbClr val="BCA100"/>
                        </a:buClr>
                        <a:buFont typeface="Symbol"/>
                        <a:buChar char=""/>
                      </a:pPr>
                      <a:r>
                        <a:rPr lang="ar-SA" sz="2000" dirty="0">
                          <a:solidFill>
                            <a:srgbClr val="000000"/>
                          </a:solidFill>
                          <a:latin typeface="Tahoma"/>
                          <a:ea typeface="Calibri"/>
                          <a:cs typeface="2  Titr" pitchFamily="2" charset="-78"/>
                        </a:rPr>
                        <a:t>اينكه به بنده تبريك </a:t>
                      </a:r>
                      <a:r>
                        <a:rPr lang="ar-SA" sz="2000" dirty="0" smtClean="0">
                          <a:solidFill>
                            <a:srgbClr val="000000"/>
                          </a:solidFill>
                          <a:latin typeface="Tahoma"/>
                          <a:ea typeface="Calibri"/>
                          <a:cs typeface="2  Titr" pitchFamily="2" charset="-78"/>
                        </a:rPr>
                        <a:t>مي</a:t>
                      </a:r>
                      <a:r>
                        <a:rPr lang="fa-IR" sz="2000" dirty="0" smtClean="0">
                          <a:solidFill>
                            <a:srgbClr val="000000"/>
                          </a:solidFill>
                          <a:latin typeface="Tahoma"/>
                          <a:ea typeface="Calibri"/>
                          <a:cs typeface="2  Titr" pitchFamily="2" charset="-78"/>
                        </a:rPr>
                        <a:t> </a:t>
                      </a:r>
                      <a:r>
                        <a:rPr lang="ar-SA" sz="2000" dirty="0" smtClean="0">
                          <a:solidFill>
                            <a:srgbClr val="000000"/>
                          </a:solidFill>
                          <a:latin typeface="Tahoma"/>
                          <a:ea typeface="Calibri"/>
                          <a:cs typeface="2  Titr" pitchFamily="2" charset="-78"/>
                        </a:rPr>
                        <a:t>گويند</a:t>
                      </a:r>
                      <a:r>
                        <a:rPr lang="ar-SA" sz="2000" dirty="0">
                          <a:solidFill>
                            <a:srgbClr val="000000"/>
                          </a:solidFill>
                          <a:latin typeface="Tahoma"/>
                          <a:ea typeface="Calibri"/>
                          <a:cs typeface="2  Titr" pitchFamily="2" charset="-78"/>
                        </a:rPr>
                        <a:t>، به ديگران</a:t>
                      </a:r>
                      <a:r>
                        <a:rPr lang="ar-SA" sz="1800" dirty="0">
                          <a:latin typeface="Calibri"/>
                          <a:ea typeface="Calibri"/>
                          <a:cs typeface="2  Titr" pitchFamily="2" charset="-78"/>
                        </a:rPr>
                        <a:t> </a:t>
                      </a:r>
                      <a:r>
                        <a:rPr lang="ar-SA" sz="2000" dirty="0">
                          <a:solidFill>
                            <a:srgbClr val="000000"/>
                          </a:solidFill>
                          <a:latin typeface="Tahoma"/>
                          <a:ea typeface="Calibri"/>
                          <a:cs typeface="2  Titr" pitchFamily="2" charset="-78"/>
                        </a:rPr>
                        <a:t>تبريك </a:t>
                      </a:r>
                      <a:r>
                        <a:rPr lang="ar-SA" sz="2000" dirty="0" smtClean="0">
                          <a:solidFill>
                            <a:srgbClr val="000000"/>
                          </a:solidFill>
                          <a:latin typeface="Tahoma"/>
                          <a:ea typeface="Calibri"/>
                          <a:cs typeface="2  Titr" pitchFamily="2" charset="-78"/>
                        </a:rPr>
                        <a:t>مي</a:t>
                      </a:r>
                      <a:r>
                        <a:rPr lang="fa-IR" sz="2000" dirty="0" smtClean="0">
                          <a:solidFill>
                            <a:srgbClr val="000000"/>
                          </a:solidFill>
                          <a:latin typeface="Tahoma"/>
                          <a:ea typeface="Calibri"/>
                          <a:cs typeface="2  Titr" pitchFamily="2" charset="-78"/>
                        </a:rPr>
                        <a:t> </a:t>
                      </a:r>
                      <a:r>
                        <a:rPr lang="ar-SA" sz="2000" dirty="0" smtClean="0">
                          <a:solidFill>
                            <a:srgbClr val="000000"/>
                          </a:solidFill>
                          <a:latin typeface="Tahoma"/>
                          <a:ea typeface="Calibri"/>
                          <a:cs typeface="2  Titr" pitchFamily="2" charset="-78"/>
                        </a:rPr>
                        <a:t>گويند</a:t>
                      </a:r>
                      <a:r>
                        <a:rPr lang="ar-SA" sz="2000" dirty="0">
                          <a:solidFill>
                            <a:srgbClr val="000000"/>
                          </a:solidFill>
                          <a:latin typeface="Tahoma"/>
                          <a:ea typeface="Calibri"/>
                          <a:cs typeface="2  Titr" pitchFamily="2" charset="-78"/>
                        </a:rPr>
                        <a:t>، بى‌معنى است، چه تبريكى؟ آنچه تاكنون انجام گرفته است نه اصل توافق و </a:t>
                      </a:r>
                      <a:r>
                        <a:rPr lang="ar-SA" sz="2000" dirty="0" smtClean="0">
                          <a:solidFill>
                            <a:srgbClr val="000000"/>
                          </a:solidFill>
                          <a:latin typeface="Tahoma"/>
                          <a:ea typeface="Calibri"/>
                          <a:cs typeface="2  Titr" pitchFamily="2" charset="-78"/>
                        </a:rPr>
                        <a:t>مذاكره‌ </a:t>
                      </a:r>
                      <a:r>
                        <a:rPr lang="ar-SA" sz="2000" dirty="0">
                          <a:solidFill>
                            <a:srgbClr val="000000"/>
                          </a:solidFill>
                          <a:latin typeface="Tahoma"/>
                          <a:ea typeface="Calibri"/>
                          <a:cs typeface="2  Titr" pitchFamily="2" charset="-78"/>
                        </a:rPr>
                        <a:t>منتهى به توافق را </a:t>
                      </a:r>
                      <a:r>
                        <a:rPr lang="ar-SA" sz="1800" dirty="0">
                          <a:latin typeface="Calibri"/>
                          <a:ea typeface="Calibri"/>
                          <a:cs typeface="2  Titr" pitchFamily="2" charset="-78"/>
                        </a:rPr>
                        <a:t> </a:t>
                      </a:r>
                      <a:r>
                        <a:rPr lang="ar-SA" sz="2000" dirty="0">
                          <a:solidFill>
                            <a:srgbClr val="000000"/>
                          </a:solidFill>
                          <a:latin typeface="Tahoma"/>
                          <a:ea typeface="Calibri"/>
                          <a:cs typeface="2  Titr" pitchFamily="2" charset="-78"/>
                        </a:rPr>
                        <a:t>تضمين </a:t>
                      </a:r>
                      <a:r>
                        <a:rPr lang="ar-SA" sz="2000" dirty="0" smtClean="0">
                          <a:solidFill>
                            <a:srgbClr val="000000"/>
                          </a:solidFill>
                          <a:latin typeface="Tahoma"/>
                          <a:ea typeface="Calibri"/>
                          <a:cs typeface="2  Titr" pitchFamily="2" charset="-78"/>
                        </a:rPr>
                        <a:t>مي</a:t>
                      </a:r>
                      <a:r>
                        <a:rPr lang="fa-IR" sz="2000" dirty="0" smtClean="0">
                          <a:solidFill>
                            <a:srgbClr val="000000"/>
                          </a:solidFill>
                          <a:latin typeface="Tahoma"/>
                          <a:ea typeface="Calibri"/>
                          <a:cs typeface="2  Titr" pitchFamily="2" charset="-78"/>
                        </a:rPr>
                        <a:t> </a:t>
                      </a:r>
                      <a:r>
                        <a:rPr lang="ar-SA" sz="2000" dirty="0" smtClean="0">
                          <a:solidFill>
                            <a:srgbClr val="000000"/>
                          </a:solidFill>
                          <a:latin typeface="Tahoma"/>
                          <a:ea typeface="Calibri"/>
                          <a:cs typeface="2  Titr" pitchFamily="2" charset="-78"/>
                        </a:rPr>
                        <a:t>كند</a:t>
                      </a:r>
                      <a:r>
                        <a:rPr lang="ar-SA" sz="2000" dirty="0">
                          <a:solidFill>
                            <a:srgbClr val="000000"/>
                          </a:solidFill>
                          <a:latin typeface="Tahoma"/>
                          <a:ea typeface="Calibri"/>
                          <a:cs typeface="2  Titr" pitchFamily="2" charset="-78"/>
                        </a:rPr>
                        <a:t>، نه محتواى توافق؛ حتّى تضمين </a:t>
                      </a:r>
                      <a:r>
                        <a:rPr lang="ar-SA" sz="2000" dirty="0" smtClean="0">
                          <a:solidFill>
                            <a:srgbClr val="000000"/>
                          </a:solidFill>
                          <a:latin typeface="Tahoma"/>
                          <a:ea typeface="Calibri"/>
                          <a:cs typeface="2  Titr" pitchFamily="2" charset="-78"/>
                        </a:rPr>
                        <a:t>نمي</a:t>
                      </a:r>
                      <a:r>
                        <a:rPr lang="fa-IR" sz="2000" dirty="0" smtClean="0">
                          <a:solidFill>
                            <a:srgbClr val="000000"/>
                          </a:solidFill>
                          <a:latin typeface="Tahoma"/>
                          <a:ea typeface="Calibri"/>
                          <a:cs typeface="2  Titr" pitchFamily="2" charset="-78"/>
                        </a:rPr>
                        <a:t> </a:t>
                      </a:r>
                      <a:r>
                        <a:rPr lang="ar-SA" sz="2000" dirty="0" smtClean="0">
                          <a:solidFill>
                            <a:srgbClr val="000000"/>
                          </a:solidFill>
                          <a:latin typeface="Tahoma"/>
                          <a:ea typeface="Calibri"/>
                          <a:cs typeface="2  Titr" pitchFamily="2" charset="-78"/>
                        </a:rPr>
                        <a:t>كند </a:t>
                      </a:r>
                      <a:r>
                        <a:rPr lang="ar-SA" sz="2000" dirty="0">
                          <a:solidFill>
                            <a:srgbClr val="000000"/>
                          </a:solidFill>
                          <a:latin typeface="Tahoma"/>
                          <a:ea typeface="Calibri"/>
                          <a:cs typeface="2  Titr" pitchFamily="2" charset="-78"/>
                        </a:rPr>
                        <a:t>كه اين مذاكرات تا به آخر برسد و به يك</a:t>
                      </a:r>
                      <a:r>
                        <a:rPr lang="ar-SA" sz="1800" dirty="0">
                          <a:latin typeface="Calibri"/>
                          <a:ea typeface="Calibri"/>
                          <a:cs typeface="2  Titr" pitchFamily="2" charset="-78"/>
                        </a:rPr>
                        <a:t> </a:t>
                      </a:r>
                      <a:r>
                        <a:rPr lang="ar-SA" sz="2000" dirty="0">
                          <a:solidFill>
                            <a:srgbClr val="000000"/>
                          </a:solidFill>
                          <a:latin typeface="Tahoma"/>
                          <a:ea typeface="Calibri"/>
                          <a:cs typeface="2  Titr" pitchFamily="2" charset="-78"/>
                        </a:rPr>
                        <a:t>توافق منتهى بشود.</a:t>
                      </a:r>
                      <a:endParaRPr lang="en-US" sz="1800" dirty="0">
                        <a:latin typeface="Calibri"/>
                        <a:ea typeface="Calibri"/>
                        <a:cs typeface="2  Titr" pitchFamily="2" charset="-78"/>
                      </a:endParaRPr>
                    </a:p>
                  </a:txBody>
                  <a:tcPr marL="114300" marR="114300" marT="0" marB="0">
                    <a:lnL>
                      <a:noFill/>
                    </a:lnL>
                    <a:lnR>
                      <a:noFill/>
                    </a:lnR>
                    <a:lnT>
                      <a:noFill/>
                    </a:lnT>
                    <a:lnB>
                      <a:noFill/>
                    </a:lnB>
                    <a:solidFill>
                      <a:schemeClr val="accent3">
                        <a:lumMod val="40000"/>
                        <a:lumOff val="60000"/>
                      </a:schemeClr>
                    </a:solidFill>
                  </a:tcPr>
                </a:tc>
              </a:tr>
            </a:tbl>
          </a:graphicData>
        </a:graphic>
      </p:graphicFrame>
      <p:sp>
        <p:nvSpPr>
          <p:cNvPr id="3" name="Rectangle 2"/>
          <p:cNvSpPr/>
          <p:nvPr/>
        </p:nvSpPr>
        <p:spPr>
          <a:xfrm>
            <a:off x="4602992" y="1772816"/>
            <a:ext cx="3716082" cy="369332"/>
          </a:xfrm>
          <a:prstGeom prst="rect">
            <a:avLst/>
          </a:prstGeom>
          <a:solidFill>
            <a:srgbClr val="FFC000"/>
          </a:solidFill>
        </p:spPr>
        <p:txBody>
          <a:bodyPr wrap="none">
            <a:spAutoFit/>
          </a:bodyPr>
          <a:lstStyle/>
          <a:p>
            <a:r>
              <a:rPr lang="fa-IR" dirty="0" smtClean="0">
                <a:solidFill>
                  <a:prstClr val="black"/>
                </a:solidFill>
                <a:cs typeface="B Titr" pitchFamily="2" charset="-78"/>
              </a:rPr>
              <a:t>9-4-2- بد عهد و لجوج بودن طرف مقابل</a:t>
            </a:r>
            <a:endParaRPr lang="fa-IR" dirty="0"/>
          </a:p>
        </p:txBody>
      </p:sp>
    </p:spTree>
    <p:extLst>
      <p:ext uri="{BB962C8B-B14F-4D97-AF65-F5344CB8AC3E}">
        <p14:creationId xmlns:p14="http://schemas.microsoft.com/office/powerpoint/2010/main" val="1669933087"/>
      </p:ext>
    </p:extLst>
  </p:cSld>
  <p:clrMapOvr>
    <a:masterClrMapping/>
  </p:clrMapOvr>
  <p:transition spd="slow">
    <p:strips dir="rd"/>
    <p:sndAc>
      <p:stSnd>
        <p:snd r:embed="rId2" name="chimes.wav"/>
      </p:stSnd>
    </p:sndAc>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C000"/>
          </a:solidFill>
        </p:spPr>
        <p:txBody>
          <a:bodyPr/>
          <a:lstStyle/>
          <a:p>
            <a:pPr algn="ctr"/>
            <a:r>
              <a:rPr lang="fa-IR" sz="3200" dirty="0">
                <a:solidFill>
                  <a:prstClr val="black"/>
                </a:solidFill>
                <a:cs typeface="B Titr" pitchFamily="2" charset="-78"/>
              </a:rPr>
              <a:t>1-1- جامعه و مردم</a:t>
            </a:r>
            <a:endParaRPr lang="fa-IR" dirty="0"/>
          </a:p>
        </p:txBody>
      </p:sp>
      <p:sp>
        <p:nvSpPr>
          <p:cNvPr id="4" name="Text Placeholder 3"/>
          <p:cNvSpPr>
            <a:spLocks noGrp="1"/>
          </p:cNvSpPr>
          <p:nvPr>
            <p:ph type="body" sz="half" idx="2"/>
          </p:nvPr>
        </p:nvSpPr>
        <p:spPr/>
        <p:txBody>
          <a:bodyPr/>
          <a:lstStyle/>
          <a:p>
            <a:pPr lvl="0" algn="ctr">
              <a:buClr>
                <a:srgbClr val="8FCB17"/>
              </a:buClr>
            </a:pPr>
            <a:r>
              <a:rPr lang="fa-IR" dirty="0">
                <a:solidFill>
                  <a:srgbClr val="FF0000">
                    <a:alpha val="50196"/>
                  </a:srgbClr>
                </a:solidFill>
                <a:cs typeface="2  Titr" pitchFamily="2" charset="-78"/>
              </a:rPr>
              <a:t>در دیدار مسئولان و دست‌اندرکاران حج‌  </a:t>
            </a:r>
          </a:p>
          <a:p>
            <a:pPr lvl="0" algn="ctr">
              <a:buClr>
                <a:srgbClr val="8FCB17"/>
              </a:buClr>
            </a:pPr>
            <a:r>
              <a:rPr lang="fa-IR" dirty="0">
                <a:solidFill>
                  <a:srgbClr val="FF0000">
                    <a:alpha val="50196"/>
                  </a:srgbClr>
                </a:solidFill>
                <a:cs typeface="2  Titr" pitchFamily="2" charset="-78"/>
              </a:rPr>
              <a:t>‏1394/05/31</a:t>
            </a:r>
          </a:p>
        </p:txBody>
      </p:sp>
      <p:sp>
        <p:nvSpPr>
          <p:cNvPr id="5" name="Slide Number Placeholder 4"/>
          <p:cNvSpPr>
            <a:spLocks noGrp="1"/>
          </p:cNvSpPr>
          <p:nvPr>
            <p:ph type="sldNum" sz="quarter" idx="12"/>
          </p:nvPr>
        </p:nvSpPr>
        <p:spPr/>
        <p:txBody>
          <a:bodyPr/>
          <a:lstStyle/>
          <a:p>
            <a:r>
              <a:rPr lang="fa-IR" dirty="0" smtClean="0">
                <a:solidFill>
                  <a:srgbClr val="7E0000"/>
                </a:solidFill>
                <a:cs typeface="B Titr" pitchFamily="2" charset="-78"/>
              </a:rPr>
              <a:t>5</a:t>
            </a:r>
            <a:endParaRPr lang="fa-IR" dirty="0">
              <a:solidFill>
                <a:srgbClr val="7E0000"/>
              </a:solidFill>
              <a:cs typeface="B Titr" pitchFamily="2" charset="-78"/>
            </a:endParaRPr>
          </a:p>
        </p:txBody>
      </p:sp>
      <p:sp>
        <p:nvSpPr>
          <p:cNvPr id="6" name="Rectangle 5"/>
          <p:cNvSpPr/>
          <p:nvPr/>
        </p:nvSpPr>
        <p:spPr>
          <a:xfrm>
            <a:off x="1979712" y="2132856"/>
            <a:ext cx="6678488" cy="2862322"/>
          </a:xfrm>
          <a:prstGeom prst="rect">
            <a:avLst/>
          </a:prstGeom>
          <a:solidFill>
            <a:schemeClr val="accent1">
              <a:lumMod val="40000"/>
              <a:lumOff val="60000"/>
            </a:schemeClr>
          </a:solidFill>
        </p:spPr>
        <p:txBody>
          <a:bodyPr wrap="square">
            <a:spAutoFit/>
          </a:bodyPr>
          <a:lstStyle/>
          <a:p>
            <a:pPr marL="342900" lvl="0" indent="-342900" algn="justLow">
              <a:lnSpc>
                <a:spcPct val="150000"/>
              </a:lnSpc>
              <a:buClr>
                <a:srgbClr val="BCA100"/>
              </a:buClr>
              <a:buFont typeface="Symbol"/>
              <a:buChar char=""/>
            </a:pPr>
            <a:r>
              <a:rPr lang="fa-IR" sz="2400" dirty="0" smtClean="0">
                <a:solidFill>
                  <a:srgbClr val="0070C0"/>
                </a:solidFill>
                <a:cs typeface="2  Titr" pitchFamily="2" charset="-78"/>
              </a:rPr>
              <a:t>3-1-1- حفظ وحدت ؛ </a:t>
            </a:r>
            <a:r>
              <a:rPr lang="ar-SA" sz="2400" dirty="0" smtClean="0">
                <a:solidFill>
                  <a:srgbClr val="C00000"/>
                </a:solidFill>
                <a:cs typeface="2  Titr" pitchFamily="2" charset="-78"/>
              </a:rPr>
              <a:t>یکی </a:t>
            </a:r>
            <a:r>
              <a:rPr lang="ar-SA" sz="2400" dirty="0">
                <a:solidFill>
                  <a:srgbClr val="C00000"/>
                </a:solidFill>
                <a:cs typeface="2  Titr" pitchFamily="2" charset="-78"/>
              </a:rPr>
              <a:t>از تجربه‌های ملّت ایران ایجاد اتّحاد است. خب، مگر در کشور ما اختلاف سلیقه کم است؛ در مسائل سیاسی، در مسائل فکری، در مسائل عقیدتی اختلاف زیاد است امّا مردم با وجود این اختلافات، وحدت خودشان را حفظ کردند.</a:t>
            </a:r>
            <a:endParaRPr lang="en-US" sz="2000" dirty="0">
              <a:solidFill>
                <a:srgbClr val="C00000"/>
              </a:solidFill>
              <a:ea typeface="Calibri"/>
              <a:cs typeface="2  Titr" pitchFamily="2" charset="-78"/>
            </a:endParaRPr>
          </a:p>
        </p:txBody>
      </p:sp>
    </p:spTree>
    <p:extLst>
      <p:ext uri="{BB962C8B-B14F-4D97-AF65-F5344CB8AC3E}">
        <p14:creationId xmlns:p14="http://schemas.microsoft.com/office/powerpoint/2010/main" val="772302575"/>
      </p:ext>
    </p:extLst>
  </p:cSld>
  <p:clrMapOvr>
    <a:masterClrMapping/>
  </p:clrMapOvr>
  <mc:AlternateContent xmlns:mc="http://schemas.openxmlformats.org/markup-compatibility/2006" xmlns:p14="http://schemas.microsoft.com/office/powerpoint/2010/main">
    <mc:Choice Requires="p14">
      <p:transition spd="slow" p14:dur="2000">
        <p14:ferris dir="r"/>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4000" dirty="0">
                <a:solidFill>
                  <a:prstClr val="black"/>
                </a:solidFill>
                <a:cs typeface="B Titr" pitchFamily="2" charset="-78"/>
              </a:rPr>
              <a:t>4-2-مذاکرات هسته ای</a:t>
            </a:r>
            <a:endParaRPr lang="en-US" sz="3600" dirty="0">
              <a:solidFill>
                <a:srgbClr val="990000"/>
              </a:solidFill>
              <a:cs typeface="2  Titr" pitchFamily="2" charset="-78"/>
            </a:endParaRPr>
          </a:p>
        </p:txBody>
      </p:sp>
      <p:sp>
        <p:nvSpPr>
          <p:cNvPr id="4" name="Text Placeholder 3"/>
          <p:cNvSpPr>
            <a:spLocks noGrp="1"/>
          </p:cNvSpPr>
          <p:nvPr>
            <p:ph type="body" sz="half" idx="2"/>
          </p:nvPr>
        </p:nvSpPr>
        <p:spPr/>
        <p:txBody>
          <a:bodyPr/>
          <a:lstStyle/>
          <a:p>
            <a:pPr algn="ctr"/>
            <a:r>
              <a:rPr lang="fa-IR" dirty="0" smtClean="0">
                <a:solidFill>
                  <a:srgbClr val="C00000"/>
                </a:solidFill>
                <a:cs typeface="2  Titr" pitchFamily="2" charset="-78"/>
              </a:rPr>
              <a:t>‏  در دیدار مداحان اهل بیت علیهم‌السلام ‏1394/1/20</a:t>
            </a:r>
            <a:endParaRPr lang="en-US" dirty="0" smtClean="0">
              <a:solidFill>
                <a:srgbClr val="C00000"/>
              </a:solidFill>
              <a:cs typeface="2  Titr" pitchFamily="2" charset="-78"/>
            </a:endParaRPr>
          </a:p>
          <a:p>
            <a:endParaRPr lang="en-US" dirty="0"/>
          </a:p>
        </p:txBody>
      </p:sp>
      <p:sp>
        <p:nvSpPr>
          <p:cNvPr id="5" name="Slide Number Placeholder 4"/>
          <p:cNvSpPr>
            <a:spLocks noGrp="1"/>
          </p:cNvSpPr>
          <p:nvPr>
            <p:ph type="sldNum" sz="quarter" idx="12"/>
          </p:nvPr>
        </p:nvSpPr>
        <p:spPr/>
        <p:txBody>
          <a:bodyPr/>
          <a:lstStyle/>
          <a:p>
            <a:r>
              <a:rPr lang="fa-IR" dirty="0" smtClean="0">
                <a:solidFill>
                  <a:srgbClr val="7E0000"/>
                </a:solidFill>
                <a:cs typeface="B Titr" pitchFamily="2" charset="-78"/>
              </a:rPr>
              <a:t>59</a:t>
            </a:r>
            <a:endParaRPr lang="fa-IR" dirty="0">
              <a:solidFill>
                <a:srgbClr val="7E0000"/>
              </a:solidFill>
              <a:cs typeface="B Titr" pitchFamily="2" charset="-78"/>
            </a:endParaRPr>
          </a:p>
        </p:txBody>
      </p:sp>
      <p:graphicFrame>
        <p:nvGraphicFramePr>
          <p:cNvPr id="6" name="Table 5"/>
          <p:cNvGraphicFramePr>
            <a:graphicFrameLocks noGrp="1"/>
          </p:cNvGraphicFramePr>
          <p:nvPr>
            <p:extLst>
              <p:ext uri="{D42A27DB-BD31-4B8C-83A1-F6EECF244321}">
                <p14:modId xmlns:p14="http://schemas.microsoft.com/office/powerpoint/2010/main" val="860309491"/>
              </p:ext>
            </p:extLst>
          </p:nvPr>
        </p:nvGraphicFramePr>
        <p:xfrm>
          <a:off x="1907704" y="2204864"/>
          <a:ext cx="6929486" cy="4214842"/>
        </p:xfrm>
        <a:graphic>
          <a:graphicData uri="http://schemas.openxmlformats.org/drawingml/2006/table">
            <a:tbl>
              <a:tblPr/>
              <a:tblGrid>
                <a:gridCol w="6929486"/>
              </a:tblGrid>
              <a:tr h="4214842">
                <a:tc>
                  <a:txBody>
                    <a:bodyPr/>
                    <a:lstStyle/>
                    <a:p>
                      <a:pPr marL="342900" lvl="0" indent="-342900" algn="justLow" rtl="1">
                        <a:lnSpc>
                          <a:spcPct val="115000"/>
                        </a:lnSpc>
                        <a:spcAft>
                          <a:spcPts val="0"/>
                        </a:spcAft>
                        <a:buClr>
                          <a:srgbClr val="BCA100"/>
                        </a:buClr>
                        <a:buFont typeface="Symbol"/>
                        <a:buChar char=""/>
                      </a:pPr>
                      <a:r>
                        <a:rPr lang="ar-SA" sz="2400" dirty="0">
                          <a:solidFill>
                            <a:srgbClr val="000000"/>
                          </a:solidFill>
                          <a:latin typeface="Tahoma"/>
                          <a:ea typeface="Calibri"/>
                          <a:cs typeface="2  Titr" pitchFamily="2" charset="-78"/>
                        </a:rPr>
                        <a:t>با وجود اينكه من خوش‌بين نبودم به </a:t>
                      </a:r>
                      <a:r>
                        <a:rPr lang="ar-SA" sz="2400" dirty="0" smtClean="0">
                          <a:solidFill>
                            <a:srgbClr val="000000"/>
                          </a:solidFill>
                          <a:latin typeface="Tahoma"/>
                          <a:ea typeface="Calibri"/>
                          <a:cs typeface="2  Titr" pitchFamily="2" charset="-78"/>
                        </a:rPr>
                        <a:t>مذاكره‌ </a:t>
                      </a:r>
                      <a:r>
                        <a:rPr lang="ar-SA" sz="2400" dirty="0">
                          <a:solidFill>
                            <a:srgbClr val="000000"/>
                          </a:solidFill>
                          <a:latin typeface="Tahoma"/>
                          <a:ea typeface="Calibri"/>
                          <a:cs typeface="2  Titr" pitchFamily="2" charset="-78"/>
                        </a:rPr>
                        <a:t>با آمريكا، با اين مذاكرات</a:t>
                      </a:r>
                      <a:r>
                        <a:rPr lang="ar-SA" sz="2000" dirty="0">
                          <a:latin typeface="Calibri"/>
                          <a:ea typeface="Calibri"/>
                          <a:cs typeface="2  Titr" pitchFamily="2" charset="-78"/>
                        </a:rPr>
                        <a:t> </a:t>
                      </a:r>
                      <a:r>
                        <a:rPr lang="ar-SA" sz="2400" dirty="0">
                          <a:solidFill>
                            <a:srgbClr val="000000"/>
                          </a:solidFill>
                          <a:latin typeface="Tahoma"/>
                          <a:ea typeface="Calibri"/>
                          <a:cs typeface="2  Titr" pitchFamily="2" charset="-78"/>
                        </a:rPr>
                        <a:t>موردى، مخالفت نكردم، موافقت كردم؛ از مذاكره‌كنندگان هم با </a:t>
                      </a:r>
                      <a:r>
                        <a:rPr lang="ar-SA" sz="2400" dirty="0" smtClean="0">
                          <a:solidFill>
                            <a:srgbClr val="000000"/>
                          </a:solidFill>
                          <a:latin typeface="Tahoma"/>
                          <a:ea typeface="Calibri"/>
                          <a:cs typeface="2  Titr" pitchFamily="2" charset="-78"/>
                        </a:rPr>
                        <a:t>همه‌ </a:t>
                      </a:r>
                      <a:r>
                        <a:rPr lang="ar-SA" sz="2400" dirty="0">
                          <a:solidFill>
                            <a:srgbClr val="000000"/>
                          </a:solidFill>
                          <a:latin typeface="Tahoma"/>
                          <a:ea typeface="Calibri"/>
                          <a:cs typeface="2  Titr" pitchFamily="2" charset="-78"/>
                        </a:rPr>
                        <a:t>وجود حمايت كردم، الان هم حمايت </a:t>
                      </a:r>
                      <a:r>
                        <a:rPr lang="ar-SA" sz="2400" dirty="0" smtClean="0">
                          <a:solidFill>
                            <a:srgbClr val="000000"/>
                          </a:solidFill>
                          <a:latin typeface="Tahoma"/>
                          <a:ea typeface="Calibri"/>
                          <a:cs typeface="2  Titr" pitchFamily="2" charset="-78"/>
                        </a:rPr>
                        <a:t>مي</a:t>
                      </a:r>
                      <a:r>
                        <a:rPr lang="fa-IR" sz="2400" dirty="0" smtClean="0">
                          <a:solidFill>
                            <a:srgbClr val="000000"/>
                          </a:solidFill>
                          <a:latin typeface="Tahoma"/>
                          <a:ea typeface="Calibri"/>
                          <a:cs typeface="2  Titr" pitchFamily="2" charset="-78"/>
                        </a:rPr>
                        <a:t> </a:t>
                      </a:r>
                      <a:r>
                        <a:rPr lang="ar-SA" sz="2400" dirty="0" smtClean="0">
                          <a:solidFill>
                            <a:srgbClr val="000000"/>
                          </a:solidFill>
                          <a:latin typeface="Tahoma"/>
                          <a:ea typeface="Calibri"/>
                          <a:cs typeface="2  Titr" pitchFamily="2" charset="-78"/>
                        </a:rPr>
                        <a:t>كنم</a:t>
                      </a:r>
                      <a:r>
                        <a:rPr lang="ar-SA" sz="2400" dirty="0">
                          <a:solidFill>
                            <a:srgbClr val="000000"/>
                          </a:solidFill>
                          <a:latin typeface="Tahoma"/>
                          <a:ea typeface="Calibri"/>
                          <a:cs typeface="2  Titr" pitchFamily="2" charset="-78"/>
                        </a:rPr>
                        <a:t>.</a:t>
                      </a:r>
                      <a:endParaRPr lang="en-US" sz="2000" dirty="0">
                        <a:latin typeface="Calibri"/>
                        <a:ea typeface="Calibri"/>
                        <a:cs typeface="2  Titr" pitchFamily="2" charset="-78"/>
                      </a:endParaRPr>
                    </a:p>
                    <a:p>
                      <a:pPr marL="342900" lvl="0" indent="-342900" algn="justLow" rtl="1">
                        <a:lnSpc>
                          <a:spcPct val="115000"/>
                        </a:lnSpc>
                        <a:spcAft>
                          <a:spcPts val="0"/>
                        </a:spcAft>
                        <a:buClr>
                          <a:srgbClr val="BCA100"/>
                        </a:buClr>
                        <a:buFont typeface="Symbol"/>
                        <a:buChar char=""/>
                      </a:pPr>
                      <a:r>
                        <a:rPr lang="ar-SA" sz="2400" dirty="0">
                          <a:solidFill>
                            <a:srgbClr val="000000"/>
                          </a:solidFill>
                          <a:latin typeface="Tahoma"/>
                          <a:ea typeface="Calibri"/>
                          <a:cs typeface="2  Titr" pitchFamily="2" charset="-78"/>
                        </a:rPr>
                        <a:t>از رسيدن به يك توافقى كه منافع ملّت ايران را تأمين كند و عزّت ملّت ايران را حفظ كند، صددرصد من حمايت </a:t>
                      </a:r>
                      <a:r>
                        <a:rPr lang="ar-SA" sz="2400" dirty="0" smtClean="0">
                          <a:solidFill>
                            <a:srgbClr val="000000"/>
                          </a:solidFill>
                          <a:latin typeface="Tahoma"/>
                          <a:ea typeface="Calibri"/>
                          <a:cs typeface="2  Titr" pitchFamily="2" charset="-78"/>
                        </a:rPr>
                        <a:t>مي</a:t>
                      </a:r>
                      <a:r>
                        <a:rPr lang="fa-IR" sz="2400" dirty="0" smtClean="0">
                          <a:solidFill>
                            <a:srgbClr val="000000"/>
                          </a:solidFill>
                          <a:latin typeface="Tahoma"/>
                          <a:ea typeface="Calibri"/>
                          <a:cs typeface="2  Titr" pitchFamily="2" charset="-78"/>
                        </a:rPr>
                        <a:t> </a:t>
                      </a:r>
                      <a:r>
                        <a:rPr lang="ar-SA" sz="2400" dirty="0" smtClean="0">
                          <a:solidFill>
                            <a:srgbClr val="000000"/>
                          </a:solidFill>
                          <a:latin typeface="Tahoma"/>
                          <a:ea typeface="Calibri"/>
                          <a:cs typeface="2  Titr" pitchFamily="2" charset="-78"/>
                        </a:rPr>
                        <a:t>كنم</a:t>
                      </a:r>
                      <a:r>
                        <a:rPr lang="ar-SA" sz="2400" dirty="0">
                          <a:solidFill>
                            <a:srgbClr val="000000"/>
                          </a:solidFill>
                          <a:latin typeface="Tahoma"/>
                          <a:ea typeface="Calibri"/>
                          <a:cs typeface="2  Titr" pitchFamily="2" charset="-78"/>
                        </a:rPr>
                        <a:t>.</a:t>
                      </a:r>
                      <a:endParaRPr lang="en-US" sz="2000" dirty="0">
                        <a:latin typeface="Calibri"/>
                        <a:ea typeface="Calibri"/>
                        <a:cs typeface="2  Titr" pitchFamily="2" charset="-78"/>
                      </a:endParaRPr>
                    </a:p>
                    <a:p>
                      <a:pPr marL="342900" lvl="0" indent="-342900" algn="just" rtl="1">
                        <a:lnSpc>
                          <a:spcPct val="115000"/>
                        </a:lnSpc>
                        <a:spcAft>
                          <a:spcPts val="0"/>
                        </a:spcAft>
                        <a:buClr>
                          <a:srgbClr val="BCA100"/>
                        </a:buClr>
                        <a:buFont typeface="Symbol"/>
                        <a:buChar char=""/>
                      </a:pPr>
                      <a:r>
                        <a:rPr lang="ar-SA" sz="2400" dirty="0">
                          <a:solidFill>
                            <a:srgbClr val="000000"/>
                          </a:solidFill>
                          <a:latin typeface="Tahoma"/>
                          <a:ea typeface="Calibri"/>
                          <a:cs typeface="2  Titr" pitchFamily="2" charset="-78"/>
                        </a:rPr>
                        <a:t>توافق نكردن از توافق كردنى كه در آن، منافع ملّت پامال بشود، عزّت ملّت از بين برود، ملّت ايران با اين عظمت، تحقير بشود، توافق نكردن شرف دارد بر يك چنين توافق كردنى.</a:t>
                      </a:r>
                      <a:endParaRPr lang="en-US" sz="2000" dirty="0">
                        <a:latin typeface="Calibri"/>
                        <a:ea typeface="Calibri"/>
                        <a:cs typeface="2  Titr" pitchFamily="2" charset="-78"/>
                      </a:endParaRPr>
                    </a:p>
                  </a:txBody>
                  <a:tcPr marL="114300" marR="114300" marT="0" marB="0">
                    <a:lnL>
                      <a:noFill/>
                    </a:lnL>
                    <a:lnR>
                      <a:noFill/>
                    </a:lnR>
                    <a:lnT>
                      <a:noFill/>
                    </a:lnT>
                    <a:lnB>
                      <a:noFill/>
                    </a:lnB>
                    <a:solidFill>
                      <a:schemeClr val="accent3">
                        <a:lumMod val="40000"/>
                        <a:lumOff val="60000"/>
                      </a:schemeClr>
                    </a:solidFill>
                  </a:tcPr>
                </a:tc>
              </a:tr>
            </a:tbl>
          </a:graphicData>
        </a:graphic>
      </p:graphicFrame>
      <p:sp>
        <p:nvSpPr>
          <p:cNvPr id="3" name="Rectangle 2"/>
          <p:cNvSpPr/>
          <p:nvPr/>
        </p:nvSpPr>
        <p:spPr>
          <a:xfrm>
            <a:off x="4739367" y="1772816"/>
            <a:ext cx="3342582" cy="369332"/>
          </a:xfrm>
          <a:prstGeom prst="rect">
            <a:avLst/>
          </a:prstGeom>
          <a:solidFill>
            <a:srgbClr val="FFC000"/>
          </a:solidFill>
        </p:spPr>
        <p:txBody>
          <a:bodyPr wrap="none">
            <a:spAutoFit/>
          </a:bodyPr>
          <a:lstStyle/>
          <a:p>
            <a:r>
              <a:rPr lang="fa-IR" dirty="0" smtClean="0">
                <a:cs typeface="2  Titr" pitchFamily="2" charset="-78"/>
              </a:rPr>
              <a:t>10-4-2- موافقت </a:t>
            </a:r>
            <a:r>
              <a:rPr lang="fa-IR" dirty="0">
                <a:cs typeface="2  Titr" pitchFamily="2" charset="-78"/>
              </a:rPr>
              <a:t>با مذاکرات موردی</a:t>
            </a:r>
            <a:endParaRPr lang="fa-IR" dirty="0"/>
          </a:p>
        </p:txBody>
      </p:sp>
    </p:spTree>
    <p:extLst>
      <p:ext uri="{BB962C8B-B14F-4D97-AF65-F5344CB8AC3E}">
        <p14:creationId xmlns:p14="http://schemas.microsoft.com/office/powerpoint/2010/main" val="1089812897"/>
      </p:ext>
    </p:extLst>
  </p:cSld>
  <p:clrMapOvr>
    <a:masterClrMapping/>
  </p:clrMapOvr>
  <p:transition spd="slow">
    <p:strips dir="ru"/>
    <p:sndAc>
      <p:stSnd>
        <p:snd r:embed="rId2" name="chimes.wav"/>
      </p:stSnd>
    </p:sndAc>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fa-IR" sz="4000" dirty="0">
                <a:solidFill>
                  <a:prstClr val="black"/>
                </a:solidFill>
                <a:cs typeface="B Titr" pitchFamily="2" charset="-78"/>
              </a:rPr>
              <a:t>4-2-مذاکرات هسته ای</a:t>
            </a:r>
            <a:endParaRPr lang="en-US" sz="2800" dirty="0">
              <a:solidFill>
                <a:srgbClr val="990000"/>
              </a:solidFill>
              <a:cs typeface="2  Titr" pitchFamily="2" charset="-78"/>
            </a:endParaRPr>
          </a:p>
        </p:txBody>
      </p:sp>
      <p:sp>
        <p:nvSpPr>
          <p:cNvPr id="4" name="Text Placeholder 3"/>
          <p:cNvSpPr>
            <a:spLocks noGrp="1"/>
          </p:cNvSpPr>
          <p:nvPr>
            <p:ph type="body" sz="half" idx="2"/>
          </p:nvPr>
        </p:nvSpPr>
        <p:spPr/>
        <p:txBody>
          <a:bodyPr/>
          <a:lstStyle/>
          <a:p>
            <a:pPr algn="ctr"/>
            <a:r>
              <a:rPr lang="fa-IR" dirty="0" smtClean="0">
                <a:solidFill>
                  <a:srgbClr val="C00000"/>
                </a:solidFill>
                <a:cs typeface="2  Titr" pitchFamily="2" charset="-78"/>
              </a:rPr>
              <a:t>‏  در دیدار مداحان اهل بیت علیهم‌السلام ‏1394/1/20</a:t>
            </a:r>
            <a:endParaRPr lang="en-US" dirty="0" smtClean="0">
              <a:solidFill>
                <a:srgbClr val="C00000"/>
              </a:solidFill>
              <a:cs typeface="2  Titr" pitchFamily="2" charset="-78"/>
            </a:endParaRPr>
          </a:p>
          <a:p>
            <a:endParaRPr lang="en-US" dirty="0"/>
          </a:p>
        </p:txBody>
      </p:sp>
      <p:sp>
        <p:nvSpPr>
          <p:cNvPr id="5" name="Slide Number Placeholder 4"/>
          <p:cNvSpPr>
            <a:spLocks noGrp="1"/>
          </p:cNvSpPr>
          <p:nvPr>
            <p:ph type="sldNum" sz="quarter" idx="12"/>
          </p:nvPr>
        </p:nvSpPr>
        <p:spPr/>
        <p:txBody>
          <a:bodyPr/>
          <a:lstStyle/>
          <a:p>
            <a:r>
              <a:rPr lang="fa-IR" dirty="0" smtClean="0">
                <a:solidFill>
                  <a:srgbClr val="7E0000"/>
                </a:solidFill>
                <a:cs typeface="B Titr" pitchFamily="2" charset="-78"/>
              </a:rPr>
              <a:t>60</a:t>
            </a:r>
            <a:endParaRPr lang="fa-IR" dirty="0">
              <a:solidFill>
                <a:srgbClr val="7E0000"/>
              </a:solidFill>
              <a:cs typeface="B Titr" pitchFamily="2" charset="-78"/>
            </a:endParaRPr>
          </a:p>
        </p:txBody>
      </p:sp>
      <p:graphicFrame>
        <p:nvGraphicFramePr>
          <p:cNvPr id="6" name="Table 5"/>
          <p:cNvGraphicFramePr>
            <a:graphicFrameLocks noGrp="1"/>
          </p:cNvGraphicFramePr>
          <p:nvPr>
            <p:extLst>
              <p:ext uri="{D42A27DB-BD31-4B8C-83A1-F6EECF244321}">
                <p14:modId xmlns:p14="http://schemas.microsoft.com/office/powerpoint/2010/main" val="200759380"/>
              </p:ext>
            </p:extLst>
          </p:nvPr>
        </p:nvGraphicFramePr>
        <p:xfrm>
          <a:off x="1835696" y="2204864"/>
          <a:ext cx="6858048" cy="4357718"/>
        </p:xfrm>
        <a:graphic>
          <a:graphicData uri="http://schemas.openxmlformats.org/drawingml/2006/table">
            <a:tbl>
              <a:tblPr/>
              <a:tblGrid>
                <a:gridCol w="6858048"/>
              </a:tblGrid>
              <a:tr h="4357718">
                <a:tc>
                  <a:txBody>
                    <a:bodyPr/>
                    <a:lstStyle/>
                    <a:p>
                      <a:pPr marL="342900" lvl="0" indent="-342900" algn="just" rtl="1">
                        <a:lnSpc>
                          <a:spcPct val="150000"/>
                        </a:lnSpc>
                        <a:spcAft>
                          <a:spcPts val="0"/>
                        </a:spcAft>
                        <a:buClr>
                          <a:srgbClr val="BCA100"/>
                        </a:buClr>
                        <a:buFont typeface="Symbol"/>
                        <a:buChar char=""/>
                      </a:pPr>
                      <a:r>
                        <a:rPr lang="ar-SA" sz="2000" dirty="0">
                          <a:solidFill>
                            <a:srgbClr val="000000"/>
                          </a:solidFill>
                          <a:latin typeface="Tahoma"/>
                          <a:ea typeface="Calibri"/>
                          <a:cs typeface="2  Titr" pitchFamily="2" charset="-78"/>
                        </a:rPr>
                        <a:t>مسئولين بايد مردم را و بخصوص نخبگان را از جزئيّات و واقعيّات مطّلع كنند؛ ما چيز محرمانه و مخفى نداريم. اين مصداق همدلى با مردم است.</a:t>
                      </a:r>
                      <a:endParaRPr lang="en-US" sz="1800" dirty="0">
                        <a:latin typeface="Calibri"/>
                        <a:ea typeface="Calibri"/>
                        <a:cs typeface="2  Titr" pitchFamily="2" charset="-78"/>
                      </a:endParaRPr>
                    </a:p>
                    <a:p>
                      <a:pPr marL="342900" lvl="0" indent="-342900" algn="just" rtl="1">
                        <a:lnSpc>
                          <a:spcPct val="150000"/>
                        </a:lnSpc>
                        <a:spcAft>
                          <a:spcPts val="0"/>
                        </a:spcAft>
                        <a:buClr>
                          <a:srgbClr val="BCA100"/>
                        </a:buClr>
                        <a:buFont typeface="Symbol"/>
                        <a:buChar char=""/>
                      </a:pPr>
                      <a:r>
                        <a:rPr lang="ar-SA" sz="2000" dirty="0">
                          <a:solidFill>
                            <a:srgbClr val="000000"/>
                          </a:solidFill>
                          <a:latin typeface="Tahoma"/>
                          <a:ea typeface="Calibri"/>
                          <a:cs typeface="2  Titr" pitchFamily="2" charset="-78"/>
                        </a:rPr>
                        <a:t>مسئولين يك جمعى از مخالفين را ــ از آن افرادى را كه شاخصند ــ دعوت كنند، حرفهاى آنها را بشنوند؛ اى بسا در حرفهاى آنها يك نكته‌اى باشد كه اين نكته را اگر رعايت كنند، كارشان بهتر پيش برود؛ اگر چنانچه نكته‌اى هم نبود، آنها را قانع كنند</a:t>
                      </a:r>
                      <a:r>
                        <a:rPr lang="ar-SA" sz="2000" dirty="0" smtClean="0">
                          <a:solidFill>
                            <a:srgbClr val="000000"/>
                          </a:solidFill>
                          <a:latin typeface="Tahoma"/>
                          <a:ea typeface="Calibri"/>
                          <a:cs typeface="2  Titr" pitchFamily="2" charset="-78"/>
                        </a:rPr>
                        <a:t>.</a:t>
                      </a:r>
                      <a:endParaRPr lang="fa-IR" sz="2000" dirty="0" smtClean="0">
                        <a:solidFill>
                          <a:srgbClr val="000000"/>
                        </a:solidFill>
                        <a:latin typeface="Tahoma"/>
                        <a:ea typeface="Calibri"/>
                        <a:cs typeface="2  Titr" pitchFamily="2" charset="-78"/>
                      </a:endParaRPr>
                    </a:p>
                    <a:p>
                      <a:pPr marL="342900" marR="0" lvl="0" indent="-342900" algn="just" defTabSz="914400" rtl="1" eaLnBrk="1" fontAlgn="auto" latinLnBrk="0" hangingPunct="1">
                        <a:lnSpc>
                          <a:spcPct val="150000"/>
                        </a:lnSpc>
                        <a:spcBef>
                          <a:spcPts val="0"/>
                        </a:spcBef>
                        <a:spcAft>
                          <a:spcPts val="0"/>
                        </a:spcAft>
                        <a:buClr>
                          <a:srgbClr val="BCA100"/>
                        </a:buClr>
                        <a:buSzTx/>
                        <a:buFont typeface="Symbol"/>
                        <a:buChar char=""/>
                        <a:tabLst/>
                        <a:defRPr/>
                      </a:pPr>
                      <a:r>
                        <a:rPr kumimoji="0" lang="ar-SA" sz="1800" b="0" i="0" u="none" strike="noStrike" cap="none" normalizeH="0" baseline="0" dirty="0" smtClean="0">
                          <a:ln>
                            <a:noFill/>
                          </a:ln>
                          <a:solidFill>
                            <a:srgbClr val="000000"/>
                          </a:solidFill>
                          <a:effectLst/>
                          <a:latin typeface="Tahoma" pitchFamily="34" charset="0"/>
                          <a:ea typeface="Calibri" pitchFamily="34" charset="0"/>
                          <a:cs typeface="2  Titr" pitchFamily="2" charset="-78"/>
                        </a:rPr>
                        <a:t>اين مذاكراتى كه دارد انجام مي</a:t>
                      </a:r>
                      <a:r>
                        <a:rPr kumimoji="0" lang="fa-IR" sz="1800" b="0" i="0" u="none" strike="noStrike" cap="none" normalizeH="0" baseline="0" dirty="0" smtClean="0">
                          <a:ln>
                            <a:noFill/>
                          </a:ln>
                          <a:solidFill>
                            <a:srgbClr val="000000"/>
                          </a:solidFill>
                          <a:effectLst/>
                          <a:latin typeface="Tahoma" pitchFamily="34" charset="0"/>
                          <a:ea typeface="Calibri" pitchFamily="34" charset="0"/>
                          <a:cs typeface="2  Titr" pitchFamily="2" charset="-78"/>
                        </a:rPr>
                        <a:t> </a:t>
                      </a:r>
                      <a:r>
                        <a:rPr kumimoji="0" lang="ar-SA" sz="1800" b="0" i="0" u="none" strike="noStrike" cap="none" normalizeH="0" baseline="0" dirty="0" smtClean="0">
                          <a:ln>
                            <a:noFill/>
                          </a:ln>
                          <a:solidFill>
                            <a:srgbClr val="000000"/>
                          </a:solidFill>
                          <a:effectLst/>
                          <a:latin typeface="Tahoma" pitchFamily="34" charset="0"/>
                          <a:ea typeface="Calibri" pitchFamily="34" charset="0"/>
                          <a:cs typeface="2  Titr" pitchFamily="2" charset="-78"/>
                        </a:rPr>
                        <a:t>گيرد فقط در موضوع هسته‌اى است؛ فقط. ما در هيچ موضوع ديگرى فعلا با آمريكا مذاكره نداريم</a:t>
                      </a:r>
                      <a:r>
                        <a:rPr kumimoji="0" lang="en-US" sz="1100" b="0" i="0" u="none" strike="noStrike" cap="none" normalizeH="0" baseline="0" dirty="0" smtClean="0">
                          <a:ln>
                            <a:noFill/>
                          </a:ln>
                          <a:solidFill>
                            <a:schemeClr val="tx1"/>
                          </a:solidFill>
                          <a:effectLst/>
                          <a:latin typeface="Arial" pitchFamily="34" charset="0"/>
                          <a:cs typeface="2  Titr" pitchFamily="2" charset="-78"/>
                        </a:rPr>
                        <a:t> </a:t>
                      </a:r>
                      <a:endParaRPr kumimoji="0" lang="en-US" sz="2800" b="0" i="0" u="none" strike="noStrike" cap="none" normalizeH="0" baseline="0" dirty="0" smtClean="0">
                        <a:ln>
                          <a:noFill/>
                        </a:ln>
                        <a:solidFill>
                          <a:schemeClr val="tx1"/>
                        </a:solidFill>
                        <a:effectLst/>
                        <a:latin typeface="Arial" pitchFamily="34" charset="0"/>
                        <a:cs typeface="2  Titr" pitchFamily="2" charset="-78"/>
                      </a:endParaRPr>
                    </a:p>
                    <a:p>
                      <a:pPr marL="342900" lvl="0" indent="-342900" algn="just" rtl="1">
                        <a:lnSpc>
                          <a:spcPct val="115000"/>
                        </a:lnSpc>
                        <a:spcAft>
                          <a:spcPts val="0"/>
                        </a:spcAft>
                        <a:buClr>
                          <a:srgbClr val="BCA100"/>
                        </a:buClr>
                        <a:buFont typeface="Symbol"/>
                        <a:buChar char=""/>
                      </a:pPr>
                      <a:endParaRPr lang="en-US" sz="1800" dirty="0">
                        <a:latin typeface="Calibri"/>
                        <a:ea typeface="Calibri"/>
                        <a:cs typeface="2  Titr" pitchFamily="2" charset="-78"/>
                      </a:endParaRPr>
                    </a:p>
                  </a:txBody>
                  <a:tcPr marL="114300" marR="114300" marT="0" marB="0">
                    <a:lnL>
                      <a:noFill/>
                    </a:lnL>
                    <a:lnR>
                      <a:noFill/>
                    </a:lnR>
                    <a:lnT>
                      <a:noFill/>
                    </a:lnT>
                    <a:lnB>
                      <a:noFill/>
                    </a:lnB>
                    <a:solidFill>
                      <a:schemeClr val="accent3">
                        <a:lumMod val="40000"/>
                        <a:lumOff val="60000"/>
                      </a:schemeClr>
                    </a:solidFill>
                  </a:tcPr>
                </a:tc>
              </a:tr>
            </a:tbl>
          </a:graphicData>
        </a:graphic>
      </p:graphicFrame>
      <p:sp>
        <p:nvSpPr>
          <p:cNvPr id="3" name="Rectangle 2"/>
          <p:cNvSpPr/>
          <p:nvPr/>
        </p:nvSpPr>
        <p:spPr>
          <a:xfrm>
            <a:off x="5651915" y="1772816"/>
            <a:ext cx="2730235" cy="369332"/>
          </a:xfrm>
          <a:prstGeom prst="rect">
            <a:avLst/>
          </a:prstGeom>
          <a:solidFill>
            <a:srgbClr val="FFC000"/>
          </a:solidFill>
        </p:spPr>
        <p:txBody>
          <a:bodyPr wrap="none">
            <a:spAutoFit/>
          </a:bodyPr>
          <a:lstStyle/>
          <a:p>
            <a:r>
              <a:rPr lang="fa-IR" dirty="0" smtClean="0">
                <a:cs typeface="2  Titr" pitchFamily="2" charset="-78"/>
              </a:rPr>
              <a:t>11-4-2- اطلاع </a:t>
            </a:r>
            <a:r>
              <a:rPr lang="fa-IR" dirty="0">
                <a:cs typeface="2  Titr" pitchFamily="2" charset="-78"/>
              </a:rPr>
              <a:t>رسانی </a:t>
            </a:r>
            <a:r>
              <a:rPr lang="fa-IR" dirty="0" smtClean="0">
                <a:cs typeface="2  Titr" pitchFamily="2" charset="-78"/>
              </a:rPr>
              <a:t>شفاف</a:t>
            </a:r>
            <a:endParaRPr lang="fa-IR" dirty="0"/>
          </a:p>
        </p:txBody>
      </p:sp>
    </p:spTree>
    <p:extLst>
      <p:ext uri="{BB962C8B-B14F-4D97-AF65-F5344CB8AC3E}">
        <p14:creationId xmlns:p14="http://schemas.microsoft.com/office/powerpoint/2010/main" val="2667954509"/>
      </p:ext>
    </p:extLst>
  </p:cSld>
  <p:clrMapOvr>
    <a:masterClrMapping/>
  </p:clrMapOvr>
  <p:transition spd="slow">
    <p:wheel spokes="8"/>
    <p:sndAc>
      <p:stSnd>
        <p:snd r:embed="rId2" name="chimes.wav"/>
      </p:stSnd>
    </p:sndAc>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fa-IR" sz="3600" b="1" dirty="0">
                <a:cs typeface="2  Titr" pitchFamily="2" charset="-78"/>
              </a:rPr>
              <a:t>مهم‌ترین خطوط قرمز مذاکرات هسته ای</a:t>
            </a:r>
            <a:endParaRPr lang="fa-IR" sz="3600" dirty="0">
              <a:cs typeface="2  Titr" pitchFamily="2" charset="-78"/>
            </a:endParaRPr>
          </a:p>
        </p:txBody>
      </p:sp>
      <p:sp>
        <p:nvSpPr>
          <p:cNvPr id="4" name="Text Placeholder 3"/>
          <p:cNvSpPr>
            <a:spLocks noGrp="1"/>
          </p:cNvSpPr>
          <p:nvPr>
            <p:ph type="body" sz="half" idx="2"/>
          </p:nvPr>
        </p:nvSpPr>
        <p:spPr/>
        <p:txBody>
          <a:bodyPr/>
          <a:lstStyle/>
          <a:p>
            <a:pPr algn="ctr"/>
            <a:r>
              <a:rPr lang="fa-IR" dirty="0">
                <a:solidFill>
                  <a:srgbClr val="FF0000">
                    <a:alpha val="50196"/>
                  </a:srgbClr>
                </a:solidFill>
                <a:cs typeface="2  Titr" pitchFamily="2" charset="-78"/>
              </a:rPr>
              <a:t>در دیدار مسئولان نظام</a:t>
            </a:r>
          </a:p>
          <a:p>
            <a:pPr algn="ctr"/>
            <a:r>
              <a:rPr lang="fa-IR" dirty="0">
                <a:solidFill>
                  <a:srgbClr val="FF0000">
                    <a:alpha val="50196"/>
                  </a:srgbClr>
                </a:solidFill>
                <a:cs typeface="2  Titr" pitchFamily="2" charset="-78"/>
              </a:rPr>
              <a:t> ‏1394/04/02</a:t>
            </a:r>
          </a:p>
          <a:p>
            <a:endParaRPr lang="fa-IR" dirty="0"/>
          </a:p>
        </p:txBody>
      </p:sp>
      <p:sp>
        <p:nvSpPr>
          <p:cNvPr id="5" name="Slide Number Placeholder 4"/>
          <p:cNvSpPr>
            <a:spLocks noGrp="1"/>
          </p:cNvSpPr>
          <p:nvPr>
            <p:ph type="sldNum" sz="quarter" idx="12"/>
          </p:nvPr>
        </p:nvSpPr>
        <p:spPr/>
        <p:txBody>
          <a:bodyPr/>
          <a:lstStyle/>
          <a:p>
            <a:r>
              <a:rPr lang="fa-IR" dirty="0" smtClean="0">
                <a:solidFill>
                  <a:srgbClr val="7E0000"/>
                </a:solidFill>
                <a:cs typeface="B Titr" pitchFamily="2" charset="-78"/>
              </a:rPr>
              <a:t>61</a:t>
            </a:r>
            <a:endParaRPr lang="fa-IR" dirty="0">
              <a:solidFill>
                <a:srgbClr val="7E0000"/>
              </a:solidFill>
              <a:cs typeface="B Titr" pitchFamily="2" charset="-78"/>
            </a:endParaRPr>
          </a:p>
        </p:txBody>
      </p:sp>
      <p:graphicFrame>
        <p:nvGraphicFramePr>
          <p:cNvPr id="6" name="Table 5"/>
          <p:cNvGraphicFramePr>
            <a:graphicFrameLocks noGrp="1"/>
          </p:cNvGraphicFramePr>
          <p:nvPr>
            <p:extLst>
              <p:ext uri="{D42A27DB-BD31-4B8C-83A1-F6EECF244321}">
                <p14:modId xmlns:p14="http://schemas.microsoft.com/office/powerpoint/2010/main" val="3957757957"/>
              </p:ext>
            </p:extLst>
          </p:nvPr>
        </p:nvGraphicFramePr>
        <p:xfrm>
          <a:off x="2233439" y="2492896"/>
          <a:ext cx="6248400" cy="3886200"/>
        </p:xfrm>
        <a:graphic>
          <a:graphicData uri="http://schemas.openxmlformats.org/drawingml/2006/table">
            <a:tbl>
              <a:tblPr>
                <a:tableStyleId>{5C22544A-7EE6-4342-B048-85BDC9FD1C3A}</a:tableStyleId>
              </a:tblPr>
              <a:tblGrid>
                <a:gridCol w="6248400"/>
              </a:tblGrid>
              <a:tr h="3814192">
                <a:tc>
                  <a:txBody>
                    <a:bodyPr/>
                    <a:lstStyle/>
                    <a:p>
                      <a:pPr marL="342900" lvl="0" indent="-342900" algn="justLow" rtl="1">
                        <a:lnSpc>
                          <a:spcPct val="150000"/>
                        </a:lnSpc>
                        <a:spcAft>
                          <a:spcPts val="0"/>
                        </a:spcAft>
                        <a:buClr>
                          <a:srgbClr val="BCA100"/>
                        </a:buClr>
                        <a:buFont typeface="Symbol"/>
                        <a:buChar char=""/>
                      </a:pPr>
                      <a:r>
                        <a:rPr lang="ar-SA" sz="2000" dirty="0">
                          <a:effectLst/>
                          <a:cs typeface="2  Titr" pitchFamily="2" charset="-78"/>
                        </a:rPr>
                        <a:t>یکى اینکه آنها اصرار دارند بر محدودیّت بلندمدّت؛ ما گفتیم ما محدودیّت ده سال و دوازده سال و مانند اینها را قبول نداریم.</a:t>
                      </a:r>
                      <a:endParaRPr lang="en-US" sz="1800" dirty="0">
                        <a:effectLst/>
                        <a:cs typeface="2  Titr" pitchFamily="2" charset="-78"/>
                      </a:endParaRPr>
                    </a:p>
                    <a:p>
                      <a:pPr marL="342900" lvl="0" indent="-342900" algn="justLow" rtl="1">
                        <a:lnSpc>
                          <a:spcPct val="150000"/>
                        </a:lnSpc>
                        <a:spcAft>
                          <a:spcPts val="0"/>
                        </a:spcAft>
                        <a:buClr>
                          <a:srgbClr val="BCA100"/>
                        </a:buClr>
                        <a:buFont typeface="Symbol"/>
                        <a:buChar char=""/>
                      </a:pPr>
                      <a:r>
                        <a:rPr lang="ar-SA" sz="2000" dirty="0">
                          <a:effectLst/>
                          <a:cs typeface="2  Titr" pitchFamily="2" charset="-78"/>
                        </a:rPr>
                        <a:t>در همین مدّتِ محدودیّت هم که ما قبول </a:t>
                      </a:r>
                      <a:r>
                        <a:rPr lang="ar-SA" sz="2000" dirty="0" smtClean="0">
                          <a:effectLst/>
                          <a:cs typeface="2  Titr" pitchFamily="2" charset="-78"/>
                        </a:rPr>
                        <a:t>می</a:t>
                      </a:r>
                      <a:r>
                        <a:rPr lang="fa-IR" sz="2000" dirty="0" smtClean="0">
                          <a:effectLst/>
                          <a:cs typeface="2  Titr" pitchFamily="2" charset="-78"/>
                        </a:rPr>
                        <a:t> </a:t>
                      </a:r>
                      <a:r>
                        <a:rPr lang="ar-SA" sz="2000" dirty="0" smtClean="0">
                          <a:effectLst/>
                          <a:cs typeface="2  Titr" pitchFamily="2" charset="-78"/>
                        </a:rPr>
                        <a:t>کنیم</a:t>
                      </a:r>
                      <a:r>
                        <a:rPr lang="ar-SA" sz="2000" dirty="0">
                          <a:effectLst/>
                          <a:cs typeface="2  Titr" pitchFamily="2" charset="-78"/>
                        </a:rPr>
                        <a:t>، کار تحقیق و توسعه و ساخت و ساز باید ادامه پیدا کند</a:t>
                      </a:r>
                      <a:r>
                        <a:rPr lang="ar-SA" sz="2000" dirty="0" smtClean="0">
                          <a:effectLst/>
                          <a:cs typeface="2  Titr" pitchFamily="2" charset="-78"/>
                        </a:rPr>
                        <a:t>.</a:t>
                      </a:r>
                      <a:endParaRPr lang="fa-IR" sz="2000" dirty="0" smtClean="0">
                        <a:effectLst/>
                        <a:cs typeface="2  Titr" pitchFamily="2" charset="-78"/>
                      </a:endParaRPr>
                    </a:p>
                    <a:p>
                      <a:pPr marL="342900" marR="0" lvl="0" indent="-342900" algn="justLow" defTabSz="914400" rtl="1" eaLnBrk="1" fontAlgn="auto" latinLnBrk="0" hangingPunct="1">
                        <a:lnSpc>
                          <a:spcPct val="150000"/>
                        </a:lnSpc>
                        <a:spcBef>
                          <a:spcPts val="0"/>
                        </a:spcBef>
                        <a:spcAft>
                          <a:spcPts val="0"/>
                        </a:spcAft>
                        <a:buClr>
                          <a:srgbClr val="BCA100"/>
                        </a:buClr>
                        <a:buSzTx/>
                        <a:buFont typeface="Symbol"/>
                        <a:buChar char=""/>
                        <a:tabLst/>
                        <a:defRPr/>
                      </a:pPr>
                      <a:r>
                        <a:rPr kumimoji="0" lang="ar-SA" sz="1800" b="1" i="0" u="none" strike="noStrike" cap="none" normalizeH="0" baseline="0" dirty="0" smtClean="0">
                          <a:ln>
                            <a:noFill/>
                          </a:ln>
                          <a:solidFill>
                            <a:srgbClr val="000000"/>
                          </a:solidFill>
                          <a:effectLst/>
                          <a:latin typeface="Tahoma" pitchFamily="34" charset="0"/>
                          <a:ea typeface="Calibri" pitchFamily="34" charset="0"/>
                          <a:cs typeface="2  Titr" pitchFamily="2" charset="-78"/>
                        </a:rPr>
                        <a:t>تحریمهاى اقتصادى و مالى و بانکى</a:t>
                      </a:r>
                      <a:r>
                        <a:rPr kumimoji="0" lang="ar-SA" sz="1800" b="0" i="0" u="none" strike="noStrike" cap="none" normalizeH="0" baseline="0" dirty="0" smtClean="0">
                          <a:ln>
                            <a:noFill/>
                          </a:ln>
                          <a:solidFill>
                            <a:srgbClr val="000000"/>
                          </a:solidFill>
                          <a:effectLst/>
                          <a:latin typeface="Tahoma" pitchFamily="34" charset="0"/>
                          <a:ea typeface="Calibri" pitchFamily="34" charset="0"/>
                          <a:cs typeface="2  Titr" pitchFamily="2" charset="-78"/>
                        </a:rPr>
                        <a:t>، چه آنچه به شوراى امنیّت ارتباط پیدا میکند، چه آنچه به کنگره‌ى آمریکا ارتباط پیدا میکند، چه آنچه به دولت آمریکا ارتباط پیدا می</a:t>
                      </a:r>
                      <a:r>
                        <a:rPr kumimoji="0" lang="fa-IR" sz="1800" b="0" i="0" u="none" strike="noStrike" cap="none" normalizeH="0" baseline="0" dirty="0" smtClean="0">
                          <a:ln>
                            <a:noFill/>
                          </a:ln>
                          <a:solidFill>
                            <a:srgbClr val="000000"/>
                          </a:solidFill>
                          <a:effectLst/>
                          <a:latin typeface="Tahoma" pitchFamily="34" charset="0"/>
                          <a:ea typeface="Calibri" pitchFamily="34" charset="0"/>
                          <a:cs typeface="2  Titr" pitchFamily="2" charset="-78"/>
                        </a:rPr>
                        <a:t> </a:t>
                      </a:r>
                      <a:r>
                        <a:rPr kumimoji="0" lang="ar-SA" sz="1800" b="0" i="0" u="none" strike="noStrike" cap="none" normalizeH="0" baseline="0" dirty="0" smtClean="0">
                          <a:ln>
                            <a:noFill/>
                          </a:ln>
                          <a:solidFill>
                            <a:srgbClr val="000000"/>
                          </a:solidFill>
                          <a:effectLst/>
                          <a:latin typeface="Tahoma" pitchFamily="34" charset="0"/>
                          <a:ea typeface="Calibri" pitchFamily="34" charset="0"/>
                          <a:cs typeface="2  Titr" pitchFamily="2" charset="-78"/>
                        </a:rPr>
                        <a:t>کند، همه باید فوراً در هنگام امضاى موافقت‌نامه لغو بشود؛ بقیّه‌ تحریمها هم در فاصله‌هاى معقول [لغو بشود].</a:t>
                      </a:r>
                      <a:r>
                        <a:rPr kumimoji="0" lang="en-US" sz="1050" b="0" i="0" u="none" strike="noStrike" cap="none" normalizeH="0" baseline="0" dirty="0" smtClean="0">
                          <a:ln>
                            <a:noFill/>
                          </a:ln>
                          <a:solidFill>
                            <a:schemeClr val="tx1"/>
                          </a:solidFill>
                          <a:effectLst/>
                          <a:latin typeface="Arial" pitchFamily="34" charset="0"/>
                          <a:cs typeface="2  Titr" pitchFamily="2" charset="-78"/>
                        </a:rPr>
                        <a:t> </a:t>
                      </a:r>
                      <a:endParaRPr kumimoji="0" lang="en-US" sz="2800" b="0" i="0" u="none" strike="noStrike" cap="none" normalizeH="0" baseline="0" dirty="0" smtClean="0">
                        <a:ln>
                          <a:noFill/>
                        </a:ln>
                        <a:solidFill>
                          <a:schemeClr val="tx1"/>
                        </a:solidFill>
                        <a:effectLst/>
                        <a:latin typeface="Arial" pitchFamily="34" charset="0"/>
                        <a:cs typeface="2  Titr" pitchFamily="2" charset="-78"/>
                      </a:endParaRPr>
                    </a:p>
                    <a:p>
                      <a:pPr marL="342900" lvl="0" indent="-342900" algn="justLow" rtl="1">
                        <a:lnSpc>
                          <a:spcPct val="150000"/>
                        </a:lnSpc>
                        <a:spcAft>
                          <a:spcPts val="0"/>
                        </a:spcAft>
                        <a:buClr>
                          <a:srgbClr val="BCA100"/>
                        </a:buClr>
                        <a:buFont typeface="Symbol"/>
                        <a:buChar char=""/>
                      </a:pPr>
                      <a:endParaRPr lang="en-US" sz="1800" dirty="0">
                        <a:effectLst/>
                        <a:latin typeface="Calibri"/>
                        <a:ea typeface="Calibri"/>
                        <a:cs typeface="2  Titr" pitchFamily="2" charset="-78"/>
                      </a:endParaRPr>
                    </a:p>
                  </a:txBody>
                  <a:tcPr marL="114300" marR="114300" marT="0" marB="0"/>
                </a:tc>
              </a:tr>
            </a:tbl>
          </a:graphicData>
        </a:graphic>
      </p:graphicFrame>
      <p:sp>
        <p:nvSpPr>
          <p:cNvPr id="7" name="Rectangle 6"/>
          <p:cNvSpPr/>
          <p:nvPr/>
        </p:nvSpPr>
        <p:spPr>
          <a:xfrm>
            <a:off x="3635896" y="1804174"/>
            <a:ext cx="4863703" cy="369332"/>
          </a:xfrm>
          <a:prstGeom prst="rect">
            <a:avLst/>
          </a:prstGeom>
          <a:solidFill>
            <a:srgbClr val="FFC000"/>
          </a:solidFill>
        </p:spPr>
        <p:txBody>
          <a:bodyPr wrap="square">
            <a:spAutoFit/>
          </a:bodyPr>
          <a:lstStyle/>
          <a:p>
            <a:r>
              <a:rPr lang="fa-IR" dirty="0" smtClean="0">
                <a:cs typeface="B Titr" pitchFamily="2" charset="-78"/>
              </a:rPr>
              <a:t>1- برداشته شدن همه تحریمها به صورت یکجا و فوری</a:t>
            </a:r>
            <a:endParaRPr lang="fa-IR" dirty="0"/>
          </a:p>
        </p:txBody>
      </p:sp>
    </p:spTree>
    <p:extLst>
      <p:ext uri="{BB962C8B-B14F-4D97-AF65-F5344CB8AC3E}">
        <p14:creationId xmlns:p14="http://schemas.microsoft.com/office/powerpoint/2010/main" val="203656743"/>
      </p:ext>
    </p:extLst>
  </p:cSld>
  <p:clrMapOvr>
    <a:masterClrMapping/>
  </p:clrMapOvr>
  <p:transition spd="slow">
    <p:newsflash/>
    <p:sndAc>
      <p:stSnd>
        <p:snd r:embed="rId2" name="chimes.wav"/>
      </p:stSnd>
    </p:sndAc>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5736" y="228600"/>
            <a:ext cx="6491064" cy="1143000"/>
          </a:xfrm>
        </p:spPr>
        <p:txBody>
          <a:bodyPr>
            <a:noAutofit/>
          </a:bodyPr>
          <a:lstStyle/>
          <a:p>
            <a:pPr algn="ctr"/>
            <a:r>
              <a:rPr lang="fa-IR" sz="3600" b="1" dirty="0">
                <a:solidFill>
                  <a:prstClr val="black"/>
                </a:solidFill>
                <a:cs typeface="2  Titr" pitchFamily="2" charset="-78"/>
              </a:rPr>
              <a:t>مهم‌ترین خطوط قرمز مذاکرات هسته ای</a:t>
            </a:r>
            <a:endParaRPr lang="en-US" sz="3200" dirty="0">
              <a:solidFill>
                <a:srgbClr val="990000"/>
              </a:solidFill>
              <a:cs typeface="2  Titr" pitchFamily="2" charset="-78"/>
            </a:endParaRPr>
          </a:p>
        </p:txBody>
      </p:sp>
      <p:sp>
        <p:nvSpPr>
          <p:cNvPr id="4" name="Text Placeholder 3"/>
          <p:cNvSpPr>
            <a:spLocks noGrp="1"/>
          </p:cNvSpPr>
          <p:nvPr>
            <p:ph type="body" sz="half" idx="2"/>
          </p:nvPr>
        </p:nvSpPr>
        <p:spPr/>
        <p:txBody>
          <a:bodyPr/>
          <a:lstStyle/>
          <a:p>
            <a:pPr algn="ctr"/>
            <a:r>
              <a:rPr lang="fa-IR" dirty="0" smtClean="0">
                <a:solidFill>
                  <a:srgbClr val="C00000"/>
                </a:solidFill>
                <a:cs typeface="2  Titr" pitchFamily="2" charset="-78"/>
              </a:rPr>
              <a:t>‏  در دیدار مداحان اهل بیت علیهم‌السلام ‏1394/1/20</a:t>
            </a:r>
            <a:endParaRPr lang="en-US" dirty="0" smtClean="0">
              <a:solidFill>
                <a:srgbClr val="C00000"/>
              </a:solidFill>
              <a:cs typeface="2  Titr" pitchFamily="2" charset="-78"/>
            </a:endParaRPr>
          </a:p>
          <a:p>
            <a:endParaRPr lang="en-US" dirty="0"/>
          </a:p>
        </p:txBody>
      </p:sp>
      <p:sp>
        <p:nvSpPr>
          <p:cNvPr id="5" name="Slide Number Placeholder 4"/>
          <p:cNvSpPr>
            <a:spLocks noGrp="1"/>
          </p:cNvSpPr>
          <p:nvPr>
            <p:ph type="sldNum" sz="quarter" idx="12"/>
          </p:nvPr>
        </p:nvSpPr>
        <p:spPr/>
        <p:txBody>
          <a:bodyPr/>
          <a:lstStyle/>
          <a:p>
            <a:r>
              <a:rPr lang="fa-IR" dirty="0" smtClean="0">
                <a:solidFill>
                  <a:srgbClr val="7E0000"/>
                </a:solidFill>
                <a:cs typeface="B Titr" pitchFamily="2" charset="-78"/>
              </a:rPr>
              <a:t>62</a:t>
            </a:r>
            <a:endParaRPr lang="fa-IR" dirty="0">
              <a:solidFill>
                <a:srgbClr val="7E0000"/>
              </a:solidFill>
              <a:cs typeface="B Titr" pitchFamily="2" charset="-78"/>
            </a:endParaRPr>
          </a:p>
        </p:txBody>
      </p:sp>
      <p:graphicFrame>
        <p:nvGraphicFramePr>
          <p:cNvPr id="6" name="Table 5"/>
          <p:cNvGraphicFramePr>
            <a:graphicFrameLocks noGrp="1"/>
          </p:cNvGraphicFramePr>
          <p:nvPr>
            <p:extLst>
              <p:ext uri="{D42A27DB-BD31-4B8C-83A1-F6EECF244321}">
                <p14:modId xmlns:p14="http://schemas.microsoft.com/office/powerpoint/2010/main" val="20311869"/>
              </p:ext>
            </p:extLst>
          </p:nvPr>
        </p:nvGraphicFramePr>
        <p:xfrm>
          <a:off x="1979712" y="2636912"/>
          <a:ext cx="7000924" cy="3929090"/>
        </p:xfrm>
        <a:graphic>
          <a:graphicData uri="http://schemas.openxmlformats.org/drawingml/2006/table">
            <a:tbl>
              <a:tblPr/>
              <a:tblGrid>
                <a:gridCol w="7000924"/>
              </a:tblGrid>
              <a:tr h="3929090">
                <a:tc>
                  <a:txBody>
                    <a:bodyPr/>
                    <a:lstStyle/>
                    <a:p>
                      <a:pPr marL="342900" lvl="0" indent="-342900" algn="just" rtl="1">
                        <a:lnSpc>
                          <a:spcPct val="150000"/>
                        </a:lnSpc>
                        <a:spcAft>
                          <a:spcPts val="0"/>
                        </a:spcAft>
                        <a:buClr>
                          <a:srgbClr val="BCA100"/>
                        </a:buClr>
                        <a:buFont typeface="Symbol"/>
                        <a:buChar char=""/>
                      </a:pPr>
                      <a:r>
                        <a:rPr lang="ar-SA" sz="2400" dirty="0">
                          <a:solidFill>
                            <a:srgbClr val="000000"/>
                          </a:solidFill>
                          <a:latin typeface="Tahoma"/>
                          <a:ea typeface="Calibri"/>
                          <a:cs typeface="2  Titr" pitchFamily="2" charset="-78"/>
                        </a:rPr>
                        <a:t>من يك خواسته‌هايى از مسئولين داشته‌ام... يكى اين مسئله است كه بدانند، دستاورد كنونى هسته‌اى ما چيز باارزشى است؛ اين را بدانند؛ به چشم كم ارزش و چيز سبك به آن نگاه نكنند. صنعت هسته‌اى براى يك كشور، يك ضرورت است.</a:t>
                      </a:r>
                      <a:endParaRPr lang="en-US" sz="2000" dirty="0">
                        <a:latin typeface="Calibri"/>
                        <a:ea typeface="Calibri"/>
                        <a:cs typeface="2  Titr" pitchFamily="2" charset="-78"/>
                      </a:endParaRPr>
                    </a:p>
                    <a:p>
                      <a:pPr marL="342900" lvl="0" indent="-342900" algn="just" rtl="1">
                        <a:lnSpc>
                          <a:spcPct val="150000"/>
                        </a:lnSpc>
                        <a:spcAft>
                          <a:spcPts val="0"/>
                        </a:spcAft>
                        <a:buClr>
                          <a:srgbClr val="BCA100"/>
                        </a:buClr>
                        <a:buFont typeface="Symbol"/>
                        <a:buChar char=""/>
                      </a:pPr>
                      <a:r>
                        <a:rPr lang="ar-SA" sz="2400" dirty="0">
                          <a:solidFill>
                            <a:srgbClr val="000000"/>
                          </a:solidFill>
                          <a:latin typeface="Tahoma"/>
                          <a:ea typeface="Calibri"/>
                          <a:cs typeface="2  Titr" pitchFamily="2" charset="-78"/>
                        </a:rPr>
                        <a:t>مطالبه‌ى بعدى ما از مسئولين اين بوده است كه گفتيم به طرف مقابل اعتماد نكنيد</a:t>
                      </a:r>
                      <a:r>
                        <a:rPr lang="ar-SA" sz="1200" dirty="0">
                          <a:solidFill>
                            <a:srgbClr val="000000"/>
                          </a:solidFill>
                          <a:latin typeface="Tahoma"/>
                          <a:ea typeface="Calibri"/>
                          <a:cs typeface="B Nazanin"/>
                        </a:rPr>
                        <a:t>.</a:t>
                      </a:r>
                      <a:endParaRPr lang="en-US" sz="1100" dirty="0">
                        <a:latin typeface="Calibri"/>
                        <a:ea typeface="Calibri"/>
                        <a:cs typeface="Arial"/>
                      </a:endParaRPr>
                    </a:p>
                  </a:txBody>
                  <a:tcPr marL="114300" marR="114300" marT="0" marB="0">
                    <a:lnL>
                      <a:noFill/>
                    </a:lnL>
                    <a:lnR>
                      <a:noFill/>
                    </a:lnR>
                    <a:lnT>
                      <a:noFill/>
                    </a:lnT>
                    <a:lnB>
                      <a:noFill/>
                    </a:lnB>
                    <a:solidFill>
                      <a:schemeClr val="accent3">
                        <a:lumMod val="40000"/>
                        <a:lumOff val="60000"/>
                      </a:schemeClr>
                    </a:solidFill>
                  </a:tcPr>
                </a:tc>
              </a:tr>
            </a:tbl>
          </a:graphicData>
        </a:graphic>
      </p:graphicFrame>
      <p:sp>
        <p:nvSpPr>
          <p:cNvPr id="3" name="Rectangle 2"/>
          <p:cNvSpPr/>
          <p:nvPr/>
        </p:nvSpPr>
        <p:spPr>
          <a:xfrm>
            <a:off x="5315489" y="1844824"/>
            <a:ext cx="3474028" cy="369332"/>
          </a:xfrm>
          <a:prstGeom prst="rect">
            <a:avLst/>
          </a:prstGeom>
          <a:solidFill>
            <a:srgbClr val="FFC000"/>
          </a:solidFill>
        </p:spPr>
        <p:txBody>
          <a:bodyPr wrap="none">
            <a:spAutoFit/>
          </a:bodyPr>
          <a:lstStyle/>
          <a:p>
            <a:r>
              <a:rPr lang="fa-IR" dirty="0" smtClean="0">
                <a:cs typeface="2  Titr" pitchFamily="2" charset="-78"/>
              </a:rPr>
              <a:t>2- بی </a:t>
            </a:r>
            <a:r>
              <a:rPr lang="fa-IR" dirty="0">
                <a:cs typeface="2  Titr" pitchFamily="2" charset="-78"/>
              </a:rPr>
              <a:t>اعتمادی به طرف مقابل(غربی ها)</a:t>
            </a:r>
            <a:endParaRPr lang="fa-IR" dirty="0"/>
          </a:p>
        </p:txBody>
      </p:sp>
    </p:spTree>
    <p:extLst>
      <p:ext uri="{BB962C8B-B14F-4D97-AF65-F5344CB8AC3E}">
        <p14:creationId xmlns:p14="http://schemas.microsoft.com/office/powerpoint/2010/main" val="3583512872"/>
      </p:ext>
    </p:extLst>
  </p:cSld>
  <p:clrMapOvr>
    <a:masterClrMapping/>
  </p:clrMapOvr>
  <p:transition spd="slow">
    <p:split/>
    <p:sndAc>
      <p:stSnd>
        <p:snd r:embed="rId2" name="chimes.wav"/>
      </p:stSnd>
    </p:sndAc>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9792" y="228600"/>
            <a:ext cx="5987008" cy="1143000"/>
          </a:xfrm>
        </p:spPr>
        <p:txBody>
          <a:bodyPr>
            <a:normAutofit fontScale="90000"/>
          </a:bodyPr>
          <a:lstStyle/>
          <a:p>
            <a:pPr algn="ctr"/>
            <a:r>
              <a:rPr lang="fa-IR" sz="3600" b="1" dirty="0">
                <a:solidFill>
                  <a:prstClr val="black"/>
                </a:solidFill>
                <a:cs typeface="2  Titr" pitchFamily="2" charset="-78"/>
              </a:rPr>
              <a:t>مهم‌ترین خطوط قرمز مذاکرات هسته ای</a:t>
            </a:r>
            <a:endParaRPr lang="fa-IR" sz="4000" dirty="0">
              <a:solidFill>
                <a:srgbClr val="990000"/>
              </a:solidFill>
              <a:cs typeface="2  Titr" pitchFamily="2" charset="-78"/>
            </a:endParaRPr>
          </a:p>
        </p:txBody>
      </p:sp>
      <p:sp>
        <p:nvSpPr>
          <p:cNvPr id="4" name="Text Placeholder 3"/>
          <p:cNvSpPr>
            <a:spLocks noGrp="1"/>
          </p:cNvSpPr>
          <p:nvPr>
            <p:ph type="body" sz="half" idx="2"/>
          </p:nvPr>
        </p:nvSpPr>
        <p:spPr/>
        <p:txBody>
          <a:bodyPr/>
          <a:lstStyle/>
          <a:p>
            <a:pPr algn="ctr"/>
            <a:r>
              <a:rPr lang="fa-IR" dirty="0">
                <a:solidFill>
                  <a:srgbClr val="990000"/>
                </a:solidFill>
                <a:cs typeface="2  Titr" pitchFamily="2" charset="-78"/>
              </a:rPr>
              <a:t>در دیدار مسئولان نظام</a:t>
            </a:r>
          </a:p>
          <a:p>
            <a:pPr algn="ctr"/>
            <a:r>
              <a:rPr lang="fa-IR" dirty="0">
                <a:solidFill>
                  <a:srgbClr val="990000"/>
                </a:solidFill>
                <a:cs typeface="2  Titr" pitchFamily="2" charset="-78"/>
              </a:rPr>
              <a:t> ‏1394/04/02</a:t>
            </a:r>
          </a:p>
          <a:p>
            <a:endParaRPr lang="fa-IR" dirty="0"/>
          </a:p>
        </p:txBody>
      </p:sp>
      <p:sp>
        <p:nvSpPr>
          <p:cNvPr id="5" name="Slide Number Placeholder 4"/>
          <p:cNvSpPr>
            <a:spLocks noGrp="1"/>
          </p:cNvSpPr>
          <p:nvPr>
            <p:ph type="sldNum" sz="quarter" idx="12"/>
          </p:nvPr>
        </p:nvSpPr>
        <p:spPr/>
        <p:txBody>
          <a:bodyPr/>
          <a:lstStyle/>
          <a:p>
            <a:r>
              <a:rPr lang="fa-IR" dirty="0" smtClean="0">
                <a:solidFill>
                  <a:srgbClr val="7E0000"/>
                </a:solidFill>
                <a:cs typeface="B Titr" pitchFamily="2" charset="-78"/>
              </a:rPr>
              <a:t>63</a:t>
            </a:r>
            <a:endParaRPr lang="fa-IR" dirty="0">
              <a:solidFill>
                <a:srgbClr val="7E0000"/>
              </a:solidFill>
              <a:cs typeface="B Titr" pitchFamily="2" charset="-78"/>
            </a:endParaRPr>
          </a:p>
        </p:txBody>
      </p:sp>
      <p:graphicFrame>
        <p:nvGraphicFramePr>
          <p:cNvPr id="6" name="Table 5"/>
          <p:cNvGraphicFramePr>
            <a:graphicFrameLocks noGrp="1"/>
          </p:cNvGraphicFramePr>
          <p:nvPr>
            <p:extLst>
              <p:ext uri="{D42A27DB-BD31-4B8C-83A1-F6EECF244321}">
                <p14:modId xmlns:p14="http://schemas.microsoft.com/office/powerpoint/2010/main" val="540519071"/>
              </p:ext>
            </p:extLst>
          </p:nvPr>
        </p:nvGraphicFramePr>
        <p:xfrm>
          <a:off x="2051720" y="2420888"/>
          <a:ext cx="6635080" cy="3888431"/>
        </p:xfrm>
        <a:graphic>
          <a:graphicData uri="http://schemas.openxmlformats.org/drawingml/2006/table">
            <a:tbl>
              <a:tblPr>
                <a:tableStyleId>{5C22544A-7EE6-4342-B048-85BDC9FD1C3A}</a:tableStyleId>
              </a:tblPr>
              <a:tblGrid>
                <a:gridCol w="6635080"/>
              </a:tblGrid>
              <a:tr h="3888431">
                <a:tc>
                  <a:txBody>
                    <a:bodyPr/>
                    <a:lstStyle/>
                    <a:p>
                      <a:pPr marL="342900" lvl="0" indent="-342900" algn="justLow" rtl="1">
                        <a:lnSpc>
                          <a:spcPct val="200000"/>
                        </a:lnSpc>
                        <a:spcAft>
                          <a:spcPts val="0"/>
                        </a:spcAft>
                        <a:buClr>
                          <a:srgbClr val="BCA100"/>
                        </a:buClr>
                        <a:buFont typeface="Symbol"/>
                        <a:buChar char=""/>
                      </a:pPr>
                      <a:r>
                        <a:rPr lang="ar-SA" sz="2000" dirty="0">
                          <a:effectLst/>
                          <a:cs typeface="2  Titr" pitchFamily="2" charset="-78"/>
                        </a:rPr>
                        <a:t>ما دنبال توافقیم. اگر کسى بگوید که در مسئولین جمهورى اسلامى کسى هست که توافق را </a:t>
                      </a:r>
                      <a:r>
                        <a:rPr lang="ar-SA" sz="2000" dirty="0" smtClean="0">
                          <a:effectLst/>
                          <a:cs typeface="2  Titr" pitchFamily="2" charset="-78"/>
                        </a:rPr>
                        <a:t>نمی</a:t>
                      </a:r>
                      <a:r>
                        <a:rPr lang="fa-IR" sz="2000" dirty="0" smtClean="0">
                          <a:effectLst/>
                          <a:cs typeface="2  Titr" pitchFamily="2" charset="-78"/>
                        </a:rPr>
                        <a:t> </a:t>
                      </a:r>
                      <a:r>
                        <a:rPr lang="ar-SA" sz="2000" dirty="0" smtClean="0">
                          <a:effectLst/>
                          <a:cs typeface="2  Titr" pitchFamily="2" charset="-78"/>
                        </a:rPr>
                        <a:t>خواهد</a:t>
                      </a:r>
                      <a:r>
                        <a:rPr lang="ar-SA" sz="2000" dirty="0">
                          <a:effectLst/>
                          <a:cs typeface="2  Titr" pitchFamily="2" charset="-78"/>
                        </a:rPr>
                        <a:t>، خلاف گفته؛ این را همه بدانند... همه متّفقند که این توافق باید عزّتمندانه باشد</a:t>
                      </a:r>
                      <a:r>
                        <a:rPr lang="ar-SA" sz="2000" dirty="0" smtClean="0">
                          <a:effectLst/>
                          <a:cs typeface="2  Titr" pitchFamily="2" charset="-78"/>
                        </a:rPr>
                        <a:t>.</a:t>
                      </a:r>
                      <a:endParaRPr lang="fa-IR" sz="2000" dirty="0" smtClean="0">
                        <a:effectLst/>
                        <a:cs typeface="2  Titr" pitchFamily="2" charset="-78"/>
                      </a:endParaRPr>
                    </a:p>
                    <a:p>
                      <a:pPr marL="342900" marR="0" lvl="0" indent="-342900" algn="justLow" defTabSz="914400" rtl="1" eaLnBrk="1" fontAlgn="auto" latinLnBrk="0" hangingPunct="1">
                        <a:lnSpc>
                          <a:spcPct val="200000"/>
                        </a:lnSpc>
                        <a:spcBef>
                          <a:spcPts val="0"/>
                        </a:spcBef>
                        <a:spcAft>
                          <a:spcPts val="0"/>
                        </a:spcAft>
                        <a:buClr>
                          <a:srgbClr val="BCA100"/>
                        </a:buClr>
                        <a:buSzTx/>
                        <a:buFont typeface="Symbol"/>
                        <a:buChar char=""/>
                        <a:tabLst/>
                        <a:defRPr/>
                      </a:pPr>
                      <a:r>
                        <a:rPr kumimoji="0" lang="ar-SA" sz="1800" b="0" i="0" u="none" strike="noStrike" cap="none" normalizeH="0" baseline="0" dirty="0" smtClean="0">
                          <a:ln>
                            <a:noFill/>
                          </a:ln>
                          <a:solidFill>
                            <a:srgbClr val="000000"/>
                          </a:solidFill>
                          <a:effectLst/>
                          <a:latin typeface="Tahoma" pitchFamily="34" charset="0"/>
                          <a:ea typeface="Calibri" pitchFamily="34" charset="0"/>
                          <a:cs typeface="2  Titr" pitchFamily="2" charset="-78"/>
                        </a:rPr>
                        <a:t>هدف ما از این مذاکرات لغو تحریمها است؛ جدّاً دنبال این هستیم که این تحریمها لغو بشود؛ امّا درعین‌حال خود این تحریمها را ما فرصت می</a:t>
                      </a:r>
                      <a:r>
                        <a:rPr kumimoji="0" lang="fa-IR" sz="1800" b="0" i="0" u="none" strike="noStrike" cap="none" normalizeH="0" baseline="0" dirty="0" smtClean="0">
                          <a:ln>
                            <a:noFill/>
                          </a:ln>
                          <a:solidFill>
                            <a:srgbClr val="000000"/>
                          </a:solidFill>
                          <a:effectLst/>
                          <a:latin typeface="Tahoma" pitchFamily="34" charset="0"/>
                          <a:ea typeface="Calibri" pitchFamily="34" charset="0"/>
                          <a:cs typeface="2  Titr" pitchFamily="2" charset="-78"/>
                        </a:rPr>
                        <a:t> </a:t>
                      </a:r>
                      <a:r>
                        <a:rPr kumimoji="0" lang="ar-SA" sz="1800" b="0" i="0" u="none" strike="noStrike" cap="none" normalizeH="0" baseline="0" dirty="0" smtClean="0">
                          <a:ln>
                            <a:noFill/>
                          </a:ln>
                          <a:solidFill>
                            <a:srgbClr val="000000"/>
                          </a:solidFill>
                          <a:effectLst/>
                          <a:latin typeface="Tahoma" pitchFamily="34" charset="0"/>
                          <a:ea typeface="Calibri" pitchFamily="34" charset="0"/>
                          <a:cs typeface="2  Titr" pitchFamily="2" charset="-78"/>
                        </a:rPr>
                        <a:t>دانیم</a:t>
                      </a:r>
                      <a:r>
                        <a:rPr kumimoji="0" lang="en-US" sz="1050" b="0" i="0" u="none" strike="noStrike" cap="none" normalizeH="0" baseline="0" dirty="0" smtClean="0">
                          <a:ln>
                            <a:noFill/>
                          </a:ln>
                          <a:solidFill>
                            <a:schemeClr val="tx1"/>
                          </a:solidFill>
                          <a:effectLst/>
                          <a:latin typeface="Arial" pitchFamily="34" charset="0"/>
                          <a:cs typeface="2  Titr" pitchFamily="2" charset="-78"/>
                        </a:rPr>
                        <a:t> </a:t>
                      </a:r>
                      <a:endParaRPr kumimoji="0" lang="en-US" sz="2800" b="0" i="0" u="none" strike="noStrike" cap="none" normalizeH="0" baseline="0" dirty="0" smtClean="0">
                        <a:ln>
                          <a:noFill/>
                        </a:ln>
                        <a:solidFill>
                          <a:schemeClr val="tx1"/>
                        </a:solidFill>
                        <a:effectLst/>
                        <a:latin typeface="Arial" pitchFamily="34" charset="0"/>
                        <a:cs typeface="2  Titr" pitchFamily="2" charset="-78"/>
                      </a:endParaRPr>
                    </a:p>
                    <a:p>
                      <a:pPr marL="342900" lvl="0" indent="-342900" algn="justLow" rtl="1">
                        <a:lnSpc>
                          <a:spcPct val="200000"/>
                        </a:lnSpc>
                        <a:spcAft>
                          <a:spcPts val="0"/>
                        </a:spcAft>
                        <a:buClr>
                          <a:srgbClr val="BCA100"/>
                        </a:buClr>
                        <a:buFont typeface="Symbol"/>
                        <a:buChar char=""/>
                      </a:pPr>
                      <a:endParaRPr lang="en-US" sz="1800" dirty="0">
                        <a:effectLst/>
                        <a:latin typeface="Calibri"/>
                        <a:ea typeface="Calibri"/>
                        <a:cs typeface="2  Titr" pitchFamily="2" charset="-78"/>
                      </a:endParaRPr>
                    </a:p>
                  </a:txBody>
                  <a:tcPr marL="114300" marR="114300" marT="0" marB="0"/>
                </a:tc>
              </a:tr>
            </a:tbl>
          </a:graphicData>
        </a:graphic>
      </p:graphicFrame>
      <p:sp>
        <p:nvSpPr>
          <p:cNvPr id="3" name="Rectangle 2"/>
          <p:cNvSpPr/>
          <p:nvPr/>
        </p:nvSpPr>
        <p:spPr>
          <a:xfrm>
            <a:off x="5942596" y="1772816"/>
            <a:ext cx="2573140" cy="369332"/>
          </a:xfrm>
          <a:prstGeom prst="rect">
            <a:avLst/>
          </a:prstGeom>
          <a:solidFill>
            <a:srgbClr val="FFC000"/>
          </a:solidFill>
        </p:spPr>
        <p:txBody>
          <a:bodyPr wrap="none">
            <a:spAutoFit/>
          </a:bodyPr>
          <a:lstStyle/>
          <a:p>
            <a:r>
              <a:rPr lang="fa-IR" dirty="0" smtClean="0">
                <a:cs typeface="2  Titr" pitchFamily="2" charset="-78"/>
              </a:rPr>
              <a:t>2- توافق باید عزتمندانه باشد</a:t>
            </a:r>
            <a:endParaRPr lang="fa-IR" dirty="0"/>
          </a:p>
        </p:txBody>
      </p:sp>
    </p:spTree>
    <p:extLst>
      <p:ext uri="{BB962C8B-B14F-4D97-AF65-F5344CB8AC3E}">
        <p14:creationId xmlns:p14="http://schemas.microsoft.com/office/powerpoint/2010/main" val="2396307203"/>
      </p:ext>
    </p:extLst>
  </p:cSld>
  <p:clrMapOvr>
    <a:masterClrMapping/>
  </p:clrMapOvr>
  <p:transition spd="slow">
    <p:wheel spokes="1"/>
    <p:sndAc>
      <p:stSnd>
        <p:snd r:embed="rId2" name="chimes.wav"/>
      </p:stSnd>
    </p:sndAc>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1448" y="228600"/>
            <a:ext cx="6090992" cy="1143000"/>
          </a:xfrm>
        </p:spPr>
        <p:txBody>
          <a:bodyPr>
            <a:normAutofit/>
          </a:bodyPr>
          <a:lstStyle/>
          <a:p>
            <a:pPr algn="ctr"/>
            <a:r>
              <a:rPr lang="fa-IR" sz="3200" b="1" dirty="0">
                <a:solidFill>
                  <a:prstClr val="black"/>
                </a:solidFill>
                <a:cs typeface="2  Titr" pitchFamily="2" charset="-78"/>
              </a:rPr>
              <a:t>مهم‌ترین خطوط قرمز مذاکرات هسته ای</a:t>
            </a:r>
            <a:endParaRPr lang="fa-IR" sz="4000" dirty="0">
              <a:solidFill>
                <a:srgbClr val="990000"/>
              </a:solidFill>
              <a:cs typeface="2  Titr" pitchFamily="2" charset="-78"/>
            </a:endParaRPr>
          </a:p>
        </p:txBody>
      </p:sp>
      <p:sp>
        <p:nvSpPr>
          <p:cNvPr id="4" name="Text Placeholder 3"/>
          <p:cNvSpPr>
            <a:spLocks noGrp="1"/>
          </p:cNvSpPr>
          <p:nvPr>
            <p:ph type="body" sz="half" idx="2"/>
          </p:nvPr>
        </p:nvSpPr>
        <p:spPr/>
        <p:txBody>
          <a:bodyPr/>
          <a:lstStyle/>
          <a:p>
            <a:pPr algn="ctr"/>
            <a:r>
              <a:rPr lang="fa-IR" dirty="0">
                <a:solidFill>
                  <a:srgbClr val="990000"/>
                </a:solidFill>
                <a:cs typeface="2  Titr" pitchFamily="2" charset="-78"/>
              </a:rPr>
              <a:t>در دیدار مسئولان نظام</a:t>
            </a:r>
          </a:p>
          <a:p>
            <a:pPr algn="ctr"/>
            <a:r>
              <a:rPr lang="fa-IR" dirty="0">
                <a:solidFill>
                  <a:srgbClr val="990000"/>
                </a:solidFill>
                <a:cs typeface="2  Titr" pitchFamily="2" charset="-78"/>
              </a:rPr>
              <a:t> ‏1394/04/02</a:t>
            </a:r>
          </a:p>
          <a:p>
            <a:endParaRPr lang="fa-IR" dirty="0">
              <a:solidFill>
                <a:srgbClr val="990000"/>
              </a:solidFill>
            </a:endParaRPr>
          </a:p>
        </p:txBody>
      </p:sp>
      <p:sp>
        <p:nvSpPr>
          <p:cNvPr id="5" name="Slide Number Placeholder 4"/>
          <p:cNvSpPr>
            <a:spLocks noGrp="1"/>
          </p:cNvSpPr>
          <p:nvPr>
            <p:ph type="sldNum" sz="quarter" idx="12"/>
          </p:nvPr>
        </p:nvSpPr>
        <p:spPr/>
        <p:txBody>
          <a:bodyPr/>
          <a:lstStyle/>
          <a:p>
            <a:r>
              <a:rPr lang="fa-IR" dirty="0" smtClean="0">
                <a:solidFill>
                  <a:srgbClr val="7E0000"/>
                </a:solidFill>
                <a:cs typeface="B Titr" pitchFamily="2" charset="-78"/>
              </a:rPr>
              <a:t>64</a:t>
            </a:r>
            <a:endParaRPr lang="fa-IR" dirty="0">
              <a:solidFill>
                <a:srgbClr val="7E0000"/>
              </a:solidFill>
              <a:cs typeface="B Titr" pitchFamily="2" charset="-78"/>
            </a:endParaRPr>
          </a:p>
        </p:txBody>
      </p:sp>
      <p:graphicFrame>
        <p:nvGraphicFramePr>
          <p:cNvPr id="6" name="Table 5"/>
          <p:cNvGraphicFramePr>
            <a:graphicFrameLocks noGrp="1"/>
          </p:cNvGraphicFramePr>
          <p:nvPr>
            <p:extLst>
              <p:ext uri="{D42A27DB-BD31-4B8C-83A1-F6EECF244321}">
                <p14:modId xmlns:p14="http://schemas.microsoft.com/office/powerpoint/2010/main" val="2575877439"/>
              </p:ext>
            </p:extLst>
          </p:nvPr>
        </p:nvGraphicFramePr>
        <p:xfrm>
          <a:off x="2051720" y="2222044"/>
          <a:ext cx="6984776" cy="4392488"/>
        </p:xfrm>
        <a:graphic>
          <a:graphicData uri="http://schemas.openxmlformats.org/drawingml/2006/table">
            <a:tbl>
              <a:tblPr>
                <a:tableStyleId>{5C22544A-7EE6-4342-B048-85BDC9FD1C3A}</a:tableStyleId>
              </a:tblPr>
              <a:tblGrid>
                <a:gridCol w="6984776"/>
              </a:tblGrid>
              <a:tr h="4392488">
                <a:tc>
                  <a:txBody>
                    <a:bodyPr/>
                    <a:lstStyle/>
                    <a:p>
                      <a:pPr marL="342900" lvl="0" indent="-342900" algn="justLow" rtl="1">
                        <a:lnSpc>
                          <a:spcPct val="150000"/>
                        </a:lnSpc>
                        <a:spcAft>
                          <a:spcPts val="0"/>
                        </a:spcAft>
                        <a:buClr>
                          <a:srgbClr val="BCA100"/>
                        </a:buClr>
                        <a:buFont typeface="Symbol"/>
                        <a:buChar char=""/>
                      </a:pPr>
                      <a:r>
                        <a:rPr lang="ar-SA" sz="2000" dirty="0">
                          <a:effectLst/>
                          <a:cs typeface="2  Titr" pitchFamily="2" charset="-78"/>
                        </a:rPr>
                        <a:t>لغو </a:t>
                      </a:r>
                      <a:r>
                        <a:rPr lang="ar-SA" sz="2000" dirty="0" smtClean="0">
                          <a:effectLst/>
                          <a:cs typeface="2  Titr" pitchFamily="2" charset="-78"/>
                        </a:rPr>
                        <a:t>تحریمها </a:t>
                      </a:r>
                      <a:r>
                        <a:rPr lang="ar-SA" sz="2000" dirty="0">
                          <a:effectLst/>
                          <a:cs typeface="2  Titr" pitchFamily="2" charset="-78"/>
                        </a:rPr>
                        <a:t>منوط به اجراى تعهّدات ایران نیست... اجرائیّات لغو تحریم با اجرائیّاتى که ایران به عهده </a:t>
                      </a:r>
                      <a:r>
                        <a:rPr lang="ar-SA" sz="2000" dirty="0" smtClean="0">
                          <a:effectLst/>
                          <a:cs typeface="2  Titr" pitchFamily="2" charset="-78"/>
                        </a:rPr>
                        <a:t>می</a:t>
                      </a:r>
                      <a:r>
                        <a:rPr lang="fa-IR" sz="2000" dirty="0" smtClean="0">
                          <a:effectLst/>
                          <a:cs typeface="2  Titr" pitchFamily="2" charset="-78"/>
                        </a:rPr>
                        <a:t> </a:t>
                      </a:r>
                      <a:r>
                        <a:rPr lang="ar-SA" sz="2000" dirty="0" smtClean="0">
                          <a:effectLst/>
                          <a:cs typeface="2  Titr" pitchFamily="2" charset="-78"/>
                        </a:rPr>
                        <a:t>گیرد</a:t>
                      </a:r>
                      <a:r>
                        <a:rPr lang="ar-SA" sz="2000" dirty="0">
                          <a:effectLst/>
                          <a:cs typeface="2  Titr" pitchFamily="2" charset="-78"/>
                        </a:rPr>
                        <a:t>، باید متناظر باشند؛ بخشى از این در مقابل بخشى از آن، بخش دیگرى از این در مقابل بخش دیگرى از آن.</a:t>
                      </a:r>
                      <a:endParaRPr lang="en-US" sz="1800" dirty="0">
                        <a:effectLst/>
                        <a:cs typeface="2  Titr" pitchFamily="2" charset="-78"/>
                      </a:endParaRPr>
                    </a:p>
                    <a:p>
                      <a:pPr marL="342900" lvl="0" indent="-342900" algn="justLow" rtl="1">
                        <a:lnSpc>
                          <a:spcPct val="150000"/>
                        </a:lnSpc>
                        <a:spcAft>
                          <a:spcPts val="0"/>
                        </a:spcAft>
                        <a:buClr>
                          <a:srgbClr val="BCA100"/>
                        </a:buClr>
                        <a:buFont typeface="Symbol"/>
                        <a:buChar char=""/>
                      </a:pPr>
                      <a:r>
                        <a:rPr lang="ar-SA" sz="2000" dirty="0">
                          <a:effectLst/>
                          <a:cs typeface="2  Titr" pitchFamily="2" charset="-78"/>
                        </a:rPr>
                        <a:t>ما با موکول کردن هر اقدامى به گزارش آژانس مخالفیم. ما به آژانس بدبینیم؛ آژانس نشان داده که هم مستقل نیست، هم عادل نیست.</a:t>
                      </a:r>
                      <a:endParaRPr lang="en-US" sz="1800" dirty="0">
                        <a:effectLst/>
                        <a:cs typeface="2  Titr" pitchFamily="2" charset="-78"/>
                      </a:endParaRPr>
                    </a:p>
                    <a:p>
                      <a:pPr marL="342900" lvl="0" indent="-342900" algn="justLow" rtl="1">
                        <a:lnSpc>
                          <a:spcPct val="150000"/>
                        </a:lnSpc>
                        <a:spcAft>
                          <a:spcPts val="0"/>
                        </a:spcAft>
                        <a:buClr>
                          <a:srgbClr val="BCA100"/>
                        </a:buClr>
                        <a:buFont typeface="Symbol"/>
                        <a:buChar char=""/>
                      </a:pPr>
                      <a:r>
                        <a:rPr lang="ar-SA" sz="2000" dirty="0">
                          <a:effectLst/>
                          <a:cs typeface="2  Titr" pitchFamily="2" charset="-78"/>
                        </a:rPr>
                        <a:t>با بازرسى‌هاى غیر متعارف هم بنده موافق نیستم؛ پرس‌وجوى از شخصیّت‌ها را هم به‌هیچ‌وجه قبول ندارم و موافق نیستم؛ بازرسى از مراکز نظامى را هم </a:t>
                      </a:r>
                      <a:r>
                        <a:rPr lang="ar-SA" sz="2000" dirty="0" smtClean="0">
                          <a:effectLst/>
                          <a:cs typeface="2  Titr" pitchFamily="2" charset="-78"/>
                        </a:rPr>
                        <a:t>نمی</a:t>
                      </a:r>
                      <a:r>
                        <a:rPr lang="fa-IR" sz="2000" dirty="0" smtClean="0">
                          <a:effectLst/>
                          <a:cs typeface="2  Titr" pitchFamily="2" charset="-78"/>
                        </a:rPr>
                        <a:t> </a:t>
                      </a:r>
                      <a:r>
                        <a:rPr lang="ar-SA" sz="2000" dirty="0" smtClean="0">
                          <a:effectLst/>
                          <a:cs typeface="2  Titr" pitchFamily="2" charset="-78"/>
                        </a:rPr>
                        <a:t>پذیریم</a:t>
                      </a:r>
                      <a:r>
                        <a:rPr lang="ar-SA" sz="2000" dirty="0">
                          <a:effectLst/>
                          <a:cs typeface="2  Titr" pitchFamily="2" charset="-78"/>
                        </a:rPr>
                        <a:t>.</a:t>
                      </a:r>
                      <a:endParaRPr lang="en-US" sz="1800" dirty="0">
                        <a:effectLst/>
                        <a:latin typeface="Calibri"/>
                        <a:ea typeface="Calibri"/>
                        <a:cs typeface="2  Titr" pitchFamily="2" charset="-78"/>
                      </a:endParaRPr>
                    </a:p>
                  </a:txBody>
                  <a:tcPr marL="114300" marR="114300" marT="0" marB="0"/>
                </a:tc>
              </a:tr>
            </a:tbl>
          </a:graphicData>
        </a:graphic>
      </p:graphicFrame>
      <p:sp>
        <p:nvSpPr>
          <p:cNvPr id="3" name="Rectangle 2"/>
          <p:cNvSpPr/>
          <p:nvPr/>
        </p:nvSpPr>
        <p:spPr>
          <a:xfrm>
            <a:off x="6140202" y="1777782"/>
            <a:ext cx="2169184" cy="369332"/>
          </a:xfrm>
          <a:prstGeom prst="rect">
            <a:avLst/>
          </a:prstGeom>
          <a:solidFill>
            <a:srgbClr val="FFC000"/>
          </a:solidFill>
        </p:spPr>
        <p:txBody>
          <a:bodyPr wrap="none">
            <a:spAutoFit/>
          </a:bodyPr>
          <a:lstStyle/>
          <a:p>
            <a:r>
              <a:rPr lang="fa-IR" dirty="0" smtClean="0">
                <a:cs typeface="2  Titr" pitchFamily="2" charset="-78"/>
              </a:rPr>
              <a:t>3- متناظر </a:t>
            </a:r>
            <a:r>
              <a:rPr lang="fa-IR" dirty="0">
                <a:cs typeface="2  Titr" pitchFamily="2" charset="-78"/>
              </a:rPr>
              <a:t>شدن تعهدات</a:t>
            </a:r>
            <a:endParaRPr lang="fa-IR" dirty="0"/>
          </a:p>
        </p:txBody>
      </p:sp>
    </p:spTree>
    <p:extLst>
      <p:ext uri="{BB962C8B-B14F-4D97-AF65-F5344CB8AC3E}">
        <p14:creationId xmlns:p14="http://schemas.microsoft.com/office/powerpoint/2010/main" val="2972600106"/>
      </p:ext>
    </p:extLst>
  </p:cSld>
  <p:clrMapOvr>
    <a:masterClrMapping/>
  </p:clrMapOvr>
  <p:transition spd="slow">
    <p:plus/>
    <p:sndAc>
      <p:stSnd>
        <p:snd r:embed="rId2" name="chimes.wav"/>
      </p:stSnd>
    </p:sndAc>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1448" y="228600"/>
            <a:ext cx="6018984" cy="1143000"/>
          </a:xfrm>
        </p:spPr>
        <p:txBody>
          <a:bodyPr>
            <a:normAutofit/>
          </a:bodyPr>
          <a:lstStyle/>
          <a:p>
            <a:pPr algn="ctr"/>
            <a:r>
              <a:rPr lang="fa-IR" sz="3200" b="1" dirty="0">
                <a:solidFill>
                  <a:prstClr val="black"/>
                </a:solidFill>
                <a:cs typeface="2  Titr" pitchFamily="2" charset="-78"/>
              </a:rPr>
              <a:t>مهم‌ترین خطوط قرمز مذاکرات هسته ای</a:t>
            </a:r>
            <a:endParaRPr lang="fa-IR" sz="3600" dirty="0">
              <a:solidFill>
                <a:srgbClr val="990000"/>
              </a:solidFill>
              <a:cs typeface="2  Titr" pitchFamily="2" charset="-78"/>
            </a:endParaRPr>
          </a:p>
        </p:txBody>
      </p:sp>
      <p:sp>
        <p:nvSpPr>
          <p:cNvPr id="4" name="Text Placeholder 3"/>
          <p:cNvSpPr>
            <a:spLocks noGrp="1"/>
          </p:cNvSpPr>
          <p:nvPr>
            <p:ph type="body" sz="half" idx="2"/>
          </p:nvPr>
        </p:nvSpPr>
        <p:spPr/>
        <p:txBody>
          <a:bodyPr/>
          <a:lstStyle/>
          <a:p>
            <a:pPr algn="ctr"/>
            <a:r>
              <a:rPr lang="fa-IR" dirty="0">
                <a:solidFill>
                  <a:srgbClr val="990000"/>
                </a:solidFill>
                <a:cs typeface="2  Titr" pitchFamily="2" charset="-78"/>
              </a:rPr>
              <a:t>در دیدار مسئولان نظام</a:t>
            </a:r>
          </a:p>
          <a:p>
            <a:pPr algn="ctr"/>
            <a:r>
              <a:rPr lang="fa-IR" dirty="0">
                <a:solidFill>
                  <a:srgbClr val="990000"/>
                </a:solidFill>
                <a:cs typeface="2  Titr" pitchFamily="2" charset="-78"/>
              </a:rPr>
              <a:t> ‏1394/04/02</a:t>
            </a:r>
          </a:p>
        </p:txBody>
      </p:sp>
      <p:sp>
        <p:nvSpPr>
          <p:cNvPr id="5" name="Slide Number Placeholder 4"/>
          <p:cNvSpPr>
            <a:spLocks noGrp="1"/>
          </p:cNvSpPr>
          <p:nvPr>
            <p:ph type="sldNum" sz="quarter" idx="12"/>
          </p:nvPr>
        </p:nvSpPr>
        <p:spPr/>
        <p:txBody>
          <a:bodyPr/>
          <a:lstStyle/>
          <a:p>
            <a:r>
              <a:rPr lang="fa-IR" dirty="0" smtClean="0">
                <a:solidFill>
                  <a:srgbClr val="7E0000"/>
                </a:solidFill>
                <a:cs typeface="B Titr" pitchFamily="2" charset="-78"/>
              </a:rPr>
              <a:t>65</a:t>
            </a:r>
            <a:endParaRPr lang="fa-IR" dirty="0">
              <a:solidFill>
                <a:srgbClr val="7E0000"/>
              </a:solidFill>
              <a:cs typeface="B Titr" pitchFamily="2" charset="-78"/>
            </a:endParaRPr>
          </a:p>
        </p:txBody>
      </p:sp>
      <p:graphicFrame>
        <p:nvGraphicFramePr>
          <p:cNvPr id="6" name="Table 5"/>
          <p:cNvGraphicFramePr>
            <a:graphicFrameLocks noGrp="1"/>
          </p:cNvGraphicFramePr>
          <p:nvPr>
            <p:extLst>
              <p:ext uri="{D42A27DB-BD31-4B8C-83A1-F6EECF244321}">
                <p14:modId xmlns:p14="http://schemas.microsoft.com/office/powerpoint/2010/main" val="3964633168"/>
              </p:ext>
            </p:extLst>
          </p:nvPr>
        </p:nvGraphicFramePr>
        <p:xfrm>
          <a:off x="2311896" y="2492896"/>
          <a:ext cx="6248400" cy="3600400"/>
        </p:xfrm>
        <a:graphic>
          <a:graphicData uri="http://schemas.openxmlformats.org/drawingml/2006/table">
            <a:tbl>
              <a:tblPr>
                <a:tableStyleId>{5C22544A-7EE6-4342-B048-85BDC9FD1C3A}</a:tableStyleId>
              </a:tblPr>
              <a:tblGrid>
                <a:gridCol w="6248400"/>
              </a:tblGrid>
              <a:tr h="3600400">
                <a:tc>
                  <a:txBody>
                    <a:bodyPr/>
                    <a:lstStyle/>
                    <a:p>
                      <a:pPr marL="0" lvl="0" indent="0" algn="justLow" rtl="1">
                        <a:lnSpc>
                          <a:spcPct val="150000"/>
                        </a:lnSpc>
                        <a:spcAft>
                          <a:spcPts val="0"/>
                        </a:spcAft>
                        <a:buClr>
                          <a:srgbClr val="BCA100"/>
                        </a:buClr>
                        <a:buFont typeface="Symbol"/>
                        <a:buNone/>
                      </a:pPr>
                      <a:r>
                        <a:rPr lang="ar-SA" sz="2400" dirty="0" smtClean="0">
                          <a:effectLst/>
                          <a:cs typeface="2  Titr" pitchFamily="2" charset="-78"/>
                        </a:rPr>
                        <a:t>زمان</a:t>
                      </a:r>
                      <a:r>
                        <a:rPr lang="fa-IR" sz="2400" dirty="0" smtClean="0">
                          <a:effectLst/>
                          <a:cs typeface="2  Titr" pitchFamily="2" charset="-78"/>
                        </a:rPr>
                        <a:t> </a:t>
                      </a:r>
                      <a:r>
                        <a:rPr lang="ar-SA" sz="2400" dirty="0" smtClean="0">
                          <a:effectLst/>
                          <a:cs typeface="2  Titr" pitchFamily="2" charset="-78"/>
                        </a:rPr>
                        <a:t>هاى </a:t>
                      </a:r>
                      <a:r>
                        <a:rPr lang="fa-IR" sz="2400" dirty="0">
                          <a:effectLst/>
                          <a:cs typeface="2  Titr" pitchFamily="2" charset="-78"/>
                        </a:rPr>
                        <a:t>۱۵ </a:t>
                      </a:r>
                      <a:r>
                        <a:rPr lang="ar-SA" sz="2400" dirty="0">
                          <a:effectLst/>
                          <a:cs typeface="2  Titr" pitchFamily="2" charset="-78"/>
                        </a:rPr>
                        <a:t>سال و </a:t>
                      </a:r>
                      <a:r>
                        <a:rPr lang="fa-IR" sz="2400" dirty="0">
                          <a:effectLst/>
                          <a:cs typeface="2  Titr" pitchFamily="2" charset="-78"/>
                        </a:rPr>
                        <a:t>۲۵ </a:t>
                      </a:r>
                      <a:r>
                        <a:rPr lang="ar-SA" sz="2400" dirty="0">
                          <a:effectLst/>
                          <a:cs typeface="2  Titr" pitchFamily="2" charset="-78"/>
                        </a:rPr>
                        <a:t>سال - که مدام </a:t>
                      </a:r>
                      <a:r>
                        <a:rPr lang="ar-SA" sz="2400" dirty="0" smtClean="0">
                          <a:effectLst/>
                          <a:cs typeface="2  Titr" pitchFamily="2" charset="-78"/>
                        </a:rPr>
                        <a:t>می</a:t>
                      </a:r>
                      <a:r>
                        <a:rPr lang="fa-IR" sz="2400" dirty="0" smtClean="0">
                          <a:effectLst/>
                          <a:cs typeface="2  Titr" pitchFamily="2" charset="-78"/>
                        </a:rPr>
                        <a:t> </a:t>
                      </a:r>
                      <a:r>
                        <a:rPr lang="ar-SA" sz="2400" dirty="0" smtClean="0">
                          <a:effectLst/>
                          <a:cs typeface="2  Titr" pitchFamily="2" charset="-78"/>
                        </a:rPr>
                        <a:t>گویند </a:t>
                      </a:r>
                      <a:r>
                        <a:rPr lang="fa-IR" sz="2400" dirty="0">
                          <a:effectLst/>
                          <a:cs typeface="2  Titr" pitchFamily="2" charset="-78"/>
                        </a:rPr>
                        <a:t>۱۵ </a:t>
                      </a:r>
                      <a:r>
                        <a:rPr lang="ar-SA" sz="2400" dirty="0">
                          <a:effectLst/>
                          <a:cs typeface="2  Titr" pitchFamily="2" charset="-78"/>
                        </a:rPr>
                        <a:t>سال براى فلان چیز، </a:t>
                      </a:r>
                      <a:r>
                        <a:rPr lang="fa-IR" sz="2400" dirty="0">
                          <a:effectLst/>
                          <a:cs typeface="2  Titr" pitchFamily="2" charset="-78"/>
                        </a:rPr>
                        <a:t>۲۵ </a:t>
                      </a:r>
                      <a:r>
                        <a:rPr lang="ar-SA" sz="2400" dirty="0">
                          <a:effectLst/>
                          <a:cs typeface="2  Titr" pitchFamily="2" charset="-78"/>
                        </a:rPr>
                        <a:t>سال براى فلان چیز - و این زمانهاى این‌جورى را هم ما قبول نداریم؛ مشخّص است، این زمان اوّل و آخرى دارد و تمام خواهد شد</a:t>
                      </a:r>
                      <a:r>
                        <a:rPr lang="ar-SA" sz="2400" dirty="0" smtClean="0">
                          <a:effectLst/>
                          <a:cs typeface="2  Titr" pitchFamily="2" charset="-78"/>
                        </a:rPr>
                        <a:t>.</a:t>
                      </a:r>
                      <a:endParaRPr lang="fa-IR" sz="2400" dirty="0" smtClean="0">
                        <a:effectLst/>
                        <a:cs typeface="2  Titr" pitchFamily="2" charset="-78"/>
                      </a:endParaRPr>
                    </a:p>
                    <a:p>
                      <a:pPr marL="0" marR="0" lvl="0" indent="0" algn="r" defTabSz="914400" rtl="1" eaLnBrk="1" fontAlgn="base" latinLnBrk="0" hangingPunct="1">
                        <a:lnSpc>
                          <a:spcPct val="150000"/>
                        </a:lnSpc>
                        <a:spcBef>
                          <a:spcPct val="0"/>
                        </a:spcBef>
                        <a:spcAft>
                          <a:spcPct val="0"/>
                        </a:spcAft>
                        <a:buClrTx/>
                        <a:buSzTx/>
                        <a:buFontTx/>
                        <a:buNone/>
                        <a:tabLst/>
                      </a:pPr>
                      <a:r>
                        <a:rPr kumimoji="0" lang="ar-SA" sz="2000" b="0" i="0" u="none" strike="noStrike" cap="none" normalizeH="0" baseline="0" dirty="0" smtClean="0">
                          <a:ln>
                            <a:noFill/>
                          </a:ln>
                          <a:solidFill>
                            <a:srgbClr val="000000"/>
                          </a:solidFill>
                          <a:effectLst/>
                          <a:latin typeface="Tahoma" pitchFamily="34" charset="0"/>
                          <a:ea typeface="Calibri" pitchFamily="34" charset="0"/>
                          <a:cs typeface="2  Titr" pitchFamily="2" charset="-78"/>
                        </a:rPr>
                        <a:t>اینها موارد عمده و مهمّى است که روى آن تکیه داریم؛ البتّه خطوط قرمز فقط اینها نیست؛ دوستان مذاکره‌کننده در جریان نظرات ما هستند</a:t>
                      </a:r>
                      <a:r>
                        <a:rPr kumimoji="0" lang="ar-SA" sz="1100" b="0" i="0" u="none" strike="noStrike" cap="none" normalizeH="0" baseline="0" dirty="0" smtClean="0">
                          <a:ln>
                            <a:noFill/>
                          </a:ln>
                          <a:solidFill>
                            <a:srgbClr val="000000"/>
                          </a:solidFill>
                          <a:effectLst/>
                          <a:latin typeface="Tahoma" pitchFamily="34" charset="0"/>
                          <a:ea typeface="Calibri" pitchFamily="34" charset="0"/>
                          <a:cs typeface="B Nazanin" pitchFamily="2" charset="-78"/>
                        </a:rPr>
                        <a:t>.</a:t>
                      </a:r>
                      <a:r>
                        <a:rPr kumimoji="0" lang="en-US" sz="700" b="0" i="0" u="none" strike="noStrike" cap="none" normalizeH="0" baseline="0" dirty="0" smtClean="0">
                          <a:ln>
                            <a:noFill/>
                          </a:ln>
                          <a:solidFill>
                            <a:schemeClr val="tx1"/>
                          </a:solidFill>
                          <a:effectLst/>
                          <a:latin typeface="Arial" pitchFamily="34" charset="0"/>
                          <a:cs typeface="Arial" pitchFamily="34" charset="0"/>
                        </a:rPr>
                        <a:t> </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txBody>
                  <a:tcPr marL="114300" marR="114300" marT="0" marB="0"/>
                </a:tc>
              </a:tr>
            </a:tbl>
          </a:graphicData>
        </a:graphic>
      </p:graphicFrame>
      <p:sp>
        <p:nvSpPr>
          <p:cNvPr id="3" name="Rectangle 2"/>
          <p:cNvSpPr/>
          <p:nvPr/>
        </p:nvSpPr>
        <p:spPr>
          <a:xfrm>
            <a:off x="5081832" y="1916832"/>
            <a:ext cx="3108543" cy="369332"/>
          </a:xfrm>
          <a:prstGeom prst="rect">
            <a:avLst/>
          </a:prstGeom>
          <a:solidFill>
            <a:srgbClr val="FFC000"/>
          </a:solidFill>
        </p:spPr>
        <p:txBody>
          <a:bodyPr wrap="none">
            <a:spAutoFit/>
          </a:bodyPr>
          <a:lstStyle/>
          <a:p>
            <a:r>
              <a:rPr lang="fa-IR" dirty="0" smtClean="0">
                <a:cs typeface="2  Titr" pitchFamily="2" charset="-78"/>
              </a:rPr>
              <a:t>4- عدم </a:t>
            </a:r>
            <a:r>
              <a:rPr lang="fa-IR" dirty="0">
                <a:cs typeface="2  Titr" pitchFamily="2" charset="-78"/>
              </a:rPr>
              <a:t>قبول زمانبدی های نامعقول</a:t>
            </a:r>
            <a:endParaRPr lang="fa-IR" dirty="0"/>
          </a:p>
        </p:txBody>
      </p:sp>
    </p:spTree>
    <p:extLst>
      <p:ext uri="{BB962C8B-B14F-4D97-AF65-F5344CB8AC3E}">
        <p14:creationId xmlns:p14="http://schemas.microsoft.com/office/powerpoint/2010/main" val="2963805820"/>
      </p:ext>
    </p:extLst>
  </p:cSld>
  <p:clrMapOvr>
    <a:masterClrMapping/>
  </p:clrMapOvr>
  <p:transition spd="slow">
    <p:pull dir="lu"/>
    <p:sndAc>
      <p:stSnd>
        <p:snd r:embed="rId2" name="chimes.wav"/>
      </p:stSnd>
    </p:sndAc>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1448" y="228600"/>
            <a:ext cx="6018984" cy="1143000"/>
          </a:xfrm>
        </p:spPr>
        <p:txBody>
          <a:bodyPr>
            <a:normAutofit/>
          </a:bodyPr>
          <a:lstStyle/>
          <a:p>
            <a:pPr algn="ctr"/>
            <a:r>
              <a:rPr lang="fa-IR" sz="3200" b="1" dirty="0">
                <a:solidFill>
                  <a:prstClr val="black"/>
                </a:solidFill>
                <a:cs typeface="2  Titr" pitchFamily="2" charset="-78"/>
              </a:rPr>
              <a:t>مهم‌ترین خطوط قرمز مذاکرات هسته ای</a:t>
            </a:r>
            <a:endParaRPr lang="en-US" sz="4000" dirty="0">
              <a:solidFill>
                <a:srgbClr val="990000"/>
              </a:solidFill>
              <a:cs typeface="2  Titr" pitchFamily="2" charset="-78"/>
            </a:endParaRPr>
          </a:p>
        </p:txBody>
      </p:sp>
      <p:sp>
        <p:nvSpPr>
          <p:cNvPr id="4" name="Text Placeholder 3"/>
          <p:cNvSpPr>
            <a:spLocks noGrp="1"/>
          </p:cNvSpPr>
          <p:nvPr>
            <p:ph type="body" sz="half" idx="2"/>
          </p:nvPr>
        </p:nvSpPr>
        <p:spPr/>
        <p:txBody>
          <a:bodyPr/>
          <a:lstStyle/>
          <a:p>
            <a:pPr algn="ctr"/>
            <a:r>
              <a:rPr lang="fa-IR" dirty="0" smtClean="0">
                <a:solidFill>
                  <a:srgbClr val="C00000"/>
                </a:solidFill>
                <a:cs typeface="2  Titr" pitchFamily="2" charset="-78"/>
              </a:rPr>
              <a:t>‏  در دیدار مداحان اهل بیت علیهم‌السلام ‏1394/1/20</a:t>
            </a:r>
            <a:endParaRPr lang="en-US" dirty="0" smtClean="0">
              <a:solidFill>
                <a:srgbClr val="C00000"/>
              </a:solidFill>
              <a:cs typeface="2  Titr" pitchFamily="2" charset="-78"/>
            </a:endParaRPr>
          </a:p>
          <a:p>
            <a:endParaRPr lang="en-US" dirty="0"/>
          </a:p>
        </p:txBody>
      </p:sp>
      <p:sp>
        <p:nvSpPr>
          <p:cNvPr id="5" name="Slide Number Placeholder 4"/>
          <p:cNvSpPr>
            <a:spLocks noGrp="1"/>
          </p:cNvSpPr>
          <p:nvPr>
            <p:ph type="sldNum" sz="quarter" idx="12"/>
          </p:nvPr>
        </p:nvSpPr>
        <p:spPr/>
        <p:txBody>
          <a:bodyPr/>
          <a:lstStyle/>
          <a:p>
            <a:r>
              <a:rPr lang="fa-IR" dirty="0" smtClean="0">
                <a:solidFill>
                  <a:srgbClr val="7E0000"/>
                </a:solidFill>
                <a:cs typeface="B Titr" pitchFamily="2" charset="-78"/>
              </a:rPr>
              <a:t>66</a:t>
            </a:r>
            <a:endParaRPr lang="fa-IR" dirty="0">
              <a:solidFill>
                <a:srgbClr val="7E0000"/>
              </a:solidFill>
              <a:cs typeface="B Titr" pitchFamily="2" charset="-78"/>
            </a:endParaRPr>
          </a:p>
        </p:txBody>
      </p:sp>
      <p:graphicFrame>
        <p:nvGraphicFramePr>
          <p:cNvPr id="6" name="Table 5"/>
          <p:cNvGraphicFramePr>
            <a:graphicFrameLocks noGrp="1"/>
          </p:cNvGraphicFramePr>
          <p:nvPr>
            <p:extLst>
              <p:ext uri="{D42A27DB-BD31-4B8C-83A1-F6EECF244321}">
                <p14:modId xmlns:p14="http://schemas.microsoft.com/office/powerpoint/2010/main" val="3012117297"/>
              </p:ext>
            </p:extLst>
          </p:nvPr>
        </p:nvGraphicFramePr>
        <p:xfrm>
          <a:off x="2051720" y="2276872"/>
          <a:ext cx="6715204" cy="4222248"/>
        </p:xfrm>
        <a:graphic>
          <a:graphicData uri="http://schemas.openxmlformats.org/drawingml/2006/table">
            <a:tbl>
              <a:tblPr/>
              <a:tblGrid>
                <a:gridCol w="6715204"/>
              </a:tblGrid>
              <a:tr h="4222248">
                <a:tc>
                  <a:txBody>
                    <a:bodyPr/>
                    <a:lstStyle/>
                    <a:p>
                      <a:pPr marL="342900" lvl="0" indent="-342900" algn="just" rtl="1">
                        <a:lnSpc>
                          <a:spcPct val="115000"/>
                        </a:lnSpc>
                        <a:spcAft>
                          <a:spcPts val="0"/>
                        </a:spcAft>
                        <a:buClr>
                          <a:srgbClr val="BCA100"/>
                        </a:buClr>
                        <a:buFont typeface="Symbol"/>
                        <a:buChar char=""/>
                      </a:pPr>
                      <a:r>
                        <a:rPr lang="fa-IR" sz="2000" dirty="0" smtClean="0">
                          <a:solidFill>
                            <a:srgbClr val="C00000"/>
                          </a:solidFill>
                          <a:latin typeface="Tahoma"/>
                          <a:ea typeface="Calibri"/>
                          <a:cs typeface="B Titr" pitchFamily="2" charset="-78"/>
                        </a:rPr>
                        <a:t>1-5- بازرسی</a:t>
                      </a:r>
                      <a:r>
                        <a:rPr lang="fa-IR" sz="2000" baseline="0" dirty="0" smtClean="0">
                          <a:solidFill>
                            <a:srgbClr val="C00000"/>
                          </a:solidFill>
                          <a:latin typeface="Tahoma"/>
                          <a:ea typeface="Calibri"/>
                          <a:cs typeface="B Titr" pitchFamily="2" charset="-78"/>
                        </a:rPr>
                        <a:t> از مراکز نظامی ؛ </a:t>
                      </a:r>
                      <a:r>
                        <a:rPr lang="ar-SA" sz="2400" dirty="0" smtClean="0">
                          <a:solidFill>
                            <a:srgbClr val="000000"/>
                          </a:solidFill>
                          <a:latin typeface="Tahoma"/>
                          <a:ea typeface="Calibri"/>
                          <a:cs typeface="B Titr" pitchFamily="2" charset="-78"/>
                        </a:rPr>
                        <a:t>به‌هيچ‌وجه </a:t>
                      </a:r>
                      <a:r>
                        <a:rPr lang="ar-SA" sz="2400" dirty="0">
                          <a:solidFill>
                            <a:srgbClr val="000000"/>
                          </a:solidFill>
                          <a:latin typeface="Tahoma"/>
                          <a:ea typeface="Calibri"/>
                          <a:cs typeface="B Titr" pitchFamily="2" charset="-78"/>
                        </a:rPr>
                        <a:t>اجازه داده نشود كه به </a:t>
                      </a:r>
                      <a:r>
                        <a:rPr lang="ar-SA" sz="2400" dirty="0" smtClean="0">
                          <a:solidFill>
                            <a:srgbClr val="000000"/>
                          </a:solidFill>
                          <a:latin typeface="Tahoma"/>
                          <a:ea typeface="Calibri"/>
                          <a:cs typeface="B Titr" pitchFamily="2" charset="-78"/>
                        </a:rPr>
                        <a:t>بهانه‌ </a:t>
                      </a:r>
                      <a:r>
                        <a:rPr lang="ar-SA" sz="2400" dirty="0">
                          <a:solidFill>
                            <a:srgbClr val="000000"/>
                          </a:solidFill>
                          <a:latin typeface="Tahoma"/>
                          <a:ea typeface="Calibri"/>
                          <a:cs typeface="B Titr" pitchFamily="2" charset="-78"/>
                        </a:rPr>
                        <a:t>نظارت، اينها به حريم امنيّتى و دفاعى كشور نفوذ كنند؛ مطلقآ. مسئولين نظامى كشور به‌هيچ‌وجه مأذون نيستند كه به </a:t>
                      </a:r>
                      <a:r>
                        <a:rPr lang="ar-SA" sz="2400" dirty="0" smtClean="0">
                          <a:solidFill>
                            <a:srgbClr val="000000"/>
                          </a:solidFill>
                          <a:latin typeface="Tahoma"/>
                          <a:ea typeface="Calibri"/>
                          <a:cs typeface="B Titr" pitchFamily="2" charset="-78"/>
                        </a:rPr>
                        <a:t>بهانه‌ </a:t>
                      </a:r>
                      <a:r>
                        <a:rPr lang="ar-SA" sz="2400" dirty="0">
                          <a:solidFill>
                            <a:srgbClr val="000000"/>
                          </a:solidFill>
                          <a:latin typeface="Tahoma"/>
                          <a:ea typeface="Calibri"/>
                          <a:cs typeface="B Titr" pitchFamily="2" charset="-78"/>
                        </a:rPr>
                        <a:t>نظارت و به </a:t>
                      </a:r>
                      <a:r>
                        <a:rPr lang="ar-SA" sz="2400" dirty="0" smtClean="0">
                          <a:solidFill>
                            <a:srgbClr val="000000"/>
                          </a:solidFill>
                          <a:latin typeface="Tahoma"/>
                          <a:ea typeface="Calibri"/>
                          <a:cs typeface="B Titr" pitchFamily="2" charset="-78"/>
                        </a:rPr>
                        <a:t>بهانه‌ </a:t>
                      </a:r>
                      <a:r>
                        <a:rPr lang="ar-SA" sz="2400" dirty="0">
                          <a:solidFill>
                            <a:srgbClr val="000000"/>
                          </a:solidFill>
                          <a:latin typeface="Tahoma"/>
                          <a:ea typeface="Calibri"/>
                          <a:cs typeface="B Titr" pitchFamily="2" charset="-78"/>
                        </a:rPr>
                        <a:t>بازرسى و مانند اين حرفها، بيگانگان را به حريم و حصار امنيّتى و دفاعى كشور راه بدهند.</a:t>
                      </a:r>
                      <a:endParaRPr lang="en-US" sz="2000" dirty="0">
                        <a:latin typeface="Calibri"/>
                        <a:ea typeface="Calibri"/>
                        <a:cs typeface="B Titr" pitchFamily="2" charset="-78"/>
                      </a:endParaRPr>
                    </a:p>
                    <a:p>
                      <a:pPr marL="342900" lvl="0" indent="-342900" algn="just" rtl="1">
                        <a:lnSpc>
                          <a:spcPct val="115000"/>
                        </a:lnSpc>
                        <a:spcAft>
                          <a:spcPts val="0"/>
                        </a:spcAft>
                        <a:buClr>
                          <a:srgbClr val="BCA100"/>
                        </a:buClr>
                        <a:buFont typeface="Symbol"/>
                        <a:buChar char=""/>
                      </a:pPr>
                      <a:r>
                        <a:rPr lang="ar-SA" sz="2400" dirty="0">
                          <a:solidFill>
                            <a:srgbClr val="000000"/>
                          </a:solidFill>
                          <a:latin typeface="Tahoma"/>
                          <a:ea typeface="Calibri"/>
                          <a:cs typeface="B Titr" pitchFamily="2" charset="-78"/>
                        </a:rPr>
                        <a:t>هيچ </a:t>
                      </a:r>
                      <a:r>
                        <a:rPr lang="ar-SA" sz="2400" dirty="0" smtClean="0">
                          <a:solidFill>
                            <a:srgbClr val="000000"/>
                          </a:solidFill>
                          <a:latin typeface="Tahoma"/>
                          <a:ea typeface="Calibri"/>
                          <a:cs typeface="B Titr" pitchFamily="2" charset="-78"/>
                        </a:rPr>
                        <a:t>شيوه‌ </a:t>
                      </a:r>
                      <a:r>
                        <a:rPr lang="ar-SA" sz="2400" dirty="0">
                          <a:solidFill>
                            <a:srgbClr val="000000"/>
                          </a:solidFill>
                          <a:latin typeface="Tahoma"/>
                          <a:ea typeface="Calibri"/>
                          <a:cs typeface="B Titr" pitchFamily="2" charset="-78"/>
                        </a:rPr>
                        <a:t>نظارتى غير متعارف كه جمهورى اسلامى را به يك كشور اختصاصى از لحاظ نظارت تبديل </a:t>
                      </a:r>
                      <a:r>
                        <a:rPr lang="ar-SA" sz="2400" dirty="0" smtClean="0">
                          <a:solidFill>
                            <a:srgbClr val="000000"/>
                          </a:solidFill>
                          <a:latin typeface="Tahoma"/>
                          <a:ea typeface="Calibri"/>
                          <a:cs typeface="B Titr" pitchFamily="2" charset="-78"/>
                        </a:rPr>
                        <a:t>مي</a:t>
                      </a:r>
                      <a:r>
                        <a:rPr lang="fa-IR" sz="2400" dirty="0" smtClean="0">
                          <a:solidFill>
                            <a:srgbClr val="000000"/>
                          </a:solidFill>
                          <a:latin typeface="Tahoma"/>
                          <a:ea typeface="Calibri"/>
                          <a:cs typeface="B Titr" pitchFamily="2" charset="-78"/>
                        </a:rPr>
                        <a:t> </a:t>
                      </a:r>
                      <a:r>
                        <a:rPr lang="ar-SA" sz="2400" dirty="0" smtClean="0">
                          <a:solidFill>
                            <a:srgbClr val="000000"/>
                          </a:solidFill>
                          <a:latin typeface="Tahoma"/>
                          <a:ea typeface="Calibri"/>
                          <a:cs typeface="B Titr" pitchFamily="2" charset="-78"/>
                        </a:rPr>
                        <a:t>كند</a:t>
                      </a:r>
                      <a:r>
                        <a:rPr lang="ar-SA" sz="2400" dirty="0">
                          <a:solidFill>
                            <a:srgbClr val="000000"/>
                          </a:solidFill>
                          <a:latin typeface="Tahoma"/>
                          <a:ea typeface="Calibri"/>
                          <a:cs typeface="B Titr" pitchFamily="2" charset="-78"/>
                        </a:rPr>
                        <a:t>، به‌هيچ‌وجه مورد قبول نيست.</a:t>
                      </a:r>
                      <a:endParaRPr lang="en-US" sz="2000" dirty="0">
                        <a:latin typeface="Calibri"/>
                        <a:ea typeface="Calibri"/>
                        <a:cs typeface="B Titr" pitchFamily="2" charset="-78"/>
                      </a:endParaRPr>
                    </a:p>
                  </a:txBody>
                  <a:tcPr marL="114300" marR="114300" marT="0" marB="0">
                    <a:lnL>
                      <a:noFill/>
                    </a:lnL>
                    <a:lnR>
                      <a:noFill/>
                    </a:lnR>
                    <a:lnT>
                      <a:noFill/>
                    </a:lnT>
                    <a:lnB>
                      <a:noFill/>
                    </a:lnB>
                    <a:solidFill>
                      <a:schemeClr val="accent3">
                        <a:lumMod val="40000"/>
                        <a:lumOff val="60000"/>
                      </a:schemeClr>
                    </a:solidFill>
                  </a:tcPr>
                </a:tc>
              </a:tr>
            </a:tbl>
          </a:graphicData>
        </a:graphic>
      </p:graphicFrame>
      <p:sp>
        <p:nvSpPr>
          <p:cNvPr id="3" name="Rectangle 2"/>
          <p:cNvSpPr/>
          <p:nvPr/>
        </p:nvSpPr>
        <p:spPr>
          <a:xfrm>
            <a:off x="5645122" y="1772816"/>
            <a:ext cx="2818400" cy="369332"/>
          </a:xfrm>
          <a:prstGeom prst="rect">
            <a:avLst/>
          </a:prstGeom>
          <a:solidFill>
            <a:srgbClr val="FFC000"/>
          </a:solidFill>
        </p:spPr>
        <p:txBody>
          <a:bodyPr wrap="none">
            <a:spAutoFit/>
          </a:bodyPr>
          <a:lstStyle/>
          <a:p>
            <a:r>
              <a:rPr lang="fa-IR" b="1" dirty="0" smtClean="0">
                <a:solidFill>
                  <a:prstClr val="black"/>
                </a:solidFill>
                <a:cs typeface="2  Titr" pitchFamily="2" charset="-78"/>
              </a:rPr>
              <a:t>5- نفی نظارت های غیر متعارف </a:t>
            </a:r>
            <a:endParaRPr lang="fa-IR" dirty="0"/>
          </a:p>
        </p:txBody>
      </p:sp>
    </p:spTree>
    <p:extLst>
      <p:ext uri="{BB962C8B-B14F-4D97-AF65-F5344CB8AC3E}">
        <p14:creationId xmlns:p14="http://schemas.microsoft.com/office/powerpoint/2010/main" val="3763543537"/>
      </p:ext>
    </p:extLst>
  </p:cSld>
  <p:clrMapOvr>
    <a:masterClrMapping/>
  </p:clrMapOvr>
  <p:transition spd="slow">
    <p:pull dir="ru"/>
    <p:sndAc>
      <p:stSnd>
        <p:snd r:embed="rId2" name="chimes.wav"/>
      </p:stSnd>
    </p:sndAc>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1448" y="228600"/>
            <a:ext cx="6018984" cy="1143000"/>
          </a:xfrm>
        </p:spPr>
        <p:txBody>
          <a:bodyPr>
            <a:normAutofit/>
          </a:bodyPr>
          <a:lstStyle/>
          <a:p>
            <a:pPr algn="ctr"/>
            <a:r>
              <a:rPr lang="fa-IR" sz="3200" b="1" dirty="0" smtClean="0">
                <a:solidFill>
                  <a:prstClr val="black"/>
                </a:solidFill>
                <a:cs typeface="2  Titr" pitchFamily="2" charset="-78"/>
              </a:rPr>
              <a:t>مساله انتخابات</a:t>
            </a:r>
            <a:endParaRPr lang="en-US" sz="4000" dirty="0">
              <a:solidFill>
                <a:srgbClr val="990000"/>
              </a:solidFill>
              <a:cs typeface="2  Titr" pitchFamily="2" charset="-78"/>
            </a:endParaRPr>
          </a:p>
        </p:txBody>
      </p:sp>
      <p:sp>
        <p:nvSpPr>
          <p:cNvPr id="4" name="Text Placeholder 3"/>
          <p:cNvSpPr>
            <a:spLocks noGrp="1"/>
          </p:cNvSpPr>
          <p:nvPr>
            <p:ph type="body" sz="half" idx="2"/>
          </p:nvPr>
        </p:nvSpPr>
        <p:spPr/>
        <p:txBody>
          <a:bodyPr/>
          <a:lstStyle/>
          <a:p>
            <a:pPr algn="ctr"/>
            <a:r>
              <a:rPr lang="fa-IR" dirty="0" smtClean="0">
                <a:solidFill>
                  <a:srgbClr val="990000"/>
                </a:solidFill>
                <a:cs typeface="B Titr" pitchFamily="2" charset="-78"/>
              </a:rPr>
              <a:t>‏ بيانات رهبر معظّم انقلاب اسلامی‏ در دیدار مردم قم  </a:t>
            </a:r>
          </a:p>
          <a:p>
            <a:pPr algn="ctr"/>
            <a:r>
              <a:rPr lang="fa-IR" dirty="0" smtClean="0">
                <a:solidFill>
                  <a:srgbClr val="990000"/>
                </a:solidFill>
                <a:cs typeface="B Titr" pitchFamily="2" charset="-78"/>
              </a:rPr>
              <a:t>‏19/ 10 /1394</a:t>
            </a:r>
            <a:endParaRPr lang="en-US" dirty="0">
              <a:solidFill>
                <a:srgbClr val="990000"/>
              </a:solidFill>
              <a:cs typeface="B Titr" pitchFamily="2" charset="-78"/>
            </a:endParaRPr>
          </a:p>
        </p:txBody>
      </p:sp>
      <p:sp>
        <p:nvSpPr>
          <p:cNvPr id="5" name="Slide Number Placeholder 4"/>
          <p:cNvSpPr>
            <a:spLocks noGrp="1"/>
          </p:cNvSpPr>
          <p:nvPr>
            <p:ph type="sldNum" sz="quarter" idx="12"/>
          </p:nvPr>
        </p:nvSpPr>
        <p:spPr/>
        <p:txBody>
          <a:bodyPr/>
          <a:lstStyle/>
          <a:p>
            <a:r>
              <a:rPr lang="fa-IR" dirty="0" smtClean="0">
                <a:solidFill>
                  <a:srgbClr val="7E0000"/>
                </a:solidFill>
                <a:cs typeface="B Titr" pitchFamily="2" charset="-78"/>
              </a:rPr>
              <a:t>67</a:t>
            </a:r>
            <a:endParaRPr lang="fa-IR" dirty="0">
              <a:solidFill>
                <a:srgbClr val="7E0000"/>
              </a:solidFill>
              <a:cs typeface="B Titr" pitchFamily="2" charset="-78"/>
            </a:endParaRPr>
          </a:p>
        </p:txBody>
      </p:sp>
      <p:graphicFrame>
        <p:nvGraphicFramePr>
          <p:cNvPr id="6" name="Table 5"/>
          <p:cNvGraphicFramePr>
            <a:graphicFrameLocks noGrp="1"/>
          </p:cNvGraphicFramePr>
          <p:nvPr>
            <p:extLst>
              <p:ext uri="{D42A27DB-BD31-4B8C-83A1-F6EECF244321}">
                <p14:modId xmlns:p14="http://schemas.microsoft.com/office/powerpoint/2010/main" val="3012117297"/>
              </p:ext>
            </p:extLst>
          </p:nvPr>
        </p:nvGraphicFramePr>
        <p:xfrm>
          <a:off x="2051720" y="1857364"/>
          <a:ext cx="6949436" cy="4808628"/>
        </p:xfrm>
        <a:graphic>
          <a:graphicData uri="http://schemas.openxmlformats.org/drawingml/2006/table">
            <a:tbl>
              <a:tblPr/>
              <a:tblGrid>
                <a:gridCol w="6949436"/>
              </a:tblGrid>
              <a:tr h="4808628">
                <a:tc>
                  <a:txBody>
                    <a:bodyPr/>
                    <a:lstStyle/>
                    <a:p>
                      <a:pPr marL="342900" lvl="0" indent="-342900" algn="justLow" rtl="1">
                        <a:lnSpc>
                          <a:spcPct val="200000"/>
                        </a:lnSpc>
                        <a:spcAft>
                          <a:spcPts val="0"/>
                        </a:spcAft>
                        <a:buClr>
                          <a:srgbClr val="BCA100"/>
                        </a:buClr>
                        <a:buFont typeface="Symbol"/>
                        <a:buChar char=""/>
                      </a:pPr>
                      <a:r>
                        <a:rPr lang="ar-SA" sz="1600" dirty="0">
                          <a:solidFill>
                            <a:srgbClr val="000000"/>
                          </a:solidFill>
                          <a:latin typeface="Tahoma"/>
                          <a:ea typeface="Calibri"/>
                          <a:cs typeface="B Titr" pitchFamily="2" charset="-78"/>
                        </a:rPr>
                        <a:t>شرکت در انتخابات آبروی نظام جمهوری اسلامی، اسلام، ملّت ایران و کشور است.</a:t>
                      </a:r>
                      <a:endParaRPr lang="en-US" sz="1400" dirty="0">
                        <a:latin typeface="Calibri"/>
                        <a:ea typeface="Calibri"/>
                        <a:cs typeface="B Titr" pitchFamily="2" charset="-78"/>
                      </a:endParaRPr>
                    </a:p>
                    <a:p>
                      <a:pPr marL="342900" lvl="0" indent="-342900" algn="justLow" rtl="1">
                        <a:lnSpc>
                          <a:spcPct val="200000"/>
                        </a:lnSpc>
                        <a:spcAft>
                          <a:spcPts val="0"/>
                        </a:spcAft>
                        <a:buClr>
                          <a:srgbClr val="BCA100"/>
                        </a:buClr>
                        <a:buFont typeface="Symbol"/>
                        <a:buChar char=""/>
                      </a:pPr>
                      <a:r>
                        <a:rPr lang="ar-SA" sz="1600" dirty="0">
                          <a:solidFill>
                            <a:srgbClr val="000000"/>
                          </a:solidFill>
                          <a:latin typeface="Tahoma"/>
                          <a:ea typeface="Calibri"/>
                          <a:cs typeface="B Titr" pitchFamily="2" charset="-78"/>
                        </a:rPr>
                        <a:t>همه سعی کنند درست انتخاب کنند. سعی‌مان را بکنیم؛ ممکن است این سعی به نتیجه برسد و انتخاب درست باشد؛ ممکن است سعی ما به نتیجه نرسد و غلط انتخاب کنیم، عیبی ندارد؛ خدای متعال از ما قبول خواهد کرد.</a:t>
                      </a:r>
                      <a:endParaRPr lang="en-US" sz="1400" dirty="0">
                        <a:latin typeface="Calibri"/>
                        <a:ea typeface="Calibri"/>
                        <a:cs typeface="B Titr" pitchFamily="2" charset="-78"/>
                      </a:endParaRPr>
                    </a:p>
                    <a:p>
                      <a:pPr marL="342900" lvl="0" indent="-342900" algn="justLow" rtl="1">
                        <a:lnSpc>
                          <a:spcPct val="200000"/>
                        </a:lnSpc>
                        <a:spcAft>
                          <a:spcPts val="0"/>
                        </a:spcAft>
                        <a:buClr>
                          <a:srgbClr val="BCA100"/>
                        </a:buClr>
                        <a:buFont typeface="Symbol"/>
                        <a:buChar char=""/>
                      </a:pPr>
                      <a:r>
                        <a:rPr lang="ar-SA" sz="1600" dirty="0">
                          <a:solidFill>
                            <a:srgbClr val="000000"/>
                          </a:solidFill>
                          <a:latin typeface="Tahoma"/>
                          <a:ea typeface="Calibri"/>
                          <a:cs typeface="B Titr" pitchFamily="2" charset="-78"/>
                        </a:rPr>
                        <a:t>[بنده] نگاه </a:t>
                      </a:r>
                      <a:r>
                        <a:rPr lang="ar-SA" sz="1600" dirty="0" smtClean="0">
                          <a:solidFill>
                            <a:srgbClr val="000000"/>
                          </a:solidFill>
                          <a:latin typeface="Tahoma"/>
                          <a:ea typeface="Calibri"/>
                          <a:cs typeface="B Titr" pitchFamily="2" charset="-78"/>
                        </a:rPr>
                        <a:t>می</a:t>
                      </a:r>
                      <a:r>
                        <a:rPr lang="fa-IR" sz="1600" dirty="0" smtClean="0">
                          <a:solidFill>
                            <a:srgbClr val="000000"/>
                          </a:solidFill>
                          <a:latin typeface="Tahoma"/>
                          <a:ea typeface="Calibri"/>
                          <a:cs typeface="B Titr" pitchFamily="2" charset="-78"/>
                        </a:rPr>
                        <a:t> </a:t>
                      </a:r>
                      <a:r>
                        <a:rPr lang="ar-SA" sz="1600" dirty="0" smtClean="0">
                          <a:solidFill>
                            <a:srgbClr val="000000"/>
                          </a:solidFill>
                          <a:latin typeface="Tahoma"/>
                          <a:ea typeface="Calibri"/>
                          <a:cs typeface="B Titr" pitchFamily="2" charset="-78"/>
                        </a:rPr>
                        <a:t>کنم </a:t>
                      </a:r>
                      <a:r>
                        <a:rPr lang="ar-SA" sz="1600" dirty="0">
                          <a:solidFill>
                            <a:srgbClr val="000000"/>
                          </a:solidFill>
                          <a:latin typeface="Tahoma"/>
                          <a:ea typeface="Calibri"/>
                          <a:cs typeface="B Titr" pitchFamily="2" charset="-78"/>
                        </a:rPr>
                        <a:t>ببینم آن کسانی که این فهرست را معرّفی کرده‌اند چه کسانی هستند؛ اگر دیدم اینها آدمهای متدیّن و مؤمن و انقلابی‌ای هستند، به حرفشان اعتماد میکنم و به [فهرست‌] آنها رأی </a:t>
                      </a:r>
                      <a:r>
                        <a:rPr lang="ar-SA" sz="1600" dirty="0" smtClean="0">
                          <a:solidFill>
                            <a:srgbClr val="000000"/>
                          </a:solidFill>
                          <a:latin typeface="Tahoma"/>
                          <a:ea typeface="Calibri"/>
                          <a:cs typeface="B Titr" pitchFamily="2" charset="-78"/>
                        </a:rPr>
                        <a:t>می</a:t>
                      </a:r>
                      <a:r>
                        <a:rPr lang="fa-IR" sz="1600" dirty="0" smtClean="0">
                          <a:solidFill>
                            <a:srgbClr val="000000"/>
                          </a:solidFill>
                          <a:latin typeface="Tahoma"/>
                          <a:ea typeface="Calibri"/>
                          <a:cs typeface="B Titr" pitchFamily="2" charset="-78"/>
                        </a:rPr>
                        <a:t> </a:t>
                      </a:r>
                      <a:r>
                        <a:rPr lang="ar-SA" sz="1600" dirty="0" smtClean="0">
                          <a:solidFill>
                            <a:srgbClr val="000000"/>
                          </a:solidFill>
                          <a:latin typeface="Tahoma"/>
                          <a:ea typeface="Calibri"/>
                          <a:cs typeface="B Titr" pitchFamily="2" charset="-78"/>
                        </a:rPr>
                        <a:t>دهم</a:t>
                      </a:r>
                      <a:r>
                        <a:rPr lang="ar-SA" sz="1600" dirty="0">
                          <a:solidFill>
                            <a:srgbClr val="000000"/>
                          </a:solidFill>
                          <a:latin typeface="Tahoma"/>
                          <a:ea typeface="Calibri"/>
                          <a:cs typeface="B Titr" pitchFamily="2" charset="-78"/>
                        </a:rPr>
                        <a:t>؛ اگر دیدم نه، کسانی که این فهرست را داده‌اند کسانی هستند که به مسائل انقلاب، دین، استقلال کشور خیلی اهمّیّتی </a:t>
                      </a:r>
                      <a:r>
                        <a:rPr lang="ar-SA" sz="1600" dirty="0" smtClean="0">
                          <a:solidFill>
                            <a:srgbClr val="000000"/>
                          </a:solidFill>
                          <a:latin typeface="Tahoma"/>
                          <a:ea typeface="Calibri"/>
                          <a:cs typeface="B Titr" pitchFamily="2" charset="-78"/>
                        </a:rPr>
                        <a:t>نمی</a:t>
                      </a:r>
                      <a:r>
                        <a:rPr lang="fa-IR" sz="1600" dirty="0" smtClean="0">
                          <a:solidFill>
                            <a:srgbClr val="000000"/>
                          </a:solidFill>
                          <a:latin typeface="Tahoma"/>
                          <a:ea typeface="Calibri"/>
                          <a:cs typeface="B Titr" pitchFamily="2" charset="-78"/>
                        </a:rPr>
                        <a:t> </a:t>
                      </a:r>
                      <a:r>
                        <a:rPr lang="ar-SA" sz="1600" dirty="0" smtClean="0">
                          <a:solidFill>
                            <a:srgbClr val="000000"/>
                          </a:solidFill>
                          <a:latin typeface="Tahoma"/>
                          <a:ea typeface="Calibri"/>
                          <a:cs typeface="B Titr" pitchFamily="2" charset="-78"/>
                        </a:rPr>
                        <a:t>دهند</a:t>
                      </a:r>
                      <a:r>
                        <a:rPr lang="ar-SA" sz="1600" dirty="0">
                          <a:solidFill>
                            <a:srgbClr val="000000"/>
                          </a:solidFill>
                          <a:latin typeface="Tahoma"/>
                          <a:ea typeface="Calibri"/>
                          <a:cs typeface="B Titr" pitchFamily="2" charset="-78"/>
                        </a:rPr>
                        <a:t>، دلشان دنبال حرف آمریکا و غیر آمریکا است، به حرفشان اعتماد </a:t>
                      </a:r>
                      <a:r>
                        <a:rPr lang="ar-SA" sz="1600" dirty="0" smtClean="0">
                          <a:solidFill>
                            <a:srgbClr val="000000"/>
                          </a:solidFill>
                          <a:latin typeface="Tahoma"/>
                          <a:ea typeface="Calibri"/>
                          <a:cs typeface="B Titr" pitchFamily="2" charset="-78"/>
                        </a:rPr>
                        <a:t>نمی</a:t>
                      </a:r>
                      <a:r>
                        <a:rPr lang="fa-IR" sz="1600" dirty="0" smtClean="0">
                          <a:solidFill>
                            <a:srgbClr val="000000"/>
                          </a:solidFill>
                          <a:latin typeface="Tahoma"/>
                          <a:ea typeface="Calibri"/>
                          <a:cs typeface="B Titr" pitchFamily="2" charset="-78"/>
                        </a:rPr>
                        <a:t> </a:t>
                      </a:r>
                      <a:r>
                        <a:rPr lang="ar-SA" sz="1600" dirty="0" smtClean="0">
                          <a:solidFill>
                            <a:srgbClr val="000000"/>
                          </a:solidFill>
                          <a:latin typeface="Tahoma"/>
                          <a:ea typeface="Calibri"/>
                          <a:cs typeface="B Titr" pitchFamily="2" charset="-78"/>
                        </a:rPr>
                        <a:t>کنم</a:t>
                      </a:r>
                      <a:r>
                        <a:rPr lang="ar-SA" sz="1600" dirty="0">
                          <a:solidFill>
                            <a:srgbClr val="000000"/>
                          </a:solidFill>
                          <a:latin typeface="Tahoma"/>
                          <a:ea typeface="Calibri"/>
                          <a:cs typeface="B Titr" pitchFamily="2" charset="-78"/>
                        </a:rPr>
                        <a:t>؛ به نظر من این راه خوبی است.</a:t>
                      </a:r>
                      <a:endParaRPr lang="en-US" sz="1400" dirty="0">
                        <a:latin typeface="Calibri"/>
                        <a:ea typeface="Calibri"/>
                        <a:cs typeface="B Titr" pitchFamily="2" charset="-78"/>
                      </a:endParaRPr>
                    </a:p>
                  </a:txBody>
                  <a:tcPr marL="114300" marR="114300" marT="0" marB="0">
                    <a:lnL>
                      <a:noFill/>
                    </a:lnL>
                    <a:lnR>
                      <a:noFill/>
                    </a:lnR>
                    <a:lnT>
                      <a:noFill/>
                    </a:lnT>
                    <a:lnB>
                      <a:noFill/>
                    </a:lnB>
                    <a:solidFill>
                      <a:schemeClr val="accent3">
                        <a:lumMod val="40000"/>
                        <a:lumOff val="60000"/>
                      </a:schemeClr>
                    </a:solidFill>
                  </a:tcPr>
                </a:tc>
              </a:tr>
            </a:tbl>
          </a:graphicData>
        </a:graphic>
      </p:graphicFrame>
    </p:spTree>
    <p:extLst>
      <p:ext uri="{BB962C8B-B14F-4D97-AF65-F5344CB8AC3E}">
        <p14:creationId xmlns:p14="http://schemas.microsoft.com/office/powerpoint/2010/main" val="3763543537"/>
      </p:ext>
    </p:extLst>
  </p:cSld>
  <p:clrMapOvr>
    <a:masterClrMapping/>
  </p:clrMapOvr>
  <p:transition spd="slow">
    <p:cut thruBlk="1"/>
    <p:sndAc>
      <p:stSnd>
        <p:snd r:embed="rId2" name="chimes.wav"/>
      </p:stSnd>
    </p:sndAc>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1448" y="228600"/>
            <a:ext cx="6018984" cy="1143000"/>
          </a:xfrm>
        </p:spPr>
        <p:txBody>
          <a:bodyPr>
            <a:normAutofit/>
          </a:bodyPr>
          <a:lstStyle/>
          <a:p>
            <a:pPr algn="ctr"/>
            <a:r>
              <a:rPr lang="fa-IR" sz="4000" b="1" dirty="0" smtClean="0">
                <a:solidFill>
                  <a:prstClr val="black"/>
                </a:solidFill>
                <a:cs typeface="2  Titr" pitchFamily="2" charset="-78"/>
              </a:rPr>
              <a:t>مساله انتخابات</a:t>
            </a:r>
            <a:endParaRPr lang="en-US" sz="4800" dirty="0">
              <a:solidFill>
                <a:srgbClr val="990000"/>
              </a:solidFill>
              <a:cs typeface="2  Titr" pitchFamily="2" charset="-78"/>
            </a:endParaRPr>
          </a:p>
        </p:txBody>
      </p:sp>
      <p:sp>
        <p:nvSpPr>
          <p:cNvPr id="4" name="Text Placeholder 3"/>
          <p:cNvSpPr>
            <a:spLocks noGrp="1"/>
          </p:cNvSpPr>
          <p:nvPr>
            <p:ph type="body" sz="half" idx="2"/>
          </p:nvPr>
        </p:nvSpPr>
        <p:spPr/>
        <p:txBody>
          <a:bodyPr/>
          <a:lstStyle/>
          <a:p>
            <a:pPr algn="ctr"/>
            <a:r>
              <a:rPr lang="fa-IR" dirty="0" smtClean="0">
                <a:solidFill>
                  <a:srgbClr val="C00000"/>
                </a:solidFill>
                <a:cs typeface="2  Titr" pitchFamily="2" charset="-78"/>
              </a:rPr>
              <a:t>‏  </a:t>
            </a:r>
            <a:r>
              <a:rPr lang="fa-IR" dirty="0" smtClean="0">
                <a:solidFill>
                  <a:srgbClr val="990000"/>
                </a:solidFill>
                <a:cs typeface="B Titr" pitchFamily="2" charset="-78"/>
              </a:rPr>
              <a:t>‏ بيانات رهبر معظّم انقلاب اسلامی‏ در دیدار مردم قم  </a:t>
            </a:r>
          </a:p>
          <a:p>
            <a:pPr algn="ctr"/>
            <a:r>
              <a:rPr lang="fa-IR" dirty="0" smtClean="0">
                <a:solidFill>
                  <a:srgbClr val="990000"/>
                </a:solidFill>
                <a:cs typeface="B Titr" pitchFamily="2" charset="-78"/>
              </a:rPr>
              <a:t>‏19/ 10 /1394</a:t>
            </a:r>
            <a:endParaRPr lang="en-US" dirty="0" smtClean="0">
              <a:solidFill>
                <a:srgbClr val="990000"/>
              </a:solidFill>
              <a:cs typeface="B Titr" pitchFamily="2" charset="-78"/>
            </a:endParaRPr>
          </a:p>
          <a:p>
            <a:endParaRPr lang="en-US" dirty="0"/>
          </a:p>
        </p:txBody>
      </p:sp>
      <p:sp>
        <p:nvSpPr>
          <p:cNvPr id="5" name="Slide Number Placeholder 4"/>
          <p:cNvSpPr>
            <a:spLocks noGrp="1"/>
          </p:cNvSpPr>
          <p:nvPr>
            <p:ph type="sldNum" sz="quarter" idx="12"/>
          </p:nvPr>
        </p:nvSpPr>
        <p:spPr/>
        <p:txBody>
          <a:bodyPr/>
          <a:lstStyle/>
          <a:p>
            <a:r>
              <a:rPr lang="fa-IR" dirty="0" smtClean="0">
                <a:solidFill>
                  <a:srgbClr val="7E0000"/>
                </a:solidFill>
                <a:cs typeface="B Titr" pitchFamily="2" charset="-78"/>
              </a:rPr>
              <a:t>68</a:t>
            </a:r>
            <a:endParaRPr lang="fa-IR" dirty="0">
              <a:solidFill>
                <a:srgbClr val="7E0000"/>
              </a:solidFill>
              <a:cs typeface="B Titr" pitchFamily="2" charset="-78"/>
            </a:endParaRPr>
          </a:p>
        </p:txBody>
      </p:sp>
      <p:graphicFrame>
        <p:nvGraphicFramePr>
          <p:cNvPr id="6" name="Table 5"/>
          <p:cNvGraphicFramePr>
            <a:graphicFrameLocks noGrp="1"/>
          </p:cNvGraphicFramePr>
          <p:nvPr>
            <p:extLst>
              <p:ext uri="{D42A27DB-BD31-4B8C-83A1-F6EECF244321}">
                <p14:modId xmlns:p14="http://schemas.microsoft.com/office/powerpoint/2010/main" val="3012117297"/>
              </p:ext>
            </p:extLst>
          </p:nvPr>
        </p:nvGraphicFramePr>
        <p:xfrm>
          <a:off x="2071670" y="2000240"/>
          <a:ext cx="6929486" cy="4222248"/>
        </p:xfrm>
        <a:graphic>
          <a:graphicData uri="http://schemas.openxmlformats.org/drawingml/2006/table">
            <a:tbl>
              <a:tblPr/>
              <a:tblGrid>
                <a:gridCol w="6929486"/>
              </a:tblGrid>
              <a:tr h="4222248">
                <a:tc>
                  <a:txBody>
                    <a:bodyPr/>
                    <a:lstStyle/>
                    <a:p>
                      <a:pPr marL="342900" lvl="0" indent="-342900" algn="justLow" rtl="1">
                        <a:lnSpc>
                          <a:spcPct val="200000"/>
                        </a:lnSpc>
                        <a:spcAft>
                          <a:spcPts val="0"/>
                        </a:spcAft>
                        <a:buClr>
                          <a:srgbClr val="BCA100"/>
                        </a:buClr>
                        <a:buFont typeface="Symbol"/>
                        <a:buChar char=""/>
                      </a:pPr>
                      <a:r>
                        <a:rPr lang="ar-SA" sz="1800" dirty="0">
                          <a:solidFill>
                            <a:srgbClr val="000000"/>
                          </a:solidFill>
                          <a:latin typeface="Tahoma"/>
                          <a:ea typeface="Calibri"/>
                          <a:cs typeface="B Titr" pitchFamily="2" charset="-78"/>
                        </a:rPr>
                        <a:t>کسی را شما </a:t>
                      </a:r>
                      <a:r>
                        <a:rPr lang="ar-SA" sz="1800" dirty="0" smtClean="0">
                          <a:solidFill>
                            <a:srgbClr val="000000"/>
                          </a:solidFill>
                          <a:latin typeface="Tahoma"/>
                          <a:ea typeface="Calibri"/>
                          <a:cs typeface="B Titr" pitchFamily="2" charset="-78"/>
                        </a:rPr>
                        <a:t>می</a:t>
                      </a:r>
                      <a:r>
                        <a:rPr lang="fa-IR" sz="1800" dirty="0" smtClean="0">
                          <a:solidFill>
                            <a:srgbClr val="000000"/>
                          </a:solidFill>
                          <a:latin typeface="Tahoma"/>
                          <a:ea typeface="Calibri"/>
                          <a:cs typeface="B Titr" pitchFamily="2" charset="-78"/>
                        </a:rPr>
                        <a:t> </a:t>
                      </a:r>
                      <a:r>
                        <a:rPr lang="ar-SA" sz="1800" dirty="0" smtClean="0">
                          <a:solidFill>
                            <a:srgbClr val="000000"/>
                          </a:solidFill>
                          <a:latin typeface="Tahoma"/>
                          <a:ea typeface="Calibri"/>
                          <a:cs typeface="B Titr" pitchFamily="2" charset="-78"/>
                        </a:rPr>
                        <a:t>خواهید </a:t>
                      </a:r>
                      <a:r>
                        <a:rPr lang="ar-SA" sz="1800" dirty="0">
                          <a:solidFill>
                            <a:srgbClr val="000000"/>
                          </a:solidFill>
                          <a:latin typeface="Tahoma"/>
                          <a:ea typeface="Calibri"/>
                          <a:cs typeface="B Titr" pitchFamily="2" charset="-78"/>
                        </a:rPr>
                        <a:t>برای مجلس خبرگان انتخاب بکنید که در واقع، او رهبر را انتخاب خواهد کرد که کلید حرکت انقلاب در دست او است؛ این خیلی اهمّیّت دارد، این کار کوچکی نیست. لذا باید تحقیق کرد، باید اعتماد پیدا کرد.</a:t>
                      </a:r>
                      <a:endParaRPr lang="en-US" sz="1600" dirty="0">
                        <a:latin typeface="Calibri"/>
                        <a:ea typeface="Calibri"/>
                        <a:cs typeface="B Titr" pitchFamily="2" charset="-78"/>
                      </a:endParaRPr>
                    </a:p>
                    <a:p>
                      <a:pPr marL="342900" lvl="0" indent="-342900" algn="justLow" rtl="1">
                        <a:lnSpc>
                          <a:spcPct val="200000"/>
                        </a:lnSpc>
                        <a:spcAft>
                          <a:spcPts val="0"/>
                        </a:spcAft>
                        <a:buClr>
                          <a:srgbClr val="BCA100"/>
                        </a:buClr>
                        <a:buFont typeface="Symbol"/>
                        <a:buChar char=""/>
                      </a:pPr>
                      <a:r>
                        <a:rPr lang="ar-SA" sz="1800" dirty="0" smtClean="0">
                          <a:solidFill>
                            <a:srgbClr val="000000"/>
                          </a:solidFill>
                          <a:latin typeface="Tahoma"/>
                          <a:ea typeface="Calibri"/>
                          <a:cs typeface="B Titr" pitchFamily="2" charset="-78"/>
                        </a:rPr>
                        <a:t>شاخص</a:t>
                      </a:r>
                      <a:r>
                        <a:rPr lang="fa-IR" sz="1800" dirty="0" smtClean="0">
                          <a:solidFill>
                            <a:srgbClr val="000000"/>
                          </a:solidFill>
                          <a:latin typeface="Tahoma"/>
                          <a:ea typeface="Calibri"/>
                          <a:cs typeface="B Titr" pitchFamily="2" charset="-78"/>
                        </a:rPr>
                        <a:t> </a:t>
                      </a:r>
                      <a:r>
                        <a:rPr lang="ar-SA" sz="1800" dirty="0" smtClean="0">
                          <a:solidFill>
                            <a:srgbClr val="000000"/>
                          </a:solidFill>
                          <a:latin typeface="Tahoma"/>
                          <a:ea typeface="Calibri"/>
                          <a:cs typeface="B Titr" pitchFamily="2" charset="-78"/>
                        </a:rPr>
                        <a:t>های </a:t>
                      </a:r>
                      <a:r>
                        <a:rPr lang="ar-SA" sz="1800" dirty="0">
                          <a:solidFill>
                            <a:srgbClr val="000000"/>
                          </a:solidFill>
                          <a:latin typeface="Tahoma"/>
                          <a:ea typeface="Calibri"/>
                          <a:cs typeface="B Titr" pitchFamily="2" charset="-78"/>
                        </a:rPr>
                        <a:t>انقلابیگری هم خیلی مهم است... </a:t>
                      </a:r>
                      <a:r>
                        <a:rPr lang="ar-SA" sz="1800" dirty="0" smtClean="0">
                          <a:solidFill>
                            <a:srgbClr val="000000"/>
                          </a:solidFill>
                          <a:latin typeface="Tahoma"/>
                          <a:ea typeface="Calibri"/>
                          <a:cs typeface="B Titr" pitchFamily="2" charset="-78"/>
                        </a:rPr>
                        <a:t>شاخص</a:t>
                      </a:r>
                      <a:r>
                        <a:rPr lang="fa-IR" sz="1800" dirty="0" smtClean="0">
                          <a:solidFill>
                            <a:srgbClr val="000000"/>
                          </a:solidFill>
                          <a:latin typeface="Tahoma"/>
                          <a:ea typeface="Calibri"/>
                          <a:cs typeface="B Titr" pitchFamily="2" charset="-78"/>
                        </a:rPr>
                        <a:t> </a:t>
                      </a:r>
                      <a:r>
                        <a:rPr lang="ar-SA" sz="1800" dirty="0" smtClean="0">
                          <a:solidFill>
                            <a:srgbClr val="000000"/>
                          </a:solidFill>
                          <a:latin typeface="Tahoma"/>
                          <a:ea typeface="Calibri"/>
                          <a:cs typeface="B Titr" pitchFamily="2" charset="-78"/>
                        </a:rPr>
                        <a:t>های </a:t>
                      </a:r>
                      <a:r>
                        <a:rPr lang="ar-SA" sz="1800" dirty="0">
                          <a:solidFill>
                            <a:srgbClr val="000000"/>
                          </a:solidFill>
                          <a:latin typeface="Tahoma"/>
                          <a:ea typeface="Calibri"/>
                          <a:cs typeface="B Titr" pitchFamily="2" charset="-78"/>
                        </a:rPr>
                        <a:t>انقلابیگری را درست پیدا کنیم... از کسانی که مطّلع‌تر از ما هستند بپرسیم.</a:t>
                      </a:r>
                      <a:endParaRPr lang="en-US" sz="1600" dirty="0">
                        <a:latin typeface="Calibri"/>
                        <a:ea typeface="Calibri"/>
                        <a:cs typeface="B Titr" pitchFamily="2" charset="-78"/>
                      </a:endParaRPr>
                    </a:p>
                    <a:p>
                      <a:pPr marL="342900" lvl="0" indent="-342900" algn="justLow" rtl="1">
                        <a:lnSpc>
                          <a:spcPct val="200000"/>
                        </a:lnSpc>
                        <a:spcAft>
                          <a:spcPts val="0"/>
                        </a:spcAft>
                        <a:buClr>
                          <a:srgbClr val="BCA100"/>
                        </a:buClr>
                        <a:buFont typeface="Symbol"/>
                        <a:buChar char=""/>
                      </a:pPr>
                      <a:r>
                        <a:rPr lang="ar-SA" sz="1800" dirty="0" smtClean="0">
                          <a:solidFill>
                            <a:srgbClr val="000000"/>
                          </a:solidFill>
                          <a:latin typeface="Tahoma"/>
                          <a:ea typeface="Calibri"/>
                          <a:cs typeface="B Titr" pitchFamily="2" charset="-78"/>
                        </a:rPr>
                        <a:t>همه‌ </a:t>
                      </a:r>
                      <a:r>
                        <a:rPr lang="ar-SA" sz="1800" dirty="0">
                          <a:solidFill>
                            <a:srgbClr val="000000"/>
                          </a:solidFill>
                          <a:latin typeface="Tahoma"/>
                          <a:ea typeface="Calibri"/>
                          <a:cs typeface="B Titr" pitchFamily="2" charset="-78"/>
                        </a:rPr>
                        <a:t>انقلابها و نهضتهای اجتماعی ریزش دارند امّا در کنار این ریزشها رویش [هم‌] هست... بنده وقتی نگاه </a:t>
                      </a:r>
                      <a:r>
                        <a:rPr lang="ar-SA" sz="1800" dirty="0" smtClean="0">
                          <a:solidFill>
                            <a:srgbClr val="000000"/>
                          </a:solidFill>
                          <a:latin typeface="Tahoma"/>
                          <a:ea typeface="Calibri"/>
                          <a:cs typeface="B Titr" pitchFamily="2" charset="-78"/>
                        </a:rPr>
                        <a:t>می</a:t>
                      </a:r>
                      <a:r>
                        <a:rPr lang="fa-IR" sz="1800" dirty="0" smtClean="0">
                          <a:solidFill>
                            <a:srgbClr val="000000"/>
                          </a:solidFill>
                          <a:latin typeface="Tahoma"/>
                          <a:ea typeface="Calibri"/>
                          <a:cs typeface="B Titr" pitchFamily="2" charset="-78"/>
                        </a:rPr>
                        <a:t> </a:t>
                      </a:r>
                      <a:r>
                        <a:rPr lang="ar-SA" sz="1800" dirty="0" smtClean="0">
                          <a:solidFill>
                            <a:srgbClr val="000000"/>
                          </a:solidFill>
                          <a:latin typeface="Tahoma"/>
                          <a:ea typeface="Calibri"/>
                          <a:cs typeface="B Titr" pitchFamily="2" charset="-78"/>
                        </a:rPr>
                        <a:t>کنم</a:t>
                      </a:r>
                      <a:r>
                        <a:rPr lang="ar-SA" sz="1800" dirty="0">
                          <a:solidFill>
                            <a:srgbClr val="000000"/>
                          </a:solidFill>
                          <a:latin typeface="Tahoma"/>
                          <a:ea typeface="Calibri"/>
                          <a:cs typeface="B Titr" pitchFamily="2" charset="-78"/>
                        </a:rPr>
                        <a:t>، رویشها را بیش از ریزشها </a:t>
                      </a:r>
                      <a:r>
                        <a:rPr lang="ar-SA" sz="1800" dirty="0" smtClean="0">
                          <a:solidFill>
                            <a:srgbClr val="000000"/>
                          </a:solidFill>
                          <a:latin typeface="Tahoma"/>
                          <a:ea typeface="Calibri"/>
                          <a:cs typeface="B Titr" pitchFamily="2" charset="-78"/>
                        </a:rPr>
                        <a:t>می</a:t>
                      </a:r>
                      <a:r>
                        <a:rPr lang="fa-IR" sz="1800" dirty="0" smtClean="0">
                          <a:solidFill>
                            <a:srgbClr val="000000"/>
                          </a:solidFill>
                          <a:latin typeface="Tahoma"/>
                          <a:ea typeface="Calibri"/>
                          <a:cs typeface="B Titr" pitchFamily="2" charset="-78"/>
                        </a:rPr>
                        <a:t> </a:t>
                      </a:r>
                      <a:r>
                        <a:rPr lang="ar-SA" sz="1800" dirty="0" smtClean="0">
                          <a:solidFill>
                            <a:srgbClr val="000000"/>
                          </a:solidFill>
                          <a:latin typeface="Tahoma"/>
                          <a:ea typeface="Calibri"/>
                          <a:cs typeface="B Titr" pitchFamily="2" charset="-78"/>
                        </a:rPr>
                        <a:t>بینم</a:t>
                      </a:r>
                      <a:r>
                        <a:rPr lang="ar-SA" sz="1800" dirty="0">
                          <a:solidFill>
                            <a:srgbClr val="000000"/>
                          </a:solidFill>
                          <a:latin typeface="Tahoma"/>
                          <a:ea typeface="Calibri"/>
                          <a:cs typeface="B Titr" pitchFamily="2" charset="-78"/>
                        </a:rPr>
                        <a:t>.</a:t>
                      </a:r>
                      <a:endParaRPr lang="en-US" sz="1600" dirty="0">
                        <a:latin typeface="Calibri"/>
                        <a:ea typeface="Calibri"/>
                        <a:cs typeface="B Titr" pitchFamily="2" charset="-78"/>
                      </a:endParaRPr>
                    </a:p>
                  </a:txBody>
                  <a:tcPr marL="114300" marR="114300" marT="0" marB="0">
                    <a:lnL>
                      <a:noFill/>
                    </a:lnL>
                    <a:lnR>
                      <a:noFill/>
                    </a:lnR>
                    <a:lnT>
                      <a:noFill/>
                    </a:lnT>
                    <a:lnB>
                      <a:noFill/>
                    </a:lnB>
                    <a:solidFill>
                      <a:schemeClr val="accent3">
                        <a:lumMod val="40000"/>
                        <a:lumOff val="60000"/>
                      </a:schemeClr>
                    </a:solidFill>
                  </a:tcPr>
                </a:tc>
              </a:tr>
            </a:tbl>
          </a:graphicData>
        </a:graphic>
      </p:graphicFrame>
    </p:spTree>
    <p:extLst>
      <p:ext uri="{BB962C8B-B14F-4D97-AF65-F5344CB8AC3E}">
        <p14:creationId xmlns:p14="http://schemas.microsoft.com/office/powerpoint/2010/main" val="3763543537"/>
      </p:ext>
    </p:extLst>
  </p:cSld>
  <p:clrMapOvr>
    <a:masterClrMapping/>
  </p:clrMapOvr>
  <p:transition spd="slow">
    <p:pull dir="d"/>
    <p:sndAc>
      <p:stSnd>
        <p:snd r:embed="rId2" name="chimes.wav"/>
      </p:stSnd>
    </p:sndAc>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C000"/>
          </a:solidFill>
        </p:spPr>
        <p:txBody>
          <a:bodyPr>
            <a:noAutofit/>
          </a:bodyPr>
          <a:lstStyle/>
          <a:p>
            <a:pPr algn="ctr"/>
            <a:r>
              <a:rPr lang="fa-IR" sz="3200" dirty="0">
                <a:solidFill>
                  <a:prstClr val="black"/>
                </a:solidFill>
                <a:cs typeface="B Titr" pitchFamily="2" charset="-78"/>
              </a:rPr>
              <a:t>1-1- جامعه و مردم</a:t>
            </a:r>
            <a:endParaRPr lang="fa-IR" sz="3200" dirty="0">
              <a:solidFill>
                <a:srgbClr val="990000"/>
              </a:solidFill>
              <a:cs typeface="2  Titr" pitchFamily="2" charset="-78"/>
            </a:endParaRPr>
          </a:p>
        </p:txBody>
      </p:sp>
      <p:sp>
        <p:nvSpPr>
          <p:cNvPr id="4" name="Text Placeholder 3"/>
          <p:cNvSpPr>
            <a:spLocks noGrp="1"/>
          </p:cNvSpPr>
          <p:nvPr>
            <p:ph type="body" sz="half" idx="2"/>
          </p:nvPr>
        </p:nvSpPr>
        <p:spPr/>
        <p:txBody>
          <a:bodyPr/>
          <a:lstStyle/>
          <a:p>
            <a:pPr lvl="0" algn="ctr">
              <a:buClr>
                <a:srgbClr val="8FCB17"/>
              </a:buClr>
            </a:pPr>
            <a:r>
              <a:rPr lang="fa-IR" dirty="0">
                <a:solidFill>
                  <a:srgbClr val="C00000"/>
                </a:solidFill>
                <a:cs typeface="B Titr" pitchFamily="2" charset="-78"/>
              </a:rPr>
              <a:t>در دانشگاه افسرى و تربیت پاسداری</a:t>
            </a:r>
          </a:p>
          <a:p>
            <a:pPr lvl="0" algn="ctr">
              <a:buClr>
                <a:srgbClr val="8FCB17"/>
              </a:buClr>
            </a:pPr>
            <a:r>
              <a:rPr lang="fa-IR" dirty="0">
                <a:solidFill>
                  <a:srgbClr val="C00000"/>
                </a:solidFill>
                <a:cs typeface="B Titr" pitchFamily="2" charset="-78"/>
              </a:rPr>
              <a:t> امام حسین(ع)  ‏‏1394/02/3</a:t>
            </a:r>
            <a:endParaRPr lang="en-US" dirty="0"/>
          </a:p>
          <a:p>
            <a:endParaRPr lang="fa-IR" dirty="0"/>
          </a:p>
        </p:txBody>
      </p:sp>
      <p:sp>
        <p:nvSpPr>
          <p:cNvPr id="5" name="Slide Number Placeholder 4"/>
          <p:cNvSpPr>
            <a:spLocks noGrp="1"/>
          </p:cNvSpPr>
          <p:nvPr>
            <p:ph type="sldNum" sz="quarter" idx="12"/>
          </p:nvPr>
        </p:nvSpPr>
        <p:spPr/>
        <p:txBody>
          <a:bodyPr/>
          <a:lstStyle/>
          <a:p>
            <a:r>
              <a:rPr lang="fa-IR" dirty="0" smtClean="0">
                <a:solidFill>
                  <a:srgbClr val="7E0000"/>
                </a:solidFill>
                <a:cs typeface="B Titr" pitchFamily="2" charset="-78"/>
              </a:rPr>
              <a:t>6</a:t>
            </a:r>
            <a:endParaRPr lang="fa-IR" dirty="0">
              <a:solidFill>
                <a:srgbClr val="7E0000"/>
              </a:solidFill>
              <a:cs typeface="B Titr" pitchFamily="2" charset="-78"/>
            </a:endParaRPr>
          </a:p>
        </p:txBody>
      </p:sp>
      <p:sp>
        <p:nvSpPr>
          <p:cNvPr id="6" name="Rectangle 5"/>
          <p:cNvSpPr/>
          <p:nvPr/>
        </p:nvSpPr>
        <p:spPr>
          <a:xfrm>
            <a:off x="2123728" y="2276872"/>
            <a:ext cx="6696744" cy="3560975"/>
          </a:xfrm>
          <a:prstGeom prst="rect">
            <a:avLst/>
          </a:prstGeom>
          <a:solidFill>
            <a:schemeClr val="accent3">
              <a:lumMod val="40000"/>
              <a:lumOff val="60000"/>
            </a:schemeClr>
          </a:solidFill>
        </p:spPr>
        <p:txBody>
          <a:bodyPr wrap="square">
            <a:spAutoFit/>
          </a:bodyPr>
          <a:lstStyle/>
          <a:p>
            <a:pPr marL="342900" lvl="0" indent="-342900" algn="justLow">
              <a:lnSpc>
                <a:spcPct val="115000"/>
              </a:lnSpc>
              <a:buClr>
                <a:srgbClr val="BCA100"/>
              </a:buClr>
              <a:buFont typeface="Symbol"/>
              <a:buChar char=""/>
              <a:defRPr/>
            </a:pPr>
            <a:r>
              <a:rPr lang="fa-IR" sz="2800" dirty="0" smtClean="0">
                <a:solidFill>
                  <a:srgbClr val="0070C0"/>
                </a:solidFill>
                <a:latin typeface="Tahoma" pitchFamily="34" charset="0"/>
                <a:ea typeface="Calibri" pitchFamily="34" charset="0"/>
                <a:cs typeface="B Titr" pitchFamily="2" charset="-78"/>
              </a:rPr>
              <a:t>4-1-1-دریافت کننده مدال افتخار؛ </a:t>
            </a:r>
            <a:r>
              <a:rPr lang="ar-SA" sz="2800" dirty="0" smtClean="0">
                <a:solidFill>
                  <a:srgbClr val="C00000"/>
                </a:solidFill>
                <a:latin typeface="Tahoma" pitchFamily="34" charset="0"/>
                <a:ea typeface="Calibri" pitchFamily="34" charset="0"/>
                <a:cs typeface="B Titr" pitchFamily="2" charset="-78"/>
              </a:rPr>
              <a:t>افق </a:t>
            </a:r>
            <a:r>
              <a:rPr lang="ar-SA" sz="2800" dirty="0">
                <a:solidFill>
                  <a:srgbClr val="C00000"/>
                </a:solidFill>
                <a:latin typeface="Tahoma" pitchFamily="34" charset="0"/>
                <a:ea typeface="Calibri" pitchFamily="34" charset="0"/>
                <a:cs typeface="B Titr" pitchFamily="2" charset="-78"/>
              </a:rPr>
              <a:t>آشکاری در مقابل ملّت ایران است البتّه پیمودن راه‌ها به سوی هدفهای بزرگ خستگی‌هایی دارد، هزینه‌هایی دارد... آن ملّتهایی که مدال لیاقت از تاریخ گرفته‌اند، آنهایی هستند که از مشکلات خسته نشدند، در مقابل چالشها به زانو درنیامدند، در مقابل دشمنان زورگو عقب‌نشینی نکردند</a:t>
            </a:r>
            <a:r>
              <a:rPr lang="en-US" sz="1600" dirty="0">
                <a:latin typeface="Arial" pitchFamily="34" charset="0"/>
                <a:cs typeface="B Titr" pitchFamily="2" charset="-78"/>
              </a:rPr>
              <a:t> </a:t>
            </a:r>
            <a:endParaRPr lang="en-US" sz="2800" dirty="0">
              <a:latin typeface="Arial" pitchFamily="34" charset="0"/>
              <a:cs typeface="B Titr" pitchFamily="2" charset="-78"/>
            </a:endParaRPr>
          </a:p>
        </p:txBody>
      </p:sp>
    </p:spTree>
    <p:extLst>
      <p:ext uri="{BB962C8B-B14F-4D97-AF65-F5344CB8AC3E}">
        <p14:creationId xmlns:p14="http://schemas.microsoft.com/office/powerpoint/2010/main" val="1022966584"/>
      </p:ext>
    </p:extLst>
  </p:cSld>
  <p:clrMapOvr>
    <a:masterClrMapping/>
  </p:clrMapOvr>
  <p:transition spd="slow">
    <p:wedge/>
    <p:sndAc>
      <p:stSnd>
        <p:snd r:embed="rId2" name="chimes.wav"/>
      </p:stSnd>
    </p:sndAc>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1448" y="228600"/>
            <a:ext cx="6018984" cy="1143000"/>
          </a:xfrm>
        </p:spPr>
        <p:txBody>
          <a:bodyPr>
            <a:noAutofit/>
          </a:bodyPr>
          <a:lstStyle/>
          <a:p>
            <a:pPr algn="ctr"/>
            <a:r>
              <a:rPr lang="fa-IR" sz="3200" b="1" dirty="0" smtClean="0">
                <a:cs typeface="B Titr" pitchFamily="2" charset="-78"/>
              </a:rPr>
              <a:t>انتخابات </a:t>
            </a:r>
            <a:br>
              <a:rPr lang="fa-IR" sz="3200" b="1" dirty="0" smtClean="0">
                <a:cs typeface="B Titr" pitchFamily="2" charset="-78"/>
              </a:rPr>
            </a:br>
            <a:r>
              <a:rPr lang="fa-IR" sz="3200" b="1" dirty="0" smtClean="0">
                <a:cs typeface="B Titr" pitchFamily="2" charset="-78"/>
              </a:rPr>
              <a:t>و  ابعاد حق‌الناس در آن</a:t>
            </a:r>
            <a:endParaRPr lang="en-US" sz="4000" dirty="0">
              <a:solidFill>
                <a:srgbClr val="990000"/>
              </a:solidFill>
              <a:cs typeface="B Titr" pitchFamily="2" charset="-78"/>
            </a:endParaRPr>
          </a:p>
        </p:txBody>
      </p:sp>
      <p:sp>
        <p:nvSpPr>
          <p:cNvPr id="4" name="Text Placeholder 3"/>
          <p:cNvSpPr>
            <a:spLocks noGrp="1"/>
          </p:cNvSpPr>
          <p:nvPr>
            <p:ph type="body" sz="half" idx="2"/>
          </p:nvPr>
        </p:nvSpPr>
        <p:spPr/>
        <p:txBody>
          <a:bodyPr/>
          <a:lstStyle/>
          <a:p>
            <a:pPr algn="ctr"/>
            <a:r>
              <a:rPr lang="fa-IR" dirty="0" smtClean="0">
                <a:solidFill>
                  <a:srgbClr val="C00000"/>
                </a:solidFill>
                <a:cs typeface="2  Titr" pitchFamily="2" charset="-78"/>
              </a:rPr>
              <a:t>‏  </a:t>
            </a:r>
            <a:r>
              <a:rPr lang="fa-IR" dirty="0" smtClean="0">
                <a:solidFill>
                  <a:srgbClr val="990000"/>
                </a:solidFill>
                <a:cs typeface="B Titr" pitchFamily="2" charset="-78"/>
              </a:rPr>
              <a:t>بيانات رهبر معظّم انقلاب اسلامی‏ در دیدار ائمه جمعه سراسر کشور</a:t>
            </a:r>
          </a:p>
          <a:p>
            <a:pPr algn="ctr"/>
            <a:r>
              <a:rPr lang="fa-IR" dirty="0" smtClean="0">
                <a:solidFill>
                  <a:srgbClr val="990000"/>
                </a:solidFill>
                <a:cs typeface="B Titr" pitchFamily="2" charset="-78"/>
              </a:rPr>
              <a:t> ‏14/ 10/ 1394</a:t>
            </a:r>
            <a:endParaRPr lang="en-US" dirty="0">
              <a:solidFill>
                <a:srgbClr val="990000"/>
              </a:solidFill>
              <a:cs typeface="B Titr" pitchFamily="2" charset="-78"/>
            </a:endParaRPr>
          </a:p>
        </p:txBody>
      </p:sp>
      <p:sp>
        <p:nvSpPr>
          <p:cNvPr id="5" name="Slide Number Placeholder 4"/>
          <p:cNvSpPr>
            <a:spLocks noGrp="1"/>
          </p:cNvSpPr>
          <p:nvPr>
            <p:ph type="sldNum" sz="quarter" idx="12"/>
          </p:nvPr>
        </p:nvSpPr>
        <p:spPr/>
        <p:txBody>
          <a:bodyPr/>
          <a:lstStyle/>
          <a:p>
            <a:r>
              <a:rPr lang="fa-IR" dirty="0" smtClean="0">
                <a:solidFill>
                  <a:srgbClr val="7E0000"/>
                </a:solidFill>
                <a:cs typeface="B Titr" pitchFamily="2" charset="-78"/>
              </a:rPr>
              <a:t>69</a:t>
            </a:r>
            <a:endParaRPr lang="fa-IR" dirty="0">
              <a:solidFill>
                <a:srgbClr val="7E0000"/>
              </a:solidFill>
              <a:cs typeface="B Titr" pitchFamily="2" charset="-78"/>
            </a:endParaRPr>
          </a:p>
        </p:txBody>
      </p:sp>
      <p:graphicFrame>
        <p:nvGraphicFramePr>
          <p:cNvPr id="6" name="Table 5"/>
          <p:cNvGraphicFramePr>
            <a:graphicFrameLocks noGrp="1"/>
          </p:cNvGraphicFramePr>
          <p:nvPr>
            <p:extLst>
              <p:ext uri="{D42A27DB-BD31-4B8C-83A1-F6EECF244321}">
                <p14:modId xmlns:p14="http://schemas.microsoft.com/office/powerpoint/2010/main" val="3012117297"/>
              </p:ext>
            </p:extLst>
          </p:nvPr>
        </p:nvGraphicFramePr>
        <p:xfrm>
          <a:off x="2000232" y="2000240"/>
          <a:ext cx="7000924" cy="4572032"/>
        </p:xfrm>
        <a:graphic>
          <a:graphicData uri="http://schemas.openxmlformats.org/drawingml/2006/table">
            <a:tbl>
              <a:tblPr/>
              <a:tblGrid>
                <a:gridCol w="7000924"/>
              </a:tblGrid>
              <a:tr h="4572032">
                <a:tc>
                  <a:txBody>
                    <a:bodyPr/>
                    <a:lstStyle/>
                    <a:p>
                      <a:pPr marL="342900" lvl="0" indent="-342900" algn="justLow" rtl="1">
                        <a:lnSpc>
                          <a:spcPct val="200000"/>
                        </a:lnSpc>
                        <a:spcAft>
                          <a:spcPts val="0"/>
                        </a:spcAft>
                        <a:buClr>
                          <a:srgbClr val="BCA100"/>
                        </a:buClr>
                        <a:buFont typeface="Symbol"/>
                        <a:buChar char=""/>
                      </a:pPr>
                      <a:r>
                        <a:rPr lang="ar-SA" sz="1600" dirty="0" smtClean="0">
                          <a:solidFill>
                            <a:srgbClr val="000000"/>
                          </a:solidFill>
                          <a:latin typeface="Tahoma"/>
                          <a:ea typeface="Calibri"/>
                          <a:cs typeface="B Titr" pitchFamily="2" charset="-78"/>
                        </a:rPr>
                        <a:t>وجود </a:t>
                      </a:r>
                      <a:r>
                        <a:rPr lang="ar-SA" sz="1600" dirty="0">
                          <a:solidFill>
                            <a:srgbClr val="000000"/>
                          </a:solidFill>
                          <a:latin typeface="Tahoma"/>
                          <a:ea typeface="Calibri"/>
                          <a:cs typeface="B Titr" pitchFamily="2" charset="-78"/>
                        </a:rPr>
                        <a:t>انتخابات، هم در جوّ داخلی یک احساس استقلال و هویّتی به مردم </a:t>
                      </a:r>
                      <a:r>
                        <a:rPr lang="ar-SA" sz="1600" dirty="0" smtClean="0">
                          <a:solidFill>
                            <a:srgbClr val="000000"/>
                          </a:solidFill>
                          <a:latin typeface="Tahoma"/>
                          <a:ea typeface="Calibri"/>
                          <a:cs typeface="B Titr" pitchFamily="2" charset="-78"/>
                        </a:rPr>
                        <a:t>می</a:t>
                      </a:r>
                      <a:r>
                        <a:rPr lang="fa-IR" sz="1600" dirty="0" smtClean="0">
                          <a:solidFill>
                            <a:srgbClr val="000000"/>
                          </a:solidFill>
                          <a:latin typeface="Tahoma"/>
                          <a:ea typeface="Calibri"/>
                          <a:cs typeface="B Titr" pitchFamily="2" charset="-78"/>
                        </a:rPr>
                        <a:t> </a:t>
                      </a:r>
                      <a:r>
                        <a:rPr lang="ar-SA" sz="1600" dirty="0" smtClean="0">
                          <a:solidFill>
                            <a:srgbClr val="000000"/>
                          </a:solidFill>
                          <a:latin typeface="Tahoma"/>
                          <a:ea typeface="Calibri"/>
                          <a:cs typeface="B Titr" pitchFamily="2" charset="-78"/>
                        </a:rPr>
                        <a:t>دهد </a:t>
                      </a:r>
                      <a:r>
                        <a:rPr lang="ar-SA" sz="1600" dirty="0">
                          <a:solidFill>
                            <a:srgbClr val="000000"/>
                          </a:solidFill>
                          <a:latin typeface="Tahoma"/>
                          <a:ea typeface="Calibri"/>
                          <a:cs typeface="B Titr" pitchFamily="2" charset="-78"/>
                        </a:rPr>
                        <a:t>و احساس </a:t>
                      </a:r>
                      <a:r>
                        <a:rPr lang="ar-SA" sz="1600" dirty="0" smtClean="0">
                          <a:solidFill>
                            <a:srgbClr val="000000"/>
                          </a:solidFill>
                          <a:latin typeface="Tahoma"/>
                          <a:ea typeface="Calibri"/>
                          <a:cs typeface="B Titr" pitchFamily="2" charset="-78"/>
                        </a:rPr>
                        <a:t>می</a:t>
                      </a:r>
                      <a:r>
                        <a:rPr lang="fa-IR" sz="1600" dirty="0" smtClean="0">
                          <a:solidFill>
                            <a:srgbClr val="000000"/>
                          </a:solidFill>
                          <a:latin typeface="Tahoma"/>
                          <a:ea typeface="Calibri"/>
                          <a:cs typeface="B Titr" pitchFamily="2" charset="-78"/>
                        </a:rPr>
                        <a:t> </a:t>
                      </a:r>
                      <a:r>
                        <a:rPr lang="ar-SA" sz="1600" dirty="0" smtClean="0">
                          <a:solidFill>
                            <a:srgbClr val="000000"/>
                          </a:solidFill>
                          <a:latin typeface="Tahoma"/>
                          <a:ea typeface="Calibri"/>
                          <a:cs typeface="B Titr" pitchFamily="2" charset="-78"/>
                        </a:rPr>
                        <a:t>کنند </a:t>
                      </a:r>
                      <a:r>
                        <a:rPr lang="ar-SA" sz="1600" dirty="0">
                          <a:solidFill>
                            <a:srgbClr val="000000"/>
                          </a:solidFill>
                          <a:latin typeface="Tahoma"/>
                          <a:ea typeface="Calibri"/>
                          <a:cs typeface="B Titr" pitchFamily="2" charset="-78"/>
                        </a:rPr>
                        <a:t>که همه‌چیز مال خودشان است. واقع قضیّه هم همین است؛ صاحب مملکت مردمند و خودشان تصمیم </a:t>
                      </a:r>
                      <a:r>
                        <a:rPr lang="ar-SA" sz="1600" dirty="0" smtClean="0">
                          <a:solidFill>
                            <a:srgbClr val="000000"/>
                          </a:solidFill>
                          <a:latin typeface="Tahoma"/>
                          <a:ea typeface="Calibri"/>
                          <a:cs typeface="B Titr" pitchFamily="2" charset="-78"/>
                        </a:rPr>
                        <a:t>می</a:t>
                      </a:r>
                      <a:r>
                        <a:rPr lang="fa-IR" sz="1600" dirty="0" smtClean="0">
                          <a:solidFill>
                            <a:srgbClr val="000000"/>
                          </a:solidFill>
                          <a:latin typeface="Tahoma"/>
                          <a:ea typeface="Calibri"/>
                          <a:cs typeface="B Titr" pitchFamily="2" charset="-78"/>
                        </a:rPr>
                        <a:t> </a:t>
                      </a:r>
                      <a:r>
                        <a:rPr lang="ar-SA" sz="1600" dirty="0" smtClean="0">
                          <a:solidFill>
                            <a:srgbClr val="000000"/>
                          </a:solidFill>
                          <a:latin typeface="Tahoma"/>
                          <a:ea typeface="Calibri"/>
                          <a:cs typeface="B Titr" pitchFamily="2" charset="-78"/>
                        </a:rPr>
                        <a:t>گیرند</a:t>
                      </a:r>
                      <a:r>
                        <a:rPr lang="ar-SA" sz="1400" dirty="0" smtClean="0">
                          <a:latin typeface="Calibri"/>
                          <a:ea typeface="Calibri"/>
                          <a:cs typeface="B Titr" pitchFamily="2" charset="-78"/>
                        </a:rPr>
                        <a:t> </a:t>
                      </a:r>
                      <a:r>
                        <a:rPr lang="ar-SA" sz="1600" dirty="0">
                          <a:solidFill>
                            <a:srgbClr val="000000"/>
                          </a:solidFill>
                          <a:latin typeface="Tahoma"/>
                          <a:ea typeface="Calibri"/>
                          <a:cs typeface="B Titr" pitchFamily="2" charset="-78"/>
                        </a:rPr>
                        <a:t>، خودشان اقدام میکنند.</a:t>
                      </a:r>
                      <a:endParaRPr lang="en-US" sz="1400" dirty="0">
                        <a:latin typeface="Calibri"/>
                        <a:ea typeface="Calibri"/>
                        <a:cs typeface="B Titr" pitchFamily="2" charset="-78"/>
                      </a:endParaRPr>
                    </a:p>
                    <a:p>
                      <a:pPr marL="342900" lvl="0" indent="-342900" algn="justLow" rtl="1">
                        <a:lnSpc>
                          <a:spcPct val="200000"/>
                        </a:lnSpc>
                        <a:spcAft>
                          <a:spcPts val="0"/>
                        </a:spcAft>
                        <a:buClr>
                          <a:srgbClr val="BCA100"/>
                        </a:buClr>
                        <a:buFont typeface="Symbol"/>
                        <a:buChar char=""/>
                      </a:pPr>
                      <a:r>
                        <a:rPr lang="ar-SA" sz="1600" dirty="0">
                          <a:solidFill>
                            <a:srgbClr val="000000"/>
                          </a:solidFill>
                          <a:latin typeface="Tahoma"/>
                          <a:ea typeface="Calibri"/>
                          <a:cs typeface="B Titr" pitchFamily="2" charset="-78"/>
                        </a:rPr>
                        <a:t>بعضی‌ها کأنّه عادت دارند که از نزدیکی انتخابات، دائم بر کوس نامطمئن بودن انتخابات بدمند. این خیلی عادت بدی است، مرض بدی است.</a:t>
                      </a:r>
                      <a:endParaRPr lang="en-US" sz="1400" dirty="0">
                        <a:latin typeface="Calibri"/>
                        <a:ea typeface="Calibri"/>
                        <a:cs typeface="B Titr" pitchFamily="2" charset="-78"/>
                      </a:endParaRPr>
                    </a:p>
                    <a:p>
                      <a:pPr marL="342900" lvl="0" indent="-342900" algn="justLow" rtl="1">
                        <a:lnSpc>
                          <a:spcPct val="200000"/>
                        </a:lnSpc>
                        <a:spcAft>
                          <a:spcPts val="0"/>
                        </a:spcAft>
                        <a:buClr>
                          <a:srgbClr val="BCA100"/>
                        </a:buClr>
                        <a:buFont typeface="Symbol"/>
                        <a:buChar char=""/>
                      </a:pPr>
                      <a:r>
                        <a:rPr lang="ar-SA" sz="1600" dirty="0">
                          <a:solidFill>
                            <a:srgbClr val="000000"/>
                          </a:solidFill>
                          <a:latin typeface="Tahoma"/>
                          <a:ea typeface="Calibri"/>
                          <a:cs typeface="B Titr" pitchFamily="2" charset="-78"/>
                        </a:rPr>
                        <a:t>عرض کردیم انتخابات حقّ‌النّاس است؛ این حقّ‌النّاس امر مهمّی است. خب در زبانها هم زیاد تکرار </a:t>
                      </a:r>
                      <a:r>
                        <a:rPr lang="ar-SA" sz="1600" dirty="0" smtClean="0">
                          <a:solidFill>
                            <a:srgbClr val="000000"/>
                          </a:solidFill>
                          <a:latin typeface="Tahoma"/>
                          <a:ea typeface="Calibri"/>
                          <a:cs typeface="B Titr" pitchFamily="2" charset="-78"/>
                        </a:rPr>
                        <a:t>می</a:t>
                      </a:r>
                      <a:r>
                        <a:rPr lang="fa-IR" sz="1600" dirty="0" smtClean="0">
                          <a:solidFill>
                            <a:srgbClr val="000000"/>
                          </a:solidFill>
                          <a:latin typeface="Tahoma"/>
                          <a:ea typeface="Calibri"/>
                          <a:cs typeface="B Titr" pitchFamily="2" charset="-78"/>
                        </a:rPr>
                        <a:t> </a:t>
                      </a:r>
                      <a:r>
                        <a:rPr lang="ar-SA" sz="1600" dirty="0" smtClean="0">
                          <a:solidFill>
                            <a:srgbClr val="000000"/>
                          </a:solidFill>
                          <a:latin typeface="Tahoma"/>
                          <a:ea typeface="Calibri"/>
                          <a:cs typeface="B Titr" pitchFamily="2" charset="-78"/>
                        </a:rPr>
                        <a:t>شود </a:t>
                      </a:r>
                      <a:r>
                        <a:rPr lang="ar-SA" sz="1600" dirty="0">
                          <a:solidFill>
                            <a:srgbClr val="000000"/>
                          </a:solidFill>
                          <a:latin typeface="Tahoma"/>
                          <a:ea typeface="Calibri"/>
                          <a:cs typeface="B Titr" pitchFamily="2" charset="-78"/>
                        </a:rPr>
                        <a:t>که فلانی گفته انتخابات حقّ‌النّاس است و حقّ‌النّاس است و مدام تکرار </a:t>
                      </a:r>
                      <a:r>
                        <a:rPr lang="ar-SA" sz="1600" dirty="0" smtClean="0">
                          <a:solidFill>
                            <a:srgbClr val="000000"/>
                          </a:solidFill>
                          <a:latin typeface="Tahoma"/>
                          <a:ea typeface="Calibri"/>
                          <a:cs typeface="B Titr" pitchFamily="2" charset="-78"/>
                        </a:rPr>
                        <a:t>می</a:t>
                      </a:r>
                      <a:r>
                        <a:rPr lang="fa-IR" sz="1600" dirty="0" smtClean="0">
                          <a:solidFill>
                            <a:srgbClr val="000000"/>
                          </a:solidFill>
                          <a:latin typeface="Tahoma"/>
                          <a:ea typeface="Calibri"/>
                          <a:cs typeface="B Titr" pitchFamily="2" charset="-78"/>
                        </a:rPr>
                        <a:t> </a:t>
                      </a:r>
                      <a:r>
                        <a:rPr lang="ar-SA" sz="1600" dirty="0" smtClean="0">
                          <a:solidFill>
                            <a:srgbClr val="000000"/>
                          </a:solidFill>
                          <a:latin typeface="Tahoma"/>
                          <a:ea typeface="Calibri"/>
                          <a:cs typeface="B Titr" pitchFamily="2" charset="-78"/>
                        </a:rPr>
                        <a:t>شود</a:t>
                      </a:r>
                      <a:r>
                        <a:rPr lang="ar-SA" sz="1600" dirty="0">
                          <a:solidFill>
                            <a:srgbClr val="000000"/>
                          </a:solidFill>
                          <a:latin typeface="Tahoma"/>
                          <a:ea typeface="Calibri"/>
                          <a:cs typeface="B Titr" pitchFamily="2" charset="-78"/>
                        </a:rPr>
                        <a:t>؛ منتها خب [باید] به عمق این حقّ‌النّاس برسیم.</a:t>
                      </a:r>
                      <a:endParaRPr lang="en-US" sz="1400" dirty="0">
                        <a:latin typeface="Calibri"/>
                        <a:ea typeface="Calibri"/>
                        <a:cs typeface="B Titr" pitchFamily="2" charset="-78"/>
                      </a:endParaRPr>
                    </a:p>
                  </a:txBody>
                  <a:tcPr marL="114300" marR="114300" marT="0" marB="0">
                    <a:lnL>
                      <a:noFill/>
                    </a:lnL>
                    <a:lnR>
                      <a:noFill/>
                    </a:lnR>
                    <a:lnT>
                      <a:noFill/>
                    </a:lnT>
                    <a:lnB>
                      <a:noFill/>
                    </a:lnB>
                    <a:solidFill>
                      <a:schemeClr val="accent3">
                        <a:lumMod val="40000"/>
                        <a:lumOff val="60000"/>
                      </a:schemeClr>
                    </a:solidFill>
                  </a:tcPr>
                </a:tc>
              </a:tr>
            </a:tbl>
          </a:graphicData>
        </a:graphic>
      </p:graphicFrame>
    </p:spTree>
    <p:extLst>
      <p:ext uri="{BB962C8B-B14F-4D97-AF65-F5344CB8AC3E}">
        <p14:creationId xmlns:p14="http://schemas.microsoft.com/office/powerpoint/2010/main" val="3763543537"/>
      </p:ext>
    </p:extLst>
  </p:cSld>
  <p:clrMapOvr>
    <a:masterClrMapping/>
  </p:clrMapOvr>
  <p:transition spd="slow">
    <p:wedge/>
    <p:sndAc>
      <p:stSnd>
        <p:snd r:embed="rId2" name="chimes.wav"/>
      </p:stSnd>
    </p:sndAc>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1448" y="228600"/>
            <a:ext cx="6018984" cy="1143000"/>
          </a:xfrm>
        </p:spPr>
        <p:txBody>
          <a:bodyPr>
            <a:normAutofit/>
          </a:bodyPr>
          <a:lstStyle/>
          <a:p>
            <a:pPr algn="ctr"/>
            <a:r>
              <a:rPr lang="fa-IR" sz="3200" b="1" dirty="0" smtClean="0">
                <a:cs typeface="B Titr" pitchFamily="2" charset="-78"/>
              </a:rPr>
              <a:t>انتخابات </a:t>
            </a:r>
            <a:br>
              <a:rPr lang="fa-IR" sz="3200" b="1" dirty="0" smtClean="0">
                <a:cs typeface="B Titr" pitchFamily="2" charset="-78"/>
              </a:rPr>
            </a:br>
            <a:r>
              <a:rPr lang="fa-IR" sz="3200" b="1" dirty="0" smtClean="0">
                <a:cs typeface="B Titr" pitchFamily="2" charset="-78"/>
              </a:rPr>
              <a:t>و  ابعاد حق‌الناس در آن</a:t>
            </a:r>
            <a:endParaRPr lang="en-US" sz="4000" dirty="0">
              <a:solidFill>
                <a:srgbClr val="990000"/>
              </a:solidFill>
              <a:cs typeface="2  Titr" pitchFamily="2" charset="-78"/>
            </a:endParaRPr>
          </a:p>
        </p:txBody>
      </p:sp>
      <p:sp>
        <p:nvSpPr>
          <p:cNvPr id="4" name="Text Placeholder 3"/>
          <p:cNvSpPr>
            <a:spLocks noGrp="1"/>
          </p:cNvSpPr>
          <p:nvPr>
            <p:ph type="body" sz="half" idx="2"/>
          </p:nvPr>
        </p:nvSpPr>
        <p:spPr/>
        <p:txBody>
          <a:bodyPr/>
          <a:lstStyle/>
          <a:p>
            <a:pPr algn="ctr"/>
            <a:r>
              <a:rPr lang="fa-IR" dirty="0" smtClean="0">
                <a:solidFill>
                  <a:srgbClr val="C00000"/>
                </a:solidFill>
                <a:cs typeface="2  Titr" pitchFamily="2" charset="-78"/>
              </a:rPr>
              <a:t>‏  </a:t>
            </a:r>
            <a:r>
              <a:rPr lang="fa-IR" dirty="0" smtClean="0">
                <a:solidFill>
                  <a:srgbClr val="990000"/>
                </a:solidFill>
                <a:cs typeface="B Titr" pitchFamily="2" charset="-78"/>
              </a:rPr>
              <a:t>بيانات رهبر معظّم انقلاب اسلامی‏ در دیدار ائمه جمعه سراسر کشور</a:t>
            </a:r>
          </a:p>
          <a:p>
            <a:pPr algn="ctr"/>
            <a:r>
              <a:rPr lang="fa-IR" dirty="0" smtClean="0">
                <a:solidFill>
                  <a:srgbClr val="990000"/>
                </a:solidFill>
                <a:cs typeface="B Titr" pitchFamily="2" charset="-78"/>
              </a:rPr>
              <a:t> ‏14/ 10/ 1394</a:t>
            </a:r>
            <a:endParaRPr lang="en-US" dirty="0" smtClean="0">
              <a:solidFill>
                <a:srgbClr val="990000"/>
              </a:solidFill>
              <a:cs typeface="B Titr" pitchFamily="2" charset="-78"/>
            </a:endParaRPr>
          </a:p>
          <a:p>
            <a:endParaRPr lang="en-US" dirty="0"/>
          </a:p>
        </p:txBody>
      </p:sp>
      <p:sp>
        <p:nvSpPr>
          <p:cNvPr id="5" name="Slide Number Placeholder 4"/>
          <p:cNvSpPr>
            <a:spLocks noGrp="1"/>
          </p:cNvSpPr>
          <p:nvPr>
            <p:ph type="sldNum" sz="quarter" idx="12"/>
          </p:nvPr>
        </p:nvSpPr>
        <p:spPr/>
        <p:txBody>
          <a:bodyPr/>
          <a:lstStyle/>
          <a:p>
            <a:r>
              <a:rPr lang="fa-IR" dirty="0" smtClean="0">
                <a:solidFill>
                  <a:srgbClr val="7E0000"/>
                </a:solidFill>
                <a:cs typeface="B Titr" pitchFamily="2" charset="-78"/>
              </a:rPr>
              <a:t>70</a:t>
            </a:r>
            <a:endParaRPr lang="fa-IR" dirty="0">
              <a:solidFill>
                <a:srgbClr val="7E0000"/>
              </a:solidFill>
              <a:cs typeface="B Titr" pitchFamily="2" charset="-78"/>
            </a:endParaRPr>
          </a:p>
        </p:txBody>
      </p:sp>
      <p:graphicFrame>
        <p:nvGraphicFramePr>
          <p:cNvPr id="6" name="Table 5"/>
          <p:cNvGraphicFramePr>
            <a:graphicFrameLocks noGrp="1"/>
          </p:cNvGraphicFramePr>
          <p:nvPr>
            <p:extLst>
              <p:ext uri="{D42A27DB-BD31-4B8C-83A1-F6EECF244321}">
                <p14:modId xmlns:p14="http://schemas.microsoft.com/office/powerpoint/2010/main" val="3012117297"/>
              </p:ext>
            </p:extLst>
          </p:nvPr>
        </p:nvGraphicFramePr>
        <p:xfrm>
          <a:off x="2051720" y="2276872"/>
          <a:ext cx="6949436" cy="4222248"/>
        </p:xfrm>
        <a:graphic>
          <a:graphicData uri="http://schemas.openxmlformats.org/drawingml/2006/table">
            <a:tbl>
              <a:tblPr/>
              <a:tblGrid>
                <a:gridCol w="6949436"/>
              </a:tblGrid>
              <a:tr h="4222248">
                <a:tc>
                  <a:txBody>
                    <a:bodyPr/>
                    <a:lstStyle/>
                    <a:p>
                      <a:pPr marL="342900" lvl="0" indent="-342900" algn="justLow" rtl="1">
                        <a:lnSpc>
                          <a:spcPct val="200000"/>
                        </a:lnSpc>
                        <a:spcAft>
                          <a:spcPts val="0"/>
                        </a:spcAft>
                        <a:buClr>
                          <a:srgbClr val="BCA100"/>
                        </a:buClr>
                        <a:buFont typeface="Symbol"/>
                        <a:buChar char=""/>
                      </a:pPr>
                      <a:r>
                        <a:rPr lang="ar-SA" sz="1600" dirty="0">
                          <a:solidFill>
                            <a:srgbClr val="000000"/>
                          </a:solidFill>
                          <a:latin typeface="Tahoma"/>
                          <a:ea typeface="Calibri"/>
                          <a:cs typeface="B Titr" pitchFamily="2" charset="-78"/>
                        </a:rPr>
                        <a:t>یک بُعد دیگر حقّ‌النّاس بودن، پذیرش </a:t>
                      </a:r>
                      <a:r>
                        <a:rPr lang="ar-SA" sz="1600" dirty="0" smtClean="0">
                          <a:solidFill>
                            <a:srgbClr val="000000"/>
                          </a:solidFill>
                          <a:latin typeface="Tahoma"/>
                          <a:ea typeface="Calibri"/>
                          <a:cs typeface="B Titr" pitchFamily="2" charset="-78"/>
                        </a:rPr>
                        <a:t>نتیجه‌ </a:t>
                      </a:r>
                      <a:r>
                        <a:rPr lang="ar-SA" sz="1600" dirty="0">
                          <a:solidFill>
                            <a:srgbClr val="000000"/>
                          </a:solidFill>
                          <a:latin typeface="Tahoma"/>
                          <a:ea typeface="Calibri"/>
                          <a:cs typeface="B Titr" pitchFamily="2" charset="-78"/>
                        </a:rPr>
                        <a:t>قانونی انتخابات است؛... ضدّ آن کاری که در سال </a:t>
                      </a:r>
                      <a:r>
                        <a:rPr lang="fa-IR" sz="1600" dirty="0">
                          <a:solidFill>
                            <a:srgbClr val="000000"/>
                          </a:solidFill>
                          <a:latin typeface="Tahoma"/>
                          <a:ea typeface="Calibri"/>
                          <a:cs typeface="B Titr" pitchFamily="2" charset="-78"/>
                        </a:rPr>
                        <a:t>۸۸ </a:t>
                      </a:r>
                      <a:r>
                        <a:rPr lang="ar-SA" sz="1600" dirty="0">
                          <a:solidFill>
                            <a:srgbClr val="000000"/>
                          </a:solidFill>
                          <a:latin typeface="Tahoma"/>
                          <a:ea typeface="Calibri"/>
                          <a:cs typeface="B Titr" pitchFamily="2" charset="-78"/>
                        </a:rPr>
                        <a:t>انجام شد... من </a:t>
                      </a:r>
                      <a:r>
                        <a:rPr lang="ar-SA" sz="1600" dirty="0" smtClean="0">
                          <a:solidFill>
                            <a:srgbClr val="000000"/>
                          </a:solidFill>
                          <a:latin typeface="Tahoma"/>
                          <a:ea typeface="Calibri"/>
                          <a:cs typeface="B Titr" pitchFamily="2" charset="-78"/>
                        </a:rPr>
                        <a:t>نمی</a:t>
                      </a:r>
                      <a:r>
                        <a:rPr lang="fa-IR" sz="1600" dirty="0" smtClean="0">
                          <a:solidFill>
                            <a:srgbClr val="000000"/>
                          </a:solidFill>
                          <a:latin typeface="Tahoma"/>
                          <a:ea typeface="Calibri"/>
                          <a:cs typeface="B Titr" pitchFamily="2" charset="-78"/>
                        </a:rPr>
                        <a:t> </a:t>
                      </a:r>
                      <a:r>
                        <a:rPr lang="ar-SA" sz="1600" dirty="0" smtClean="0">
                          <a:solidFill>
                            <a:srgbClr val="000000"/>
                          </a:solidFill>
                          <a:latin typeface="Tahoma"/>
                          <a:ea typeface="Calibri"/>
                          <a:cs typeface="B Titr" pitchFamily="2" charset="-78"/>
                        </a:rPr>
                        <a:t>دانم </a:t>
                      </a:r>
                      <a:r>
                        <a:rPr lang="ar-SA" sz="1600" dirty="0">
                          <a:solidFill>
                            <a:srgbClr val="000000"/>
                          </a:solidFill>
                          <a:latin typeface="Tahoma"/>
                          <a:ea typeface="Calibri"/>
                          <a:cs typeface="B Titr" pitchFamily="2" charset="-78"/>
                        </a:rPr>
                        <a:t>بنا است که این خسارتهایی که در سال </a:t>
                      </a:r>
                      <a:r>
                        <a:rPr lang="fa-IR" sz="1600" dirty="0">
                          <a:solidFill>
                            <a:srgbClr val="000000"/>
                          </a:solidFill>
                          <a:latin typeface="Tahoma"/>
                          <a:ea typeface="Calibri"/>
                          <a:cs typeface="B Titr" pitchFamily="2" charset="-78"/>
                        </a:rPr>
                        <a:t>۸۸ </a:t>
                      </a:r>
                      <a:r>
                        <a:rPr lang="ar-SA" sz="1600" dirty="0">
                          <a:solidFill>
                            <a:srgbClr val="000000"/>
                          </a:solidFill>
                          <a:latin typeface="Tahoma"/>
                          <a:ea typeface="Calibri"/>
                          <a:cs typeface="B Titr" pitchFamily="2" charset="-78"/>
                        </a:rPr>
                        <a:t>بر ما وارد شد کِی جبران بشود؟ واقعاً </a:t>
                      </a:r>
                      <a:r>
                        <a:rPr lang="ar-SA" sz="1600" dirty="0" smtClean="0">
                          <a:solidFill>
                            <a:srgbClr val="000000"/>
                          </a:solidFill>
                          <a:latin typeface="Tahoma"/>
                          <a:ea typeface="Calibri"/>
                          <a:cs typeface="B Titr" pitchFamily="2" charset="-78"/>
                        </a:rPr>
                        <a:t>نمی</a:t>
                      </a:r>
                      <a:r>
                        <a:rPr lang="fa-IR" sz="1600" dirty="0" smtClean="0">
                          <a:solidFill>
                            <a:srgbClr val="000000"/>
                          </a:solidFill>
                          <a:latin typeface="Tahoma"/>
                          <a:ea typeface="Calibri"/>
                          <a:cs typeface="B Titr" pitchFamily="2" charset="-78"/>
                        </a:rPr>
                        <a:t> </a:t>
                      </a:r>
                      <a:r>
                        <a:rPr lang="ar-SA" sz="1600" dirty="0" smtClean="0">
                          <a:solidFill>
                            <a:srgbClr val="000000"/>
                          </a:solidFill>
                          <a:latin typeface="Tahoma"/>
                          <a:ea typeface="Calibri"/>
                          <a:cs typeface="B Titr" pitchFamily="2" charset="-78"/>
                        </a:rPr>
                        <a:t>دانم</a:t>
                      </a:r>
                      <a:r>
                        <a:rPr lang="ar-SA" sz="1600" dirty="0">
                          <a:solidFill>
                            <a:srgbClr val="000000"/>
                          </a:solidFill>
                          <a:latin typeface="Tahoma"/>
                          <a:ea typeface="Calibri"/>
                          <a:cs typeface="B Titr" pitchFamily="2" charset="-78"/>
                        </a:rPr>
                        <a:t>! هنوز جبران نشده.</a:t>
                      </a:r>
                      <a:endParaRPr lang="en-US" sz="1400" dirty="0">
                        <a:latin typeface="Calibri"/>
                        <a:ea typeface="Calibri"/>
                        <a:cs typeface="B Titr" pitchFamily="2" charset="-78"/>
                      </a:endParaRPr>
                    </a:p>
                    <a:p>
                      <a:pPr marL="342900" lvl="0" indent="-342900" algn="justLow" rtl="1">
                        <a:lnSpc>
                          <a:spcPct val="200000"/>
                        </a:lnSpc>
                        <a:spcAft>
                          <a:spcPts val="0"/>
                        </a:spcAft>
                        <a:buClr>
                          <a:srgbClr val="BCA100"/>
                        </a:buClr>
                        <a:buFont typeface="Symbol"/>
                        <a:buChar char=""/>
                      </a:pPr>
                      <a:r>
                        <a:rPr lang="ar-SA" sz="1600" dirty="0">
                          <a:solidFill>
                            <a:srgbClr val="000000"/>
                          </a:solidFill>
                          <a:latin typeface="Tahoma"/>
                          <a:ea typeface="Calibri"/>
                          <a:cs typeface="B Titr" pitchFamily="2" charset="-78"/>
                        </a:rPr>
                        <a:t>این سیاهه‌هایی که پیشنهاد </a:t>
                      </a:r>
                      <a:r>
                        <a:rPr lang="ar-SA" sz="1600" dirty="0" smtClean="0">
                          <a:solidFill>
                            <a:srgbClr val="000000"/>
                          </a:solidFill>
                          <a:latin typeface="Tahoma"/>
                          <a:ea typeface="Calibri"/>
                          <a:cs typeface="B Titr" pitchFamily="2" charset="-78"/>
                        </a:rPr>
                        <a:t>می</a:t>
                      </a:r>
                      <a:r>
                        <a:rPr lang="fa-IR" sz="1600" dirty="0" smtClean="0">
                          <a:solidFill>
                            <a:srgbClr val="000000"/>
                          </a:solidFill>
                          <a:latin typeface="Tahoma"/>
                          <a:ea typeface="Calibri"/>
                          <a:cs typeface="B Titr" pitchFamily="2" charset="-78"/>
                        </a:rPr>
                        <a:t> </a:t>
                      </a:r>
                      <a:r>
                        <a:rPr lang="ar-SA" sz="1600" dirty="0" smtClean="0">
                          <a:solidFill>
                            <a:srgbClr val="000000"/>
                          </a:solidFill>
                          <a:latin typeface="Tahoma"/>
                          <a:ea typeface="Calibri"/>
                          <a:cs typeface="B Titr" pitchFamily="2" charset="-78"/>
                        </a:rPr>
                        <a:t>کنند</a:t>
                      </a:r>
                      <a:r>
                        <a:rPr lang="ar-SA" sz="1600" dirty="0">
                          <a:solidFill>
                            <a:srgbClr val="000000"/>
                          </a:solidFill>
                          <a:latin typeface="Tahoma"/>
                          <a:ea typeface="Calibri"/>
                          <a:cs typeface="B Titr" pitchFamily="2" charset="-78"/>
                        </a:rPr>
                        <a:t>، فهرستهایی که برای نامزدها </a:t>
                      </a:r>
                      <a:r>
                        <a:rPr lang="ar-SA" sz="1600" dirty="0" smtClean="0">
                          <a:solidFill>
                            <a:srgbClr val="000000"/>
                          </a:solidFill>
                          <a:latin typeface="Tahoma"/>
                          <a:ea typeface="Calibri"/>
                          <a:cs typeface="B Titr" pitchFamily="2" charset="-78"/>
                        </a:rPr>
                        <a:t>می</a:t>
                      </a:r>
                      <a:r>
                        <a:rPr lang="fa-IR" sz="1600" dirty="0" smtClean="0">
                          <a:solidFill>
                            <a:srgbClr val="000000"/>
                          </a:solidFill>
                          <a:latin typeface="Tahoma"/>
                          <a:ea typeface="Calibri"/>
                          <a:cs typeface="B Titr" pitchFamily="2" charset="-78"/>
                        </a:rPr>
                        <a:t> </a:t>
                      </a:r>
                      <a:r>
                        <a:rPr lang="ar-SA" sz="1600" dirty="0" smtClean="0">
                          <a:solidFill>
                            <a:srgbClr val="000000"/>
                          </a:solidFill>
                          <a:latin typeface="Tahoma"/>
                          <a:ea typeface="Calibri"/>
                          <a:cs typeface="B Titr" pitchFamily="2" charset="-78"/>
                        </a:rPr>
                        <a:t>دهند</a:t>
                      </a:r>
                      <a:r>
                        <a:rPr lang="ar-SA" sz="1600" dirty="0">
                          <a:solidFill>
                            <a:srgbClr val="000000"/>
                          </a:solidFill>
                          <a:latin typeface="Tahoma"/>
                          <a:ea typeface="Calibri"/>
                          <a:cs typeface="B Titr" pitchFamily="2" charset="-78"/>
                        </a:rPr>
                        <a:t>. آن کسانی که این فهرستها را </a:t>
                      </a:r>
                      <a:r>
                        <a:rPr lang="ar-SA" sz="1600" dirty="0" smtClean="0">
                          <a:solidFill>
                            <a:srgbClr val="000000"/>
                          </a:solidFill>
                          <a:latin typeface="Tahoma"/>
                          <a:ea typeface="Calibri"/>
                          <a:cs typeface="B Titr" pitchFamily="2" charset="-78"/>
                        </a:rPr>
                        <a:t>می</a:t>
                      </a:r>
                      <a:r>
                        <a:rPr lang="fa-IR" sz="1600" dirty="0" smtClean="0">
                          <a:solidFill>
                            <a:srgbClr val="000000"/>
                          </a:solidFill>
                          <a:latin typeface="Tahoma"/>
                          <a:ea typeface="Calibri"/>
                          <a:cs typeface="B Titr" pitchFamily="2" charset="-78"/>
                        </a:rPr>
                        <a:t> </a:t>
                      </a:r>
                      <a:r>
                        <a:rPr lang="ar-SA" sz="1600" dirty="0" smtClean="0">
                          <a:solidFill>
                            <a:srgbClr val="000000"/>
                          </a:solidFill>
                          <a:latin typeface="Tahoma"/>
                          <a:ea typeface="Calibri"/>
                          <a:cs typeface="B Titr" pitchFamily="2" charset="-78"/>
                        </a:rPr>
                        <a:t>دهند</a:t>
                      </a:r>
                      <a:r>
                        <a:rPr lang="ar-SA" sz="1600" dirty="0">
                          <a:solidFill>
                            <a:srgbClr val="000000"/>
                          </a:solidFill>
                          <a:latin typeface="Tahoma"/>
                          <a:ea typeface="Calibri"/>
                          <a:cs typeface="B Titr" pitchFamily="2" charset="-78"/>
                        </a:rPr>
                        <a:t>، واقعاً رعایت حق را بکنند.</a:t>
                      </a:r>
                      <a:endParaRPr lang="en-US" sz="1400" dirty="0">
                        <a:latin typeface="Calibri"/>
                        <a:ea typeface="Calibri"/>
                        <a:cs typeface="B Titr" pitchFamily="2" charset="-78"/>
                      </a:endParaRPr>
                    </a:p>
                    <a:p>
                      <a:pPr marL="342900" lvl="0" indent="-342900" algn="justLow" rtl="1">
                        <a:lnSpc>
                          <a:spcPct val="200000"/>
                        </a:lnSpc>
                        <a:spcAft>
                          <a:spcPts val="0"/>
                        </a:spcAft>
                        <a:buClr>
                          <a:srgbClr val="BCA100"/>
                        </a:buClr>
                        <a:buFont typeface="Symbol"/>
                        <a:buChar char=""/>
                      </a:pPr>
                      <a:r>
                        <a:rPr lang="ar-SA" sz="1600" dirty="0">
                          <a:solidFill>
                            <a:srgbClr val="000000"/>
                          </a:solidFill>
                          <a:latin typeface="Tahoma"/>
                          <a:ea typeface="Calibri"/>
                          <a:cs typeface="B Titr" pitchFamily="2" charset="-78"/>
                        </a:rPr>
                        <a:t>مردمی که </a:t>
                      </a:r>
                      <a:r>
                        <a:rPr lang="ar-SA" sz="1600" dirty="0" smtClean="0">
                          <a:solidFill>
                            <a:srgbClr val="000000"/>
                          </a:solidFill>
                          <a:latin typeface="Tahoma"/>
                          <a:ea typeface="Calibri"/>
                          <a:cs typeface="B Titr" pitchFamily="2" charset="-78"/>
                        </a:rPr>
                        <a:t>می</a:t>
                      </a:r>
                      <a:r>
                        <a:rPr lang="fa-IR" sz="1600" dirty="0" smtClean="0">
                          <a:solidFill>
                            <a:srgbClr val="000000"/>
                          </a:solidFill>
                          <a:latin typeface="Tahoma"/>
                          <a:ea typeface="Calibri"/>
                          <a:cs typeface="B Titr" pitchFamily="2" charset="-78"/>
                        </a:rPr>
                        <a:t> </a:t>
                      </a:r>
                      <a:r>
                        <a:rPr lang="ar-SA" sz="1600" dirty="0" smtClean="0">
                          <a:solidFill>
                            <a:srgbClr val="000000"/>
                          </a:solidFill>
                          <a:latin typeface="Tahoma"/>
                          <a:ea typeface="Calibri"/>
                          <a:cs typeface="B Titr" pitchFamily="2" charset="-78"/>
                        </a:rPr>
                        <a:t>خواهند </a:t>
                      </a:r>
                      <a:r>
                        <a:rPr lang="ar-SA" sz="1600" dirty="0">
                          <a:solidFill>
                            <a:srgbClr val="000000"/>
                          </a:solidFill>
                          <a:latin typeface="Tahoma"/>
                          <a:ea typeface="Calibri"/>
                          <a:cs typeface="B Titr" pitchFamily="2" charset="-78"/>
                        </a:rPr>
                        <a:t>رأی بدهند، اعتماد کنند به آن مجموعه‌هایی که واقعاً قابل اعتمادند؛ بعضی‌ها هستند که قابل اعتماد نیستند</a:t>
                      </a:r>
                      <a:r>
                        <a:rPr lang="ar-SA" sz="1200" dirty="0">
                          <a:solidFill>
                            <a:srgbClr val="000000"/>
                          </a:solidFill>
                          <a:latin typeface="Tahoma"/>
                          <a:ea typeface="Calibri"/>
                          <a:cs typeface="B Nazanin"/>
                        </a:rPr>
                        <a:t>.</a:t>
                      </a:r>
                      <a:endParaRPr lang="en-US" sz="1100" dirty="0">
                        <a:latin typeface="Calibri"/>
                        <a:ea typeface="Calibri"/>
                        <a:cs typeface="Arial"/>
                      </a:endParaRPr>
                    </a:p>
                  </a:txBody>
                  <a:tcPr marL="114300" marR="114300" marT="0" marB="0">
                    <a:lnL>
                      <a:noFill/>
                    </a:lnL>
                    <a:lnR>
                      <a:noFill/>
                    </a:lnR>
                    <a:lnT>
                      <a:noFill/>
                    </a:lnT>
                    <a:lnB>
                      <a:noFill/>
                    </a:lnB>
                    <a:solidFill>
                      <a:schemeClr val="accent3">
                        <a:lumMod val="40000"/>
                        <a:lumOff val="60000"/>
                      </a:schemeClr>
                    </a:solidFill>
                  </a:tcPr>
                </a:tc>
              </a:tr>
            </a:tbl>
          </a:graphicData>
        </a:graphic>
      </p:graphicFrame>
    </p:spTree>
    <p:extLst>
      <p:ext uri="{BB962C8B-B14F-4D97-AF65-F5344CB8AC3E}">
        <p14:creationId xmlns:p14="http://schemas.microsoft.com/office/powerpoint/2010/main" val="3763543537"/>
      </p:ext>
    </p:extLst>
  </p:cSld>
  <p:clrMapOvr>
    <a:masterClrMapping/>
  </p:clrMapOvr>
  <p:transition spd="slow">
    <p:pull dir="ru"/>
    <p:sndAc>
      <p:stSnd>
        <p:snd r:embed="rId2" name="chimes.wav"/>
      </p:stSnd>
    </p:sndAc>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1448" y="228600"/>
            <a:ext cx="6018984" cy="1143000"/>
          </a:xfrm>
        </p:spPr>
        <p:txBody>
          <a:bodyPr>
            <a:normAutofit fontScale="90000"/>
          </a:bodyPr>
          <a:lstStyle/>
          <a:p>
            <a:pPr algn="ctr"/>
            <a:r>
              <a:rPr lang="fa-IR" sz="4000" dirty="0" smtClean="0">
                <a:cs typeface="B Titr" pitchFamily="2" charset="-78"/>
              </a:rPr>
              <a:t/>
            </a:r>
            <a:br>
              <a:rPr lang="fa-IR" sz="4000" dirty="0" smtClean="0">
                <a:cs typeface="B Titr" pitchFamily="2" charset="-78"/>
              </a:rPr>
            </a:br>
            <a:r>
              <a:rPr lang="fa-IR" sz="4000" dirty="0" smtClean="0">
                <a:cs typeface="B Titr" pitchFamily="2" charset="-78"/>
              </a:rPr>
              <a:t>ویژگی های انتخابات</a:t>
            </a:r>
            <a:r>
              <a:rPr lang="en-US" sz="4000" dirty="0" smtClean="0">
                <a:cs typeface="B Titr" pitchFamily="2" charset="-78"/>
              </a:rPr>
              <a:t/>
            </a:r>
            <a:br>
              <a:rPr lang="en-US" sz="4000" dirty="0" smtClean="0">
                <a:cs typeface="B Titr" pitchFamily="2" charset="-78"/>
              </a:rPr>
            </a:br>
            <a:endParaRPr lang="en-US" sz="4000" dirty="0">
              <a:solidFill>
                <a:srgbClr val="990000"/>
              </a:solidFill>
              <a:cs typeface="B Titr" pitchFamily="2" charset="-78"/>
            </a:endParaRPr>
          </a:p>
        </p:txBody>
      </p:sp>
      <p:sp>
        <p:nvSpPr>
          <p:cNvPr id="4" name="Text Placeholder 3"/>
          <p:cNvSpPr>
            <a:spLocks noGrp="1"/>
          </p:cNvSpPr>
          <p:nvPr>
            <p:ph type="body" sz="half" idx="2"/>
          </p:nvPr>
        </p:nvSpPr>
        <p:spPr/>
        <p:txBody>
          <a:bodyPr/>
          <a:lstStyle/>
          <a:p>
            <a:pPr algn="ctr"/>
            <a:r>
              <a:rPr lang="fa-IR" dirty="0" smtClean="0">
                <a:solidFill>
                  <a:srgbClr val="C00000"/>
                </a:solidFill>
                <a:cs typeface="2  Titr" pitchFamily="2" charset="-78"/>
              </a:rPr>
              <a:t>‏  </a:t>
            </a:r>
            <a:r>
              <a:rPr lang="fa-IR" dirty="0" smtClean="0">
                <a:solidFill>
                  <a:srgbClr val="7E0000"/>
                </a:solidFill>
                <a:cs typeface="B Titr" pitchFamily="2" charset="-78"/>
              </a:rPr>
              <a:t>دیدار دست‌اندرکاران برگزاری انتخابات با رهبر انقلاب</a:t>
            </a:r>
          </a:p>
          <a:p>
            <a:pPr algn="ctr"/>
            <a:r>
              <a:rPr lang="fa-IR" dirty="0" smtClean="0">
                <a:solidFill>
                  <a:srgbClr val="7E0000"/>
                </a:solidFill>
                <a:cs typeface="B Titr" pitchFamily="2" charset="-78"/>
              </a:rPr>
              <a:t>1394/10/30 </a:t>
            </a:r>
            <a:endParaRPr lang="en-US" dirty="0" smtClean="0">
              <a:solidFill>
                <a:srgbClr val="7E0000"/>
              </a:solidFill>
              <a:cs typeface="B Titr" pitchFamily="2" charset="-78"/>
            </a:endParaRPr>
          </a:p>
          <a:p>
            <a:endParaRPr lang="en-US" dirty="0"/>
          </a:p>
        </p:txBody>
      </p:sp>
      <p:sp>
        <p:nvSpPr>
          <p:cNvPr id="5" name="Slide Number Placeholder 4"/>
          <p:cNvSpPr>
            <a:spLocks noGrp="1"/>
          </p:cNvSpPr>
          <p:nvPr>
            <p:ph type="sldNum" sz="quarter" idx="12"/>
          </p:nvPr>
        </p:nvSpPr>
        <p:spPr/>
        <p:txBody>
          <a:bodyPr/>
          <a:lstStyle/>
          <a:p>
            <a:r>
              <a:rPr lang="fa-IR" dirty="0" smtClean="0">
                <a:solidFill>
                  <a:srgbClr val="7E0000"/>
                </a:solidFill>
                <a:cs typeface="B Titr" pitchFamily="2" charset="-78"/>
              </a:rPr>
              <a:t>71</a:t>
            </a:r>
            <a:endParaRPr lang="fa-IR" dirty="0">
              <a:solidFill>
                <a:srgbClr val="7E0000"/>
              </a:solidFill>
              <a:cs typeface="B Titr" pitchFamily="2" charset="-78"/>
            </a:endParaRPr>
          </a:p>
        </p:txBody>
      </p:sp>
      <p:graphicFrame>
        <p:nvGraphicFramePr>
          <p:cNvPr id="6" name="Table 5"/>
          <p:cNvGraphicFramePr>
            <a:graphicFrameLocks noGrp="1"/>
          </p:cNvGraphicFramePr>
          <p:nvPr>
            <p:extLst>
              <p:ext uri="{D42A27DB-BD31-4B8C-83A1-F6EECF244321}">
                <p14:modId xmlns:p14="http://schemas.microsoft.com/office/powerpoint/2010/main" val="3012117297"/>
              </p:ext>
            </p:extLst>
          </p:nvPr>
        </p:nvGraphicFramePr>
        <p:xfrm>
          <a:off x="2051720" y="1928802"/>
          <a:ext cx="6949436" cy="4570318"/>
        </p:xfrm>
        <a:graphic>
          <a:graphicData uri="http://schemas.openxmlformats.org/drawingml/2006/table">
            <a:tbl>
              <a:tblPr/>
              <a:tblGrid>
                <a:gridCol w="6949436"/>
              </a:tblGrid>
              <a:tr h="4570318">
                <a:tc>
                  <a:txBody>
                    <a:bodyPr/>
                    <a:lstStyle/>
                    <a:p>
                      <a:pPr algn="just" rtl="1">
                        <a:lnSpc>
                          <a:spcPct val="200000"/>
                        </a:lnSpc>
                      </a:pPr>
                      <a:r>
                        <a:rPr lang="fa-IR" sz="2000" dirty="0" smtClean="0">
                          <a:solidFill>
                            <a:srgbClr val="CC0000"/>
                          </a:solidFill>
                          <a:latin typeface="Tahoma"/>
                          <a:ea typeface="Calibri"/>
                          <a:cs typeface="B Titr" pitchFamily="2" charset="-78"/>
                        </a:rPr>
                        <a:t>1-5- </a:t>
                      </a:r>
                      <a:r>
                        <a:rPr lang="fa-IR" sz="1800" kern="1200" dirty="0" smtClean="0">
                          <a:solidFill>
                            <a:srgbClr val="CC0000"/>
                          </a:solidFill>
                          <a:latin typeface="+mn-lt"/>
                          <a:ea typeface="+mn-ea"/>
                          <a:cs typeface="B Titr" pitchFamily="2" charset="-78"/>
                        </a:rPr>
                        <a:t>مهم نبودن برد و باخت</a:t>
                      </a:r>
                      <a:r>
                        <a:rPr lang="fa-IR" sz="2000" baseline="0" dirty="0" smtClean="0">
                          <a:solidFill>
                            <a:srgbClr val="CC0000"/>
                          </a:solidFill>
                          <a:latin typeface="Tahoma"/>
                          <a:ea typeface="Calibri"/>
                          <a:cs typeface="B Titr" pitchFamily="2" charset="-78"/>
                        </a:rPr>
                        <a:t>؛ </a:t>
                      </a:r>
                      <a:r>
                        <a:rPr lang="fa-IR" sz="1800" kern="1200" dirty="0" smtClean="0">
                          <a:solidFill>
                            <a:schemeClr val="tx1"/>
                          </a:solidFill>
                          <a:latin typeface="+mn-lt"/>
                          <a:ea typeface="+mn-ea"/>
                          <a:cs typeface="B Titr" pitchFamily="2" charset="-78"/>
                        </a:rPr>
                        <a:t>در این رقابت، در واقع برد و باختی برای ملت مفهومی ندارد زیرا در هر صورت، ملت ایران برنده‌ واقعی و نهایی است.</a:t>
                      </a:r>
                    </a:p>
                    <a:p>
                      <a:pPr algn="just" rtl="1">
                        <a:lnSpc>
                          <a:spcPct val="200000"/>
                        </a:lnSpc>
                      </a:pPr>
                      <a:r>
                        <a:rPr lang="fa-IR" sz="1800" kern="1200" dirty="0" smtClean="0">
                          <a:solidFill>
                            <a:srgbClr val="990000"/>
                          </a:solidFill>
                          <a:latin typeface="+mn-lt"/>
                          <a:ea typeface="+mn-ea"/>
                          <a:cs typeface="B Titr" pitchFamily="2" charset="-78"/>
                        </a:rPr>
                        <a:t>2- زمینه ساز جلب رضای الهی؛ </a:t>
                      </a:r>
                      <a:r>
                        <a:rPr lang="fa-IR" sz="1800" kern="1200" dirty="0" smtClean="0">
                          <a:solidFill>
                            <a:schemeClr val="tx1"/>
                          </a:solidFill>
                          <a:latin typeface="+mn-lt"/>
                          <a:ea typeface="+mn-ea"/>
                          <a:cs typeface="B Titr" pitchFamily="2" charset="-78"/>
                        </a:rPr>
                        <a:t>البته کسانی که براساس وظیفه و با نیت الهی در انتخابات شرکت می‌کنند، قطعاً زمینه‌ساز جلب رضایت الهی برای خود خواهند بود</a:t>
                      </a:r>
                    </a:p>
                    <a:p>
                      <a:pPr algn="just" rtl="1"/>
                      <a:endParaRPr lang="en-US" sz="1800" kern="1200" dirty="0">
                        <a:solidFill>
                          <a:schemeClr val="tx1"/>
                        </a:solidFill>
                        <a:latin typeface="+mn-lt"/>
                        <a:ea typeface="+mn-ea"/>
                        <a:cs typeface="B Titr" pitchFamily="2" charset="-78"/>
                      </a:endParaRPr>
                    </a:p>
                  </a:txBody>
                  <a:tcPr marL="114300" marR="114300" marT="0" marB="0">
                    <a:lnL>
                      <a:noFill/>
                    </a:lnL>
                    <a:lnR>
                      <a:noFill/>
                    </a:lnR>
                    <a:lnT>
                      <a:noFill/>
                    </a:lnT>
                    <a:lnB>
                      <a:noFill/>
                    </a:lnB>
                    <a:solidFill>
                      <a:schemeClr val="accent3">
                        <a:lumMod val="40000"/>
                        <a:lumOff val="60000"/>
                      </a:schemeClr>
                    </a:solidFill>
                  </a:tcPr>
                </a:tc>
              </a:tr>
            </a:tbl>
          </a:graphicData>
        </a:graphic>
      </p:graphicFrame>
    </p:spTree>
    <p:extLst>
      <p:ext uri="{BB962C8B-B14F-4D97-AF65-F5344CB8AC3E}">
        <p14:creationId xmlns:p14="http://schemas.microsoft.com/office/powerpoint/2010/main" val="3763543537"/>
      </p:ext>
    </p:extLst>
  </p:cSld>
  <p:clrMapOvr>
    <a:masterClrMapping/>
  </p:clrMapOvr>
  <p:transition spd="slow">
    <p:pull/>
    <p:sndAc>
      <p:stSnd>
        <p:snd r:embed="rId2" name="chimes.wav"/>
      </p:stSnd>
    </p:sndAc>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1448" y="228600"/>
            <a:ext cx="6018984" cy="1143000"/>
          </a:xfrm>
        </p:spPr>
        <p:txBody>
          <a:bodyPr>
            <a:normAutofit fontScale="90000"/>
          </a:bodyPr>
          <a:lstStyle/>
          <a:p>
            <a:pPr algn="ctr"/>
            <a:r>
              <a:rPr lang="fa-IR" sz="4000" dirty="0" smtClean="0">
                <a:cs typeface="B Titr" pitchFamily="2" charset="-78"/>
              </a:rPr>
              <a:t/>
            </a:r>
            <a:br>
              <a:rPr lang="fa-IR" sz="4000" dirty="0" smtClean="0">
                <a:cs typeface="B Titr" pitchFamily="2" charset="-78"/>
              </a:rPr>
            </a:br>
            <a:r>
              <a:rPr lang="fa-IR" sz="4000" dirty="0" smtClean="0">
                <a:cs typeface="B Titr" pitchFamily="2" charset="-78"/>
              </a:rPr>
              <a:t>ویژگی های انتخابات</a:t>
            </a:r>
            <a:r>
              <a:rPr lang="en-US" sz="4000" dirty="0" smtClean="0">
                <a:cs typeface="B Titr" pitchFamily="2" charset="-78"/>
              </a:rPr>
              <a:t/>
            </a:r>
            <a:br>
              <a:rPr lang="en-US" sz="4000" dirty="0" smtClean="0">
                <a:cs typeface="B Titr" pitchFamily="2" charset="-78"/>
              </a:rPr>
            </a:br>
            <a:endParaRPr lang="en-US" sz="4000" dirty="0">
              <a:solidFill>
                <a:srgbClr val="990000"/>
              </a:solidFill>
              <a:cs typeface="B Titr" pitchFamily="2" charset="-78"/>
            </a:endParaRPr>
          </a:p>
        </p:txBody>
      </p:sp>
      <p:sp>
        <p:nvSpPr>
          <p:cNvPr id="4" name="Text Placeholder 3"/>
          <p:cNvSpPr>
            <a:spLocks noGrp="1"/>
          </p:cNvSpPr>
          <p:nvPr>
            <p:ph type="body" sz="half" idx="2"/>
          </p:nvPr>
        </p:nvSpPr>
        <p:spPr/>
        <p:txBody>
          <a:bodyPr/>
          <a:lstStyle/>
          <a:p>
            <a:pPr algn="ctr"/>
            <a:r>
              <a:rPr lang="fa-IR" dirty="0" smtClean="0">
                <a:solidFill>
                  <a:srgbClr val="C00000"/>
                </a:solidFill>
                <a:cs typeface="2  Titr" pitchFamily="2" charset="-78"/>
              </a:rPr>
              <a:t>‏  </a:t>
            </a:r>
            <a:r>
              <a:rPr lang="fa-IR" dirty="0" smtClean="0">
                <a:solidFill>
                  <a:srgbClr val="7E0000"/>
                </a:solidFill>
                <a:cs typeface="B Titr" pitchFamily="2" charset="-78"/>
              </a:rPr>
              <a:t>دیدار دست‌اندرکاران برگزاری انتخابات با رهبر انقلاب</a:t>
            </a:r>
          </a:p>
          <a:p>
            <a:pPr algn="ctr"/>
            <a:r>
              <a:rPr lang="fa-IR" dirty="0" smtClean="0">
                <a:solidFill>
                  <a:srgbClr val="7E0000"/>
                </a:solidFill>
                <a:cs typeface="B Titr" pitchFamily="2" charset="-78"/>
              </a:rPr>
              <a:t>1394/10/30 </a:t>
            </a:r>
            <a:endParaRPr lang="en-US" dirty="0" smtClean="0">
              <a:solidFill>
                <a:srgbClr val="7E0000"/>
              </a:solidFill>
              <a:cs typeface="B Titr" pitchFamily="2" charset="-78"/>
            </a:endParaRPr>
          </a:p>
          <a:p>
            <a:endParaRPr lang="en-US" dirty="0"/>
          </a:p>
        </p:txBody>
      </p:sp>
      <p:sp>
        <p:nvSpPr>
          <p:cNvPr id="5" name="Slide Number Placeholder 4"/>
          <p:cNvSpPr>
            <a:spLocks noGrp="1"/>
          </p:cNvSpPr>
          <p:nvPr>
            <p:ph type="sldNum" sz="quarter" idx="12"/>
          </p:nvPr>
        </p:nvSpPr>
        <p:spPr/>
        <p:txBody>
          <a:bodyPr/>
          <a:lstStyle/>
          <a:p>
            <a:r>
              <a:rPr lang="fa-IR" dirty="0" smtClean="0">
                <a:solidFill>
                  <a:srgbClr val="7E0000"/>
                </a:solidFill>
                <a:cs typeface="B Titr" pitchFamily="2" charset="-78"/>
              </a:rPr>
              <a:t>72</a:t>
            </a:r>
            <a:endParaRPr lang="fa-IR" dirty="0">
              <a:solidFill>
                <a:srgbClr val="7E0000"/>
              </a:solidFill>
              <a:cs typeface="B Titr" pitchFamily="2" charset="-78"/>
            </a:endParaRPr>
          </a:p>
        </p:txBody>
      </p:sp>
      <p:graphicFrame>
        <p:nvGraphicFramePr>
          <p:cNvPr id="6" name="Table 5"/>
          <p:cNvGraphicFramePr>
            <a:graphicFrameLocks noGrp="1"/>
          </p:cNvGraphicFramePr>
          <p:nvPr>
            <p:extLst>
              <p:ext uri="{D42A27DB-BD31-4B8C-83A1-F6EECF244321}">
                <p14:modId xmlns:p14="http://schemas.microsoft.com/office/powerpoint/2010/main" val="3012117297"/>
              </p:ext>
            </p:extLst>
          </p:nvPr>
        </p:nvGraphicFramePr>
        <p:xfrm>
          <a:off x="2000232" y="2000240"/>
          <a:ext cx="6949436" cy="4222248"/>
        </p:xfrm>
        <a:graphic>
          <a:graphicData uri="http://schemas.openxmlformats.org/drawingml/2006/table">
            <a:tbl>
              <a:tblPr/>
              <a:tblGrid>
                <a:gridCol w="6949436"/>
              </a:tblGrid>
              <a:tr h="4222248">
                <a:tc>
                  <a:txBody>
                    <a:bodyPr/>
                    <a:lstStyle/>
                    <a:p>
                      <a:pPr algn="just" rtl="1">
                        <a:lnSpc>
                          <a:spcPct val="200000"/>
                        </a:lnSpc>
                      </a:pPr>
                      <a:r>
                        <a:rPr lang="fa-IR" sz="1800" kern="1200" dirty="0" smtClean="0">
                          <a:solidFill>
                            <a:srgbClr val="990000"/>
                          </a:solidFill>
                          <a:latin typeface="+mn-lt"/>
                          <a:ea typeface="+mn-ea"/>
                          <a:cs typeface="B Titr" pitchFamily="2" charset="-78"/>
                        </a:rPr>
                        <a:t>3- باعث افتخار و بالندگی؛ </a:t>
                      </a:r>
                      <a:r>
                        <a:rPr lang="fa-IR" sz="1800" kern="1200" dirty="0" smtClean="0">
                          <a:solidFill>
                            <a:schemeClr val="tx1"/>
                          </a:solidFill>
                          <a:latin typeface="+mn-lt"/>
                          <a:ea typeface="+mn-ea"/>
                          <a:cs typeface="B Titr" pitchFamily="2" charset="-78"/>
                        </a:rPr>
                        <a:t>اگر ملت ایران خوب، قوی و مصمم وارد میدان انتخابات شود و صندوق‌های رأی را از رأی و عزم خود پر کند، جمهوری اسلامی ایران به خود خواهد بالید و افتخار خواهد کرد.</a:t>
                      </a:r>
                      <a:endParaRPr lang="en-US" sz="1800" kern="1200" dirty="0" smtClean="0">
                        <a:solidFill>
                          <a:schemeClr val="tx1"/>
                        </a:solidFill>
                        <a:latin typeface="+mn-lt"/>
                        <a:ea typeface="+mn-ea"/>
                        <a:cs typeface="B Titr" pitchFamily="2" charset="-78"/>
                      </a:endParaRPr>
                    </a:p>
                    <a:p>
                      <a:pPr algn="just" rtl="1">
                        <a:lnSpc>
                          <a:spcPct val="200000"/>
                        </a:lnSpc>
                      </a:pPr>
                      <a:r>
                        <a:rPr lang="fa-IR" sz="1800" kern="1200" dirty="0" smtClean="0">
                          <a:solidFill>
                            <a:srgbClr val="990000"/>
                          </a:solidFill>
                          <a:latin typeface="+mn-lt"/>
                          <a:ea typeface="+mn-ea"/>
                          <a:cs typeface="B Titr" pitchFamily="2" charset="-78"/>
                        </a:rPr>
                        <a:t>4- استمرار امنیت ، عزت ملی و تضمین پیشرفت ؛ </a:t>
                      </a:r>
                      <a:r>
                        <a:rPr lang="fa-IR" sz="1800" kern="1200" dirty="0" smtClean="0">
                          <a:solidFill>
                            <a:schemeClr val="tx1"/>
                          </a:solidFill>
                          <a:latin typeface="+mn-lt"/>
                          <a:ea typeface="+mn-ea"/>
                          <a:cs typeface="B Titr" pitchFamily="2" charset="-78"/>
                        </a:rPr>
                        <a:t>ممکن است افرادی نسبت به نظام مسئله داشته باشند اما این افراد قاعدتاً نسبت به امنیت، پیشرفت و عزت کشور مسئله‌ای ندارند و بر همین اساس اگر خواهان استمرار امنیت ملی، افزایش عزت ملی و تضمین پیشرفت و حرکت روبه‌رشد کشور هستند، باید در انتخابات شرکت کنند.</a:t>
                      </a:r>
                      <a:endParaRPr lang="en-US" sz="1800" kern="1200" dirty="0" smtClean="0">
                        <a:solidFill>
                          <a:schemeClr val="tx1"/>
                        </a:solidFill>
                        <a:latin typeface="+mn-lt"/>
                        <a:ea typeface="+mn-ea"/>
                        <a:cs typeface="B Titr" pitchFamily="2" charset="-78"/>
                      </a:endParaRPr>
                    </a:p>
                    <a:p>
                      <a:pPr algn="just" rtl="1"/>
                      <a:endParaRPr lang="en-US" sz="1800" kern="1200" dirty="0">
                        <a:solidFill>
                          <a:schemeClr val="tx1"/>
                        </a:solidFill>
                        <a:latin typeface="+mn-lt"/>
                        <a:ea typeface="+mn-ea"/>
                        <a:cs typeface="B Titr" pitchFamily="2" charset="-78"/>
                      </a:endParaRPr>
                    </a:p>
                  </a:txBody>
                  <a:tcPr marL="114300" marR="114300" marT="0" marB="0">
                    <a:lnL>
                      <a:noFill/>
                    </a:lnL>
                    <a:lnR>
                      <a:noFill/>
                    </a:lnR>
                    <a:lnT>
                      <a:noFill/>
                    </a:lnT>
                    <a:lnB>
                      <a:noFill/>
                    </a:lnB>
                    <a:solidFill>
                      <a:schemeClr val="accent3">
                        <a:lumMod val="40000"/>
                        <a:lumOff val="60000"/>
                      </a:schemeClr>
                    </a:solidFill>
                  </a:tcPr>
                </a:tc>
              </a:tr>
            </a:tbl>
          </a:graphicData>
        </a:graphic>
      </p:graphicFrame>
    </p:spTree>
    <p:extLst>
      <p:ext uri="{BB962C8B-B14F-4D97-AF65-F5344CB8AC3E}">
        <p14:creationId xmlns:p14="http://schemas.microsoft.com/office/powerpoint/2010/main" val="3763543537"/>
      </p:ext>
    </p:extLst>
  </p:cSld>
  <p:clrMapOvr>
    <a:masterClrMapping/>
  </p:clrMapOvr>
  <p:transition spd="slow">
    <p:pull dir="ld"/>
    <p:sndAc>
      <p:stSnd>
        <p:snd r:embed="rId2" name="chimes.wav"/>
      </p:stSnd>
    </p:sndAc>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1448" y="228600"/>
            <a:ext cx="6018984" cy="1143000"/>
          </a:xfrm>
        </p:spPr>
        <p:txBody>
          <a:bodyPr>
            <a:normAutofit fontScale="90000"/>
          </a:bodyPr>
          <a:lstStyle/>
          <a:p>
            <a:pPr algn="ctr"/>
            <a:r>
              <a:rPr lang="fa-IR" sz="4000" dirty="0" smtClean="0">
                <a:cs typeface="B Titr" pitchFamily="2" charset="-78"/>
              </a:rPr>
              <a:t/>
            </a:r>
            <a:br>
              <a:rPr lang="fa-IR" sz="4000" dirty="0" smtClean="0">
                <a:cs typeface="B Titr" pitchFamily="2" charset="-78"/>
              </a:rPr>
            </a:br>
            <a:r>
              <a:rPr lang="fa-IR" sz="4000" dirty="0" smtClean="0">
                <a:cs typeface="B Titr" pitchFamily="2" charset="-78"/>
              </a:rPr>
              <a:t>ویژگی های انتخابات</a:t>
            </a:r>
            <a:r>
              <a:rPr lang="en-US" sz="4000" dirty="0" smtClean="0">
                <a:cs typeface="B Titr" pitchFamily="2" charset="-78"/>
              </a:rPr>
              <a:t/>
            </a:r>
            <a:br>
              <a:rPr lang="en-US" sz="4000" dirty="0" smtClean="0">
                <a:cs typeface="B Titr" pitchFamily="2" charset="-78"/>
              </a:rPr>
            </a:br>
            <a:endParaRPr lang="en-US" sz="4000" dirty="0">
              <a:solidFill>
                <a:srgbClr val="990000"/>
              </a:solidFill>
              <a:cs typeface="B Titr" pitchFamily="2" charset="-78"/>
            </a:endParaRPr>
          </a:p>
        </p:txBody>
      </p:sp>
      <p:sp>
        <p:nvSpPr>
          <p:cNvPr id="4" name="Text Placeholder 3"/>
          <p:cNvSpPr>
            <a:spLocks noGrp="1"/>
          </p:cNvSpPr>
          <p:nvPr>
            <p:ph type="body" sz="half" idx="2"/>
          </p:nvPr>
        </p:nvSpPr>
        <p:spPr/>
        <p:txBody>
          <a:bodyPr/>
          <a:lstStyle/>
          <a:p>
            <a:pPr algn="ctr"/>
            <a:r>
              <a:rPr lang="fa-IR" dirty="0" smtClean="0">
                <a:solidFill>
                  <a:srgbClr val="C00000"/>
                </a:solidFill>
                <a:cs typeface="2  Titr" pitchFamily="2" charset="-78"/>
              </a:rPr>
              <a:t>‏  </a:t>
            </a:r>
            <a:r>
              <a:rPr lang="fa-IR" dirty="0" smtClean="0">
                <a:solidFill>
                  <a:srgbClr val="7E0000"/>
                </a:solidFill>
                <a:cs typeface="B Titr" pitchFamily="2" charset="-78"/>
              </a:rPr>
              <a:t>دیدار دست‌اندرکاران برگزاری انتخابات با رهبر انقلاب</a:t>
            </a:r>
          </a:p>
          <a:p>
            <a:pPr algn="ctr"/>
            <a:r>
              <a:rPr lang="fa-IR" dirty="0" smtClean="0">
                <a:solidFill>
                  <a:srgbClr val="7E0000"/>
                </a:solidFill>
                <a:cs typeface="B Titr" pitchFamily="2" charset="-78"/>
              </a:rPr>
              <a:t>1394/10/30 </a:t>
            </a:r>
            <a:endParaRPr lang="en-US" dirty="0">
              <a:solidFill>
                <a:srgbClr val="7E0000"/>
              </a:solidFill>
              <a:cs typeface="B Titr" pitchFamily="2" charset="-78"/>
            </a:endParaRPr>
          </a:p>
        </p:txBody>
      </p:sp>
      <p:sp>
        <p:nvSpPr>
          <p:cNvPr id="5" name="Slide Number Placeholder 4"/>
          <p:cNvSpPr>
            <a:spLocks noGrp="1"/>
          </p:cNvSpPr>
          <p:nvPr>
            <p:ph type="sldNum" sz="quarter" idx="12"/>
          </p:nvPr>
        </p:nvSpPr>
        <p:spPr/>
        <p:txBody>
          <a:bodyPr/>
          <a:lstStyle/>
          <a:p>
            <a:r>
              <a:rPr lang="fa-IR" dirty="0" smtClean="0">
                <a:solidFill>
                  <a:srgbClr val="7E0000"/>
                </a:solidFill>
                <a:cs typeface="B Titr" pitchFamily="2" charset="-78"/>
              </a:rPr>
              <a:t>73</a:t>
            </a:r>
            <a:endParaRPr lang="fa-IR" dirty="0">
              <a:solidFill>
                <a:srgbClr val="7E0000"/>
              </a:solidFill>
              <a:cs typeface="B Titr" pitchFamily="2" charset="-78"/>
            </a:endParaRPr>
          </a:p>
        </p:txBody>
      </p:sp>
      <p:graphicFrame>
        <p:nvGraphicFramePr>
          <p:cNvPr id="6" name="Table 5"/>
          <p:cNvGraphicFramePr>
            <a:graphicFrameLocks noGrp="1"/>
          </p:cNvGraphicFramePr>
          <p:nvPr>
            <p:extLst>
              <p:ext uri="{D42A27DB-BD31-4B8C-83A1-F6EECF244321}">
                <p14:modId xmlns:p14="http://schemas.microsoft.com/office/powerpoint/2010/main" val="3012117297"/>
              </p:ext>
            </p:extLst>
          </p:nvPr>
        </p:nvGraphicFramePr>
        <p:xfrm>
          <a:off x="2000232" y="2000240"/>
          <a:ext cx="6949436" cy="4663440"/>
        </p:xfrm>
        <a:graphic>
          <a:graphicData uri="http://schemas.openxmlformats.org/drawingml/2006/table">
            <a:tbl>
              <a:tblPr/>
              <a:tblGrid>
                <a:gridCol w="6949436"/>
              </a:tblGrid>
              <a:tr h="4222248">
                <a:tc>
                  <a:txBody>
                    <a:bodyPr/>
                    <a:lstStyle/>
                    <a:p>
                      <a:pPr algn="just" rtl="1">
                        <a:lnSpc>
                          <a:spcPct val="200000"/>
                        </a:lnSpc>
                      </a:pPr>
                      <a:r>
                        <a:rPr lang="fa-IR" sz="1800" kern="1200" dirty="0" smtClean="0">
                          <a:solidFill>
                            <a:srgbClr val="990000"/>
                          </a:solidFill>
                          <a:latin typeface="+mn-lt"/>
                          <a:ea typeface="+mn-ea"/>
                          <a:cs typeface="B Titr" pitchFamily="2" charset="-78"/>
                        </a:rPr>
                        <a:t>5-  کارآمدی در مقابل کمین کرده های نابکار؛ </a:t>
                      </a:r>
                      <a:r>
                        <a:rPr lang="fa-IR" sz="1800" kern="1200" dirty="0" smtClean="0">
                          <a:solidFill>
                            <a:schemeClr val="tx1"/>
                          </a:solidFill>
                          <a:latin typeface="+mn-lt"/>
                          <a:ea typeface="+mn-ea"/>
                          <a:cs typeface="B Titr" pitchFamily="2" charset="-78"/>
                        </a:rPr>
                        <a:t>عده‌ای کمین کرده‌اند که با حضور نیافتن مردم در انتخابات، با تحریم یا سست کردن انتخابات، از نظام جمهوری اسلامی مچ‌گیری کنند، اما ملت در مقابل این کمین کرده‌هایِ نابکار، کارآمدی خود را نشان داده و در این انتخابات هم نشان خواهد داد.</a:t>
                      </a:r>
                    </a:p>
                    <a:p>
                      <a:pPr algn="just" rtl="1">
                        <a:lnSpc>
                          <a:spcPct val="200000"/>
                        </a:lnSpc>
                      </a:pPr>
                      <a:r>
                        <a:rPr lang="fa-IR" sz="1800" kern="1200" dirty="0" smtClean="0">
                          <a:solidFill>
                            <a:srgbClr val="990000"/>
                          </a:solidFill>
                          <a:latin typeface="+mn-lt"/>
                          <a:ea typeface="+mn-ea"/>
                          <a:cs typeface="B Titr" pitchFamily="2" charset="-78"/>
                        </a:rPr>
                        <a:t>6-نعمت و فرصت بزرگ ؛ </a:t>
                      </a:r>
                      <a:r>
                        <a:rPr lang="fa-IR" sz="1800" kern="1200" dirty="0" smtClean="0">
                          <a:solidFill>
                            <a:schemeClr val="tx1"/>
                          </a:solidFill>
                          <a:latin typeface="+mn-lt"/>
                          <a:ea typeface="+mn-ea"/>
                          <a:cs typeface="B Titr" pitchFamily="2" charset="-78"/>
                        </a:rPr>
                        <a:t>انتخابات یک نعمت و فرصت بزرگ است که شکرگزاری این نعمت، برگزاری خوب و سالم انتخابات است بنابراین نباید با برخی سخنان و رفتارها و برخی نسنجیده‌گویی‌ها، این حرکت و افتخار بزرگ را مشوش و مشوه کرد.</a:t>
                      </a:r>
                      <a:endParaRPr lang="en-US" sz="1800" kern="1200" dirty="0" smtClean="0">
                        <a:solidFill>
                          <a:schemeClr val="tx1"/>
                        </a:solidFill>
                        <a:latin typeface="+mn-lt"/>
                        <a:ea typeface="+mn-ea"/>
                        <a:cs typeface="B Titr" pitchFamily="2" charset="-78"/>
                      </a:endParaRPr>
                    </a:p>
                    <a:p>
                      <a:pPr algn="just" rtl="1">
                        <a:lnSpc>
                          <a:spcPct val="200000"/>
                        </a:lnSpc>
                      </a:pPr>
                      <a:endParaRPr lang="en-US" sz="1800" kern="1200" dirty="0" smtClean="0">
                        <a:solidFill>
                          <a:schemeClr val="tx1"/>
                        </a:solidFill>
                        <a:latin typeface="+mn-lt"/>
                        <a:ea typeface="+mn-ea"/>
                        <a:cs typeface="B Titr" pitchFamily="2" charset="-78"/>
                      </a:endParaRPr>
                    </a:p>
                    <a:p>
                      <a:pPr algn="just" rtl="1"/>
                      <a:endParaRPr lang="en-US" sz="1800" kern="1200" dirty="0">
                        <a:solidFill>
                          <a:schemeClr val="tx1"/>
                        </a:solidFill>
                        <a:latin typeface="+mn-lt"/>
                        <a:ea typeface="+mn-ea"/>
                        <a:cs typeface="B Titr" pitchFamily="2" charset="-78"/>
                      </a:endParaRPr>
                    </a:p>
                  </a:txBody>
                  <a:tcPr marL="114300" marR="114300" marT="0" marB="0">
                    <a:lnL>
                      <a:noFill/>
                    </a:lnL>
                    <a:lnR>
                      <a:noFill/>
                    </a:lnR>
                    <a:lnT>
                      <a:noFill/>
                    </a:lnT>
                    <a:lnB>
                      <a:noFill/>
                    </a:lnB>
                    <a:solidFill>
                      <a:schemeClr val="accent3">
                        <a:lumMod val="40000"/>
                        <a:lumOff val="60000"/>
                      </a:schemeClr>
                    </a:solidFill>
                  </a:tcPr>
                </a:tc>
              </a:tr>
            </a:tbl>
          </a:graphicData>
        </a:graphic>
      </p:graphicFrame>
    </p:spTree>
    <p:extLst>
      <p:ext uri="{BB962C8B-B14F-4D97-AF65-F5344CB8AC3E}">
        <p14:creationId xmlns:p14="http://schemas.microsoft.com/office/powerpoint/2010/main" val="3763543537"/>
      </p:ext>
    </p:extLst>
  </p:cSld>
  <p:clrMapOvr>
    <a:masterClrMapping/>
  </p:clrMapOvr>
  <p:transition spd="slow">
    <p:pull dir="ru"/>
    <p:sndAc>
      <p:stSnd>
        <p:snd r:embed="rId2" name="chimes.wav"/>
      </p:stSnd>
    </p:sndAc>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1448" y="228600"/>
            <a:ext cx="6018984" cy="1143000"/>
          </a:xfrm>
        </p:spPr>
        <p:txBody>
          <a:bodyPr>
            <a:normAutofit fontScale="90000"/>
          </a:bodyPr>
          <a:lstStyle/>
          <a:p>
            <a:pPr algn="ctr"/>
            <a:r>
              <a:rPr lang="fa-IR" sz="4000" dirty="0" smtClean="0">
                <a:cs typeface="B Titr" pitchFamily="2" charset="-78"/>
              </a:rPr>
              <a:t/>
            </a:r>
            <a:br>
              <a:rPr lang="fa-IR" sz="4000" dirty="0" smtClean="0">
                <a:cs typeface="B Titr" pitchFamily="2" charset="-78"/>
              </a:rPr>
            </a:br>
            <a:r>
              <a:rPr lang="fa-IR" sz="4000" dirty="0" smtClean="0">
                <a:cs typeface="B Titr" pitchFamily="2" charset="-78"/>
              </a:rPr>
              <a:t>ویژگی های انتخابات</a:t>
            </a:r>
            <a:r>
              <a:rPr lang="en-US" sz="4000" dirty="0" smtClean="0">
                <a:cs typeface="B Titr" pitchFamily="2" charset="-78"/>
              </a:rPr>
              <a:t/>
            </a:r>
            <a:br>
              <a:rPr lang="en-US" sz="4000" dirty="0" smtClean="0">
                <a:cs typeface="B Titr" pitchFamily="2" charset="-78"/>
              </a:rPr>
            </a:br>
            <a:endParaRPr lang="en-US" sz="4000" dirty="0">
              <a:solidFill>
                <a:srgbClr val="990000"/>
              </a:solidFill>
              <a:cs typeface="B Titr" pitchFamily="2" charset="-78"/>
            </a:endParaRPr>
          </a:p>
        </p:txBody>
      </p:sp>
      <p:sp>
        <p:nvSpPr>
          <p:cNvPr id="4" name="Text Placeholder 3"/>
          <p:cNvSpPr>
            <a:spLocks noGrp="1"/>
          </p:cNvSpPr>
          <p:nvPr>
            <p:ph type="body" sz="half" idx="2"/>
          </p:nvPr>
        </p:nvSpPr>
        <p:spPr/>
        <p:txBody>
          <a:bodyPr/>
          <a:lstStyle/>
          <a:p>
            <a:pPr algn="ctr"/>
            <a:r>
              <a:rPr lang="fa-IR" dirty="0" smtClean="0">
                <a:solidFill>
                  <a:srgbClr val="C00000"/>
                </a:solidFill>
                <a:cs typeface="2  Titr" pitchFamily="2" charset="-78"/>
              </a:rPr>
              <a:t>‏  </a:t>
            </a:r>
            <a:r>
              <a:rPr lang="fa-IR" dirty="0" smtClean="0">
                <a:solidFill>
                  <a:srgbClr val="7E0000"/>
                </a:solidFill>
                <a:cs typeface="B Titr" pitchFamily="2" charset="-78"/>
              </a:rPr>
              <a:t>دیدار دست‌اندرکاران برگزاری انتخابات با رهبر انقلاب</a:t>
            </a:r>
          </a:p>
          <a:p>
            <a:pPr algn="ctr"/>
            <a:r>
              <a:rPr lang="fa-IR" dirty="0" smtClean="0">
                <a:solidFill>
                  <a:srgbClr val="7E0000"/>
                </a:solidFill>
                <a:cs typeface="B Titr" pitchFamily="2" charset="-78"/>
              </a:rPr>
              <a:t>1394/10/30 </a:t>
            </a:r>
            <a:endParaRPr lang="en-US" dirty="0">
              <a:solidFill>
                <a:srgbClr val="7E0000"/>
              </a:solidFill>
              <a:cs typeface="B Titr" pitchFamily="2" charset="-78"/>
            </a:endParaRPr>
          </a:p>
        </p:txBody>
      </p:sp>
      <p:sp>
        <p:nvSpPr>
          <p:cNvPr id="5" name="Slide Number Placeholder 4"/>
          <p:cNvSpPr>
            <a:spLocks noGrp="1"/>
          </p:cNvSpPr>
          <p:nvPr>
            <p:ph type="sldNum" sz="quarter" idx="12"/>
          </p:nvPr>
        </p:nvSpPr>
        <p:spPr/>
        <p:txBody>
          <a:bodyPr/>
          <a:lstStyle/>
          <a:p>
            <a:r>
              <a:rPr lang="fa-IR" dirty="0" smtClean="0">
                <a:solidFill>
                  <a:srgbClr val="7E0000"/>
                </a:solidFill>
                <a:cs typeface="B Titr" pitchFamily="2" charset="-78"/>
              </a:rPr>
              <a:t>74</a:t>
            </a:r>
            <a:endParaRPr lang="fa-IR" dirty="0">
              <a:solidFill>
                <a:srgbClr val="7E0000"/>
              </a:solidFill>
              <a:cs typeface="B Titr" pitchFamily="2" charset="-78"/>
            </a:endParaRPr>
          </a:p>
        </p:txBody>
      </p:sp>
      <p:graphicFrame>
        <p:nvGraphicFramePr>
          <p:cNvPr id="6" name="Table 5"/>
          <p:cNvGraphicFramePr>
            <a:graphicFrameLocks noGrp="1"/>
          </p:cNvGraphicFramePr>
          <p:nvPr>
            <p:extLst>
              <p:ext uri="{D42A27DB-BD31-4B8C-83A1-F6EECF244321}">
                <p14:modId xmlns:p14="http://schemas.microsoft.com/office/powerpoint/2010/main" val="3012117297"/>
              </p:ext>
            </p:extLst>
          </p:nvPr>
        </p:nvGraphicFramePr>
        <p:xfrm>
          <a:off x="2000232" y="2000240"/>
          <a:ext cx="6949436" cy="4663440"/>
        </p:xfrm>
        <a:graphic>
          <a:graphicData uri="http://schemas.openxmlformats.org/drawingml/2006/table">
            <a:tbl>
              <a:tblPr/>
              <a:tblGrid>
                <a:gridCol w="6949436"/>
              </a:tblGrid>
              <a:tr h="4222248">
                <a:tc>
                  <a:txBody>
                    <a:bodyPr/>
                    <a:lstStyle/>
                    <a:p>
                      <a:pPr algn="just" rtl="1">
                        <a:lnSpc>
                          <a:spcPct val="200000"/>
                        </a:lnSpc>
                      </a:pPr>
                      <a:r>
                        <a:rPr lang="fa-IR" sz="1800" kern="1200" dirty="0" smtClean="0">
                          <a:solidFill>
                            <a:srgbClr val="990000"/>
                          </a:solidFill>
                          <a:latin typeface="+mn-lt"/>
                          <a:ea typeface="+mn-ea"/>
                          <a:cs typeface="B Titr" pitchFamily="2" charset="-78"/>
                        </a:rPr>
                        <a:t>7- عدم راهیابی معاندین نظام به مجلس ؛ </a:t>
                      </a:r>
                      <a:r>
                        <a:rPr lang="fa-IR" sz="1800" kern="1200" dirty="0" smtClean="0">
                          <a:solidFill>
                            <a:schemeClr val="tx1"/>
                          </a:solidFill>
                          <a:latin typeface="+mn-lt"/>
                          <a:ea typeface="+mn-ea"/>
                          <a:cs typeface="B Titr" pitchFamily="2" charset="-78"/>
                        </a:rPr>
                        <a:t>«حتی کسانی هم که با نظام مسئله دارند در انتخابات شرکت کنند» این سخن به معنای آن نیست که بخواهند کسانی که نظام را قبول ندارند به مجلس بفرستند.[راه یابند]</a:t>
                      </a:r>
                      <a:endParaRPr lang="en-US" sz="1800" kern="1200" dirty="0" smtClean="0">
                        <a:solidFill>
                          <a:schemeClr val="tx1"/>
                        </a:solidFill>
                        <a:latin typeface="+mn-lt"/>
                        <a:ea typeface="+mn-ea"/>
                        <a:cs typeface="B Titr" pitchFamily="2" charset="-78"/>
                      </a:endParaRPr>
                    </a:p>
                    <a:p>
                      <a:pPr algn="just" rtl="1">
                        <a:lnSpc>
                          <a:spcPct val="200000"/>
                        </a:lnSpc>
                      </a:pPr>
                      <a:r>
                        <a:rPr lang="fa-IR" sz="1800" kern="1200" dirty="0" smtClean="0">
                          <a:solidFill>
                            <a:schemeClr val="tx1"/>
                          </a:solidFill>
                          <a:latin typeface="+mn-lt"/>
                          <a:ea typeface="+mn-ea"/>
                          <a:cs typeface="B Titr" pitchFamily="2" charset="-78"/>
                        </a:rPr>
                        <a:t>در هیچ جای دنیا، افرادی را که اصل نظام آن کشور را قبول ندارند، به مراکز تصمیم‌گیری راه نمی‌دهند و حتی در کشوری همچون آمریکا که خود را نماد آزادی معرفی می‌کند و عده‌ای ساده‌لوح هم آن را قبول و ترویج می‌کنند، در دوران رقابت بلوک شرق و غرب، افراد را با اندک اتهامِ گرایش سوسیالیستی، کنار می‌گذاشتند.</a:t>
                      </a:r>
                      <a:endParaRPr lang="en-US" sz="1800" kern="1200" dirty="0" smtClean="0">
                        <a:solidFill>
                          <a:schemeClr val="tx1"/>
                        </a:solidFill>
                        <a:latin typeface="+mn-lt"/>
                        <a:ea typeface="+mn-ea"/>
                        <a:cs typeface="B Titr" pitchFamily="2" charset="-78"/>
                      </a:endParaRPr>
                    </a:p>
                    <a:p>
                      <a:pPr algn="just" rtl="1">
                        <a:lnSpc>
                          <a:spcPct val="200000"/>
                        </a:lnSpc>
                      </a:pPr>
                      <a:endParaRPr lang="en-US" sz="1800" kern="1200" dirty="0" smtClean="0">
                        <a:solidFill>
                          <a:schemeClr val="tx1"/>
                        </a:solidFill>
                        <a:latin typeface="+mn-lt"/>
                        <a:ea typeface="+mn-ea"/>
                        <a:cs typeface="B Titr" pitchFamily="2" charset="-78"/>
                      </a:endParaRPr>
                    </a:p>
                    <a:p>
                      <a:pPr algn="just" rtl="1"/>
                      <a:endParaRPr lang="en-US" sz="1800" kern="1200" dirty="0">
                        <a:solidFill>
                          <a:schemeClr val="tx1"/>
                        </a:solidFill>
                        <a:latin typeface="+mn-lt"/>
                        <a:ea typeface="+mn-ea"/>
                        <a:cs typeface="B Titr" pitchFamily="2" charset="-78"/>
                      </a:endParaRPr>
                    </a:p>
                  </a:txBody>
                  <a:tcPr marL="114300" marR="114300" marT="0" marB="0">
                    <a:lnL>
                      <a:noFill/>
                    </a:lnL>
                    <a:lnR>
                      <a:noFill/>
                    </a:lnR>
                    <a:lnT>
                      <a:noFill/>
                    </a:lnT>
                    <a:lnB>
                      <a:noFill/>
                    </a:lnB>
                    <a:solidFill>
                      <a:schemeClr val="accent3">
                        <a:lumMod val="40000"/>
                        <a:lumOff val="60000"/>
                      </a:schemeClr>
                    </a:solidFill>
                  </a:tcPr>
                </a:tc>
              </a:tr>
            </a:tbl>
          </a:graphicData>
        </a:graphic>
      </p:graphicFrame>
    </p:spTree>
    <p:extLst>
      <p:ext uri="{BB962C8B-B14F-4D97-AF65-F5344CB8AC3E}">
        <p14:creationId xmlns:p14="http://schemas.microsoft.com/office/powerpoint/2010/main" val="3763543537"/>
      </p:ext>
    </p:extLst>
  </p:cSld>
  <p:clrMapOvr>
    <a:masterClrMapping/>
  </p:clrMapOvr>
  <p:transition spd="slow">
    <p:pull dir="lu"/>
    <p:sndAc>
      <p:stSnd>
        <p:snd r:embed="rId2" name="chimes.wav"/>
      </p:stSnd>
    </p:sndAc>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1448" y="228600"/>
            <a:ext cx="6018984" cy="1143000"/>
          </a:xfrm>
          <a:solidFill>
            <a:schemeClr val="accent6">
              <a:lumMod val="60000"/>
              <a:lumOff val="40000"/>
            </a:schemeClr>
          </a:solidFill>
          <a:ln>
            <a:solidFill>
              <a:srgbClr val="7E0000"/>
            </a:solidFill>
          </a:ln>
        </p:spPr>
        <p:style>
          <a:lnRef idx="0">
            <a:schemeClr val="accent3"/>
          </a:lnRef>
          <a:fillRef idx="3">
            <a:schemeClr val="accent3"/>
          </a:fillRef>
          <a:effectRef idx="3">
            <a:schemeClr val="accent3"/>
          </a:effectRef>
          <a:fontRef idx="minor">
            <a:schemeClr val="lt1"/>
          </a:fontRef>
        </p:style>
        <p:txBody>
          <a:bodyPr>
            <a:normAutofit/>
          </a:bodyPr>
          <a:lstStyle/>
          <a:p>
            <a:pPr algn="ctr"/>
            <a:r>
              <a:rPr lang="fa-IR" sz="3600" b="1" dirty="0" smtClean="0">
                <a:solidFill>
                  <a:srgbClr val="7E0000"/>
                </a:solidFill>
                <a:cs typeface="B Titr" pitchFamily="2" charset="-78"/>
              </a:rPr>
              <a:t>شرایط رقابت سالم</a:t>
            </a:r>
            <a:endParaRPr lang="en-US" dirty="0">
              <a:solidFill>
                <a:srgbClr val="7E0000"/>
              </a:solidFill>
              <a:cs typeface="B Titr" pitchFamily="2" charset="-78"/>
            </a:endParaRPr>
          </a:p>
        </p:txBody>
      </p:sp>
      <p:sp>
        <p:nvSpPr>
          <p:cNvPr id="4" name="Text Placeholder 3"/>
          <p:cNvSpPr>
            <a:spLocks noGrp="1"/>
          </p:cNvSpPr>
          <p:nvPr>
            <p:ph type="body" sz="half" idx="2"/>
          </p:nvPr>
        </p:nvSpPr>
        <p:spPr/>
        <p:txBody>
          <a:bodyPr/>
          <a:lstStyle/>
          <a:p>
            <a:pPr algn="ctr"/>
            <a:r>
              <a:rPr lang="fa-IR" dirty="0" smtClean="0">
                <a:solidFill>
                  <a:srgbClr val="7E0000"/>
                </a:solidFill>
                <a:cs typeface="B Titr" pitchFamily="2" charset="-78"/>
              </a:rPr>
              <a:t>‏دیدار دست‌اندرکاران برگزاری انتخابات با رهبر انقلاب</a:t>
            </a:r>
          </a:p>
          <a:p>
            <a:pPr algn="ctr"/>
            <a:r>
              <a:rPr lang="fa-IR" dirty="0" smtClean="0">
                <a:solidFill>
                  <a:srgbClr val="7E0000"/>
                </a:solidFill>
                <a:cs typeface="B Titr" pitchFamily="2" charset="-78"/>
              </a:rPr>
              <a:t> ۲۹ دی ۹</a:t>
            </a:r>
            <a:endParaRPr lang="en-US" dirty="0" smtClean="0">
              <a:solidFill>
                <a:srgbClr val="7E0000"/>
              </a:solidFill>
              <a:cs typeface="B Titr" pitchFamily="2" charset="-78"/>
            </a:endParaRPr>
          </a:p>
          <a:p>
            <a:endParaRPr lang="en-US" dirty="0"/>
          </a:p>
        </p:txBody>
      </p:sp>
      <p:sp>
        <p:nvSpPr>
          <p:cNvPr id="5" name="Slide Number Placeholder 4"/>
          <p:cNvSpPr>
            <a:spLocks noGrp="1"/>
          </p:cNvSpPr>
          <p:nvPr>
            <p:ph type="sldNum" sz="quarter" idx="12"/>
          </p:nvPr>
        </p:nvSpPr>
        <p:spPr/>
        <p:txBody>
          <a:bodyPr/>
          <a:lstStyle/>
          <a:p>
            <a:r>
              <a:rPr lang="fa-IR" dirty="0" smtClean="0">
                <a:solidFill>
                  <a:srgbClr val="7E0000"/>
                </a:solidFill>
                <a:cs typeface="B Titr" pitchFamily="2" charset="-78"/>
              </a:rPr>
              <a:t>75</a:t>
            </a:r>
            <a:endParaRPr lang="fa-IR" dirty="0">
              <a:solidFill>
                <a:srgbClr val="7E0000"/>
              </a:solidFill>
              <a:cs typeface="B Titr" pitchFamily="2" charset="-78"/>
            </a:endParaRPr>
          </a:p>
        </p:txBody>
      </p:sp>
      <p:graphicFrame>
        <p:nvGraphicFramePr>
          <p:cNvPr id="6" name="Table 5"/>
          <p:cNvGraphicFramePr>
            <a:graphicFrameLocks noGrp="1"/>
          </p:cNvGraphicFramePr>
          <p:nvPr>
            <p:extLst>
              <p:ext uri="{D42A27DB-BD31-4B8C-83A1-F6EECF244321}">
                <p14:modId xmlns:p14="http://schemas.microsoft.com/office/powerpoint/2010/main" val="3012117297"/>
              </p:ext>
            </p:extLst>
          </p:nvPr>
        </p:nvGraphicFramePr>
        <p:xfrm>
          <a:off x="2051720" y="2276872"/>
          <a:ext cx="6715204" cy="4222248"/>
        </p:xfrm>
        <a:graphic>
          <a:graphicData uri="http://schemas.openxmlformats.org/drawingml/2006/table">
            <a:tbl>
              <a:tblPr/>
              <a:tblGrid>
                <a:gridCol w="6715204"/>
              </a:tblGrid>
              <a:tr h="4222248">
                <a:tc>
                  <a:txBody>
                    <a:bodyPr/>
                    <a:lstStyle/>
                    <a:p>
                      <a:pPr algn="just" rtl="1">
                        <a:lnSpc>
                          <a:spcPct val="200000"/>
                        </a:lnSpc>
                      </a:pPr>
                      <a:r>
                        <a:rPr lang="fa-IR" sz="2000" kern="1200" dirty="0" smtClean="0">
                          <a:solidFill>
                            <a:srgbClr val="0070C0"/>
                          </a:solidFill>
                          <a:latin typeface="+mn-lt"/>
                          <a:ea typeface="+mn-ea"/>
                          <a:cs typeface="B Titr" pitchFamily="2" charset="-78"/>
                        </a:rPr>
                        <a:t>1- مهم‌ترین شرط یک رقابت سالم، شرکت همه‌ واجدان شرایط رأی دادن و حتی آن کسانی است که نسبت به نظام مسئله دارند.</a:t>
                      </a:r>
                    </a:p>
                    <a:p>
                      <a:pPr marL="0" marR="0" lvl="0" indent="0" algn="just" defTabSz="914400" rtl="1" eaLnBrk="1" fontAlgn="auto" latinLnBrk="0" hangingPunct="1">
                        <a:lnSpc>
                          <a:spcPct val="200000"/>
                        </a:lnSpc>
                        <a:spcBef>
                          <a:spcPts val="0"/>
                        </a:spcBef>
                        <a:spcAft>
                          <a:spcPts val="0"/>
                        </a:spcAft>
                        <a:buClrTx/>
                        <a:buSzTx/>
                        <a:buFontTx/>
                        <a:buNone/>
                        <a:tabLst/>
                        <a:defRPr/>
                      </a:pPr>
                      <a:r>
                        <a:rPr kumimoji="0" lang="fa-IR" sz="2000" b="0" i="0" u="none" strike="noStrike" cap="none" normalizeH="0" baseline="0" dirty="0" smtClean="0">
                          <a:ln>
                            <a:noFill/>
                          </a:ln>
                          <a:solidFill>
                            <a:srgbClr val="7E0000"/>
                          </a:solidFill>
                          <a:effectLst/>
                          <a:latin typeface="Calibri" pitchFamily="34" charset="0"/>
                          <a:ea typeface="Calibri" pitchFamily="34" charset="0"/>
                          <a:cs typeface="B Titr" pitchFamily="2" charset="-78"/>
                        </a:rPr>
                        <a:t>2- باید افرادی را برگزید که بعد از نشستن بر مسند مسئولیت، خود را سپر بلای مشکلات کشور قرار دهند و فانی در خدمات و مصالح و منافع عمومی مردم باشند و ضمن آنکه کشور را به دشمن نمی‌فروشند، مصالح ملی را به دلیل رودربایستی زیر پا نمی‌گذارند.</a:t>
                      </a:r>
                      <a:endParaRPr kumimoji="0" lang="fa-IR" sz="3600" b="0" i="0" u="none" strike="noStrike" cap="none" normalizeH="0" baseline="0" dirty="0" smtClean="0">
                        <a:ln>
                          <a:noFill/>
                        </a:ln>
                        <a:solidFill>
                          <a:srgbClr val="7E0000"/>
                        </a:solidFill>
                        <a:effectLst/>
                        <a:latin typeface="Arial" pitchFamily="34" charset="0"/>
                        <a:cs typeface="B Titr" pitchFamily="2" charset="-78"/>
                      </a:endParaRPr>
                    </a:p>
                    <a:p>
                      <a:pPr rtl="1">
                        <a:lnSpc>
                          <a:spcPct val="200000"/>
                        </a:lnSpc>
                      </a:pPr>
                      <a:endParaRPr lang="en-US" sz="1800" kern="1200" dirty="0">
                        <a:solidFill>
                          <a:schemeClr val="tx1"/>
                        </a:solidFill>
                        <a:latin typeface="+mn-lt"/>
                        <a:ea typeface="+mn-ea"/>
                        <a:cs typeface="B Titr" pitchFamily="2" charset="-78"/>
                      </a:endParaRPr>
                    </a:p>
                  </a:txBody>
                  <a:tcPr marL="114300" marR="114300" marT="0" marB="0">
                    <a:lnL>
                      <a:noFill/>
                    </a:lnL>
                    <a:lnR>
                      <a:noFill/>
                    </a:lnR>
                    <a:lnT>
                      <a:noFill/>
                    </a:lnT>
                    <a:lnB>
                      <a:noFill/>
                    </a:lnB>
                    <a:solidFill>
                      <a:schemeClr val="bg2">
                        <a:lumMod val="90000"/>
                      </a:schemeClr>
                    </a:solidFill>
                  </a:tcPr>
                </a:tc>
              </a:tr>
            </a:tbl>
          </a:graphicData>
        </a:graphic>
      </p:graphicFrame>
    </p:spTree>
    <p:extLst>
      <p:ext uri="{BB962C8B-B14F-4D97-AF65-F5344CB8AC3E}">
        <p14:creationId xmlns:p14="http://schemas.microsoft.com/office/powerpoint/2010/main" val="3763543537"/>
      </p:ext>
    </p:extLst>
  </p:cSld>
  <p:clrMapOvr>
    <a:masterClrMapping/>
  </p:clrMapOvr>
  <p:transition spd="slow">
    <p:newsflash/>
    <p:sndAc>
      <p:stSnd>
        <p:snd r:embed="rId2" name="chimes.wav"/>
      </p:stSnd>
    </p:sndAc>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4000" b="1" dirty="0" smtClean="0">
                <a:cs typeface="2  Titr" pitchFamily="2" charset="-78"/>
              </a:rPr>
              <a:t>5-2- الزامات </a:t>
            </a:r>
            <a:r>
              <a:rPr lang="fa-IR" sz="4000" b="1" dirty="0">
                <a:cs typeface="2  Titr" pitchFamily="2" charset="-78"/>
              </a:rPr>
              <a:t>اجرای برجام</a:t>
            </a:r>
            <a:endParaRPr lang="fa-IR" sz="4000" dirty="0">
              <a:cs typeface="2  Titr" pitchFamily="2" charset="-78"/>
            </a:endParaRPr>
          </a:p>
        </p:txBody>
      </p:sp>
      <p:sp>
        <p:nvSpPr>
          <p:cNvPr id="4" name="Text Placeholder 3"/>
          <p:cNvSpPr>
            <a:spLocks noGrp="1"/>
          </p:cNvSpPr>
          <p:nvPr>
            <p:ph type="body" sz="half" idx="2"/>
          </p:nvPr>
        </p:nvSpPr>
        <p:spPr/>
        <p:txBody>
          <a:bodyPr/>
          <a:lstStyle/>
          <a:p>
            <a:pPr algn="ctr"/>
            <a:r>
              <a:rPr lang="fa-IR" dirty="0" smtClean="0">
                <a:solidFill>
                  <a:srgbClr val="990000"/>
                </a:solidFill>
                <a:cs typeface="2  Titr" pitchFamily="2" charset="-78"/>
              </a:rPr>
              <a:t>نامه </a:t>
            </a:r>
            <a:r>
              <a:rPr lang="fa-IR" dirty="0">
                <a:solidFill>
                  <a:srgbClr val="990000"/>
                </a:solidFill>
                <a:cs typeface="2  Titr" pitchFamily="2" charset="-78"/>
              </a:rPr>
              <a:t>مقام معظم رهبری به رئیس‌جمهور درباره الزامات اجرای برجام ۹۴/۰۷/۲۹</a:t>
            </a:r>
          </a:p>
        </p:txBody>
      </p:sp>
      <p:sp>
        <p:nvSpPr>
          <p:cNvPr id="5" name="Slide Number Placeholder 4"/>
          <p:cNvSpPr>
            <a:spLocks noGrp="1"/>
          </p:cNvSpPr>
          <p:nvPr>
            <p:ph type="sldNum" sz="quarter" idx="12"/>
          </p:nvPr>
        </p:nvSpPr>
        <p:spPr/>
        <p:txBody>
          <a:bodyPr/>
          <a:lstStyle/>
          <a:p>
            <a:r>
              <a:rPr lang="fa-IR" dirty="0" smtClean="0">
                <a:solidFill>
                  <a:srgbClr val="7E0000"/>
                </a:solidFill>
                <a:cs typeface="B Titr" pitchFamily="2" charset="-78"/>
              </a:rPr>
              <a:t>76</a:t>
            </a:r>
            <a:endParaRPr lang="fa-IR" dirty="0">
              <a:solidFill>
                <a:srgbClr val="7E0000"/>
              </a:solidFill>
              <a:cs typeface="B Titr" pitchFamily="2" charset="-78"/>
            </a:endParaRPr>
          </a:p>
        </p:txBody>
      </p:sp>
      <p:sp>
        <p:nvSpPr>
          <p:cNvPr id="6" name="Rectangle 5"/>
          <p:cNvSpPr/>
          <p:nvPr/>
        </p:nvSpPr>
        <p:spPr>
          <a:xfrm>
            <a:off x="3419872" y="1916832"/>
            <a:ext cx="5256584" cy="400110"/>
          </a:xfrm>
          <a:prstGeom prst="rect">
            <a:avLst/>
          </a:prstGeom>
          <a:solidFill>
            <a:srgbClr val="FFC000"/>
          </a:solidFill>
        </p:spPr>
        <p:txBody>
          <a:bodyPr wrap="square">
            <a:spAutoFit/>
          </a:bodyPr>
          <a:lstStyle/>
          <a:p>
            <a:r>
              <a:rPr lang="fa-IR" sz="2000" b="1" dirty="0" smtClean="0">
                <a:cs typeface="2  Titr" pitchFamily="2" charset="-78"/>
              </a:rPr>
              <a:t>1- گرفتن </a:t>
            </a:r>
            <a:r>
              <a:rPr lang="fa-IR" sz="2000" b="1" dirty="0">
                <a:cs typeface="2  Titr" pitchFamily="2" charset="-78"/>
              </a:rPr>
              <a:t>تضمین‌های قوی و کافی برای لغو </a:t>
            </a:r>
            <a:r>
              <a:rPr lang="fa-IR" sz="2000" b="1" dirty="0" smtClean="0">
                <a:cs typeface="2  Titr" pitchFamily="2" charset="-78"/>
              </a:rPr>
              <a:t>تحریمها</a:t>
            </a:r>
            <a:endParaRPr lang="fa-IR" sz="2000" dirty="0">
              <a:cs typeface="2  Titr" pitchFamily="2" charset="-78"/>
            </a:endParaRPr>
          </a:p>
        </p:txBody>
      </p:sp>
      <p:sp>
        <p:nvSpPr>
          <p:cNvPr id="7" name="Rectangle 6"/>
          <p:cNvSpPr/>
          <p:nvPr/>
        </p:nvSpPr>
        <p:spPr>
          <a:xfrm>
            <a:off x="2051719" y="2420888"/>
            <a:ext cx="6768753" cy="3785652"/>
          </a:xfrm>
          <a:prstGeom prst="rect">
            <a:avLst/>
          </a:prstGeom>
          <a:solidFill>
            <a:schemeClr val="bg2">
              <a:lumMod val="90000"/>
            </a:schemeClr>
          </a:solidFill>
        </p:spPr>
        <p:txBody>
          <a:bodyPr wrap="square">
            <a:spAutoFit/>
          </a:bodyPr>
          <a:lstStyle/>
          <a:p>
            <a:pPr algn="just">
              <a:lnSpc>
                <a:spcPct val="150000"/>
              </a:lnSpc>
            </a:pPr>
            <a:r>
              <a:rPr lang="fa-IR" sz="2000" dirty="0">
                <a:cs typeface="2  Titr" pitchFamily="2" charset="-78"/>
              </a:rPr>
              <a:t>از آنجا که پذیرش مذاکرات از سوی ایران اساساً با هدف لغو تحریم‌های ظالمانه اقتصادی و مالی صورت گرفته است و اجرایی شدن آن در برجام به بعد از اقدام‌های ایران موکول گردیده، لازم است تضمین‌های قوی و کافی برای جلوگیری از تخلف طرف‌های مقابل، تدارک شود، که از </a:t>
            </a:r>
            <a:r>
              <a:rPr lang="fa-IR" sz="2000" dirty="0" smtClean="0">
                <a:cs typeface="2  Titr" pitchFamily="2" charset="-78"/>
              </a:rPr>
              <a:t>جمله‌ </a:t>
            </a:r>
            <a:r>
              <a:rPr lang="fa-IR" sz="2000" dirty="0">
                <a:cs typeface="2  Titr" pitchFamily="2" charset="-78"/>
              </a:rPr>
              <a:t>آن</a:t>
            </a:r>
            <a:r>
              <a:rPr lang="fa-IR" sz="2000" b="1" dirty="0">
                <a:cs typeface="2  Titr" pitchFamily="2" charset="-78"/>
              </a:rPr>
              <a:t> </a:t>
            </a:r>
            <a:r>
              <a:rPr lang="fa-IR" sz="2000" dirty="0">
                <a:cs typeface="2  Titr" pitchFamily="2" charset="-78"/>
              </a:rPr>
              <a:t>اعلام کتبی رئیس‌جمهور امریکا و اتحادیه‌ی اروپا مبنی بر لغو تحریم‌ها است. در اعلام اتحادیه‌ی اروپا و رئیس‌جمهور امریکا باید تصریح شود که این تحریم‌ها به‌کلی برداشته شده است. هرگونه اظهاری مبنی بر این‌که ساختار تحریم‌ها باقی خواهد ماند، به منزله‌ی نقض برجام است.</a:t>
            </a:r>
          </a:p>
        </p:txBody>
      </p:sp>
    </p:spTree>
    <p:extLst>
      <p:ext uri="{BB962C8B-B14F-4D97-AF65-F5344CB8AC3E}">
        <p14:creationId xmlns:p14="http://schemas.microsoft.com/office/powerpoint/2010/main" val="4161514934"/>
      </p:ext>
    </p:extLst>
  </p:cSld>
  <p:clrMapOvr>
    <a:masterClrMapping/>
  </p:clrMapOvr>
  <p:transition spd="slow">
    <p:diamond/>
    <p:sndAc>
      <p:stSnd>
        <p:snd r:embed="rId2" name="chimes.wav"/>
      </p:stSnd>
    </p:sndAc>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Autofit/>
          </a:bodyPr>
          <a:lstStyle/>
          <a:p>
            <a:pPr algn="ctr"/>
            <a:r>
              <a:rPr lang="fa-IR" sz="4000" b="1" dirty="0">
                <a:solidFill>
                  <a:prstClr val="black"/>
                </a:solidFill>
                <a:cs typeface="2  Titr" pitchFamily="2" charset="-78"/>
              </a:rPr>
              <a:t>5-2- الزامات اجرای برجام</a:t>
            </a:r>
            <a:endParaRPr lang="fa-IR" sz="3600" dirty="0"/>
          </a:p>
        </p:txBody>
      </p:sp>
      <p:sp>
        <p:nvSpPr>
          <p:cNvPr id="4" name="Text Placeholder 3"/>
          <p:cNvSpPr>
            <a:spLocks noGrp="1"/>
          </p:cNvSpPr>
          <p:nvPr>
            <p:ph type="body" sz="half" idx="2"/>
          </p:nvPr>
        </p:nvSpPr>
        <p:spPr/>
        <p:txBody>
          <a:bodyPr/>
          <a:lstStyle/>
          <a:p>
            <a:pPr algn="ctr"/>
            <a:r>
              <a:rPr lang="fa-IR" dirty="0">
                <a:solidFill>
                  <a:srgbClr val="990000"/>
                </a:solidFill>
                <a:cs typeface="2  Titr" pitchFamily="2" charset="-78"/>
              </a:rPr>
              <a:t>نامه </a:t>
            </a:r>
            <a:r>
              <a:rPr lang="fa-IR" dirty="0" smtClean="0">
                <a:solidFill>
                  <a:srgbClr val="990000"/>
                </a:solidFill>
                <a:cs typeface="2  Titr" pitchFamily="2" charset="-78"/>
              </a:rPr>
              <a:t>مقام معظم رهبری به </a:t>
            </a:r>
            <a:r>
              <a:rPr lang="fa-IR" dirty="0">
                <a:solidFill>
                  <a:srgbClr val="990000"/>
                </a:solidFill>
                <a:cs typeface="2  Titr" pitchFamily="2" charset="-78"/>
              </a:rPr>
              <a:t>رئیس‌جمهور درباره الزامات اجرای برجام ۹۴/۰۷/۲۹</a:t>
            </a:r>
          </a:p>
          <a:p>
            <a:pPr algn="ctr"/>
            <a:endParaRPr lang="fa-IR" dirty="0"/>
          </a:p>
        </p:txBody>
      </p:sp>
      <p:sp>
        <p:nvSpPr>
          <p:cNvPr id="5" name="Slide Number Placeholder 4"/>
          <p:cNvSpPr>
            <a:spLocks noGrp="1"/>
          </p:cNvSpPr>
          <p:nvPr>
            <p:ph type="sldNum" sz="quarter" idx="12"/>
          </p:nvPr>
        </p:nvSpPr>
        <p:spPr/>
        <p:txBody>
          <a:bodyPr/>
          <a:lstStyle/>
          <a:p>
            <a:r>
              <a:rPr lang="fa-IR" dirty="0" smtClean="0">
                <a:solidFill>
                  <a:srgbClr val="7E0000"/>
                </a:solidFill>
                <a:cs typeface="B Titr" pitchFamily="2" charset="-78"/>
              </a:rPr>
              <a:t>77</a:t>
            </a:r>
            <a:endParaRPr lang="fa-IR" dirty="0">
              <a:solidFill>
                <a:srgbClr val="7E0000"/>
              </a:solidFill>
              <a:cs typeface="B Titr" pitchFamily="2" charset="-78"/>
            </a:endParaRPr>
          </a:p>
        </p:txBody>
      </p:sp>
      <p:sp>
        <p:nvSpPr>
          <p:cNvPr id="7" name="Rectangle 6"/>
          <p:cNvSpPr/>
          <p:nvPr/>
        </p:nvSpPr>
        <p:spPr>
          <a:xfrm>
            <a:off x="1907704" y="2420888"/>
            <a:ext cx="6840760" cy="2400657"/>
          </a:xfrm>
          <a:prstGeom prst="rect">
            <a:avLst/>
          </a:prstGeom>
          <a:solidFill>
            <a:schemeClr val="accent3">
              <a:lumMod val="20000"/>
              <a:lumOff val="80000"/>
            </a:schemeClr>
          </a:solidFill>
        </p:spPr>
        <p:txBody>
          <a:bodyPr wrap="square">
            <a:spAutoFit/>
          </a:bodyPr>
          <a:lstStyle/>
          <a:p>
            <a:pPr algn="just">
              <a:lnSpc>
                <a:spcPct val="150000"/>
              </a:lnSpc>
            </a:pPr>
            <a:r>
              <a:rPr lang="fa-IR" sz="2000" dirty="0">
                <a:cs typeface="2  Titr" pitchFamily="2" charset="-78"/>
              </a:rPr>
              <a:t>در سراسر دوره‌ی ۸ ساله وضع هرگونه تحریم در هر سطح و به هر بهانه‌ای (از جمله بهانه‌های تکراری و خودساخته‌ی تروریسم و حقوق بشر) توسط هر یک از کشورهای طرف مذاکرات، نقض برجام محسوب خواهد شد و دولت موظف است طبق بند ۳ مصوبه‌ی مجلس اقدام‌های لازم را انجام دهد و فعالیت‌های برجام را متوقف کند.</a:t>
            </a:r>
          </a:p>
        </p:txBody>
      </p:sp>
      <p:sp>
        <p:nvSpPr>
          <p:cNvPr id="8" name="Rectangle 7"/>
          <p:cNvSpPr/>
          <p:nvPr/>
        </p:nvSpPr>
        <p:spPr>
          <a:xfrm>
            <a:off x="2987824" y="1782941"/>
            <a:ext cx="5760640" cy="369332"/>
          </a:xfrm>
          <a:prstGeom prst="rect">
            <a:avLst/>
          </a:prstGeom>
          <a:solidFill>
            <a:srgbClr val="FFC000"/>
          </a:solidFill>
        </p:spPr>
        <p:txBody>
          <a:bodyPr wrap="square">
            <a:spAutoFit/>
          </a:bodyPr>
          <a:lstStyle/>
          <a:p>
            <a:pPr algn="just"/>
            <a:r>
              <a:rPr lang="fa-IR" b="1" dirty="0" smtClean="0">
                <a:cs typeface="2  Titr" pitchFamily="2" charset="-78"/>
              </a:rPr>
              <a:t>2- نقض </a:t>
            </a:r>
            <a:r>
              <a:rPr lang="fa-IR" b="1" dirty="0">
                <a:cs typeface="2  Titr" pitchFamily="2" charset="-78"/>
              </a:rPr>
              <a:t>برجام و توقف فعالیتهای آن در صورت وضع هرگونه تحریم</a:t>
            </a:r>
            <a:endParaRPr lang="fa-IR" dirty="0"/>
          </a:p>
        </p:txBody>
      </p:sp>
    </p:spTree>
    <p:extLst>
      <p:ext uri="{BB962C8B-B14F-4D97-AF65-F5344CB8AC3E}">
        <p14:creationId xmlns:p14="http://schemas.microsoft.com/office/powerpoint/2010/main" val="2882780835"/>
      </p:ext>
    </p:extLst>
  </p:cSld>
  <p:clrMapOvr>
    <a:masterClrMapping/>
  </p:clrMapOvr>
  <p:transition spd="slow">
    <p:circle/>
    <p:sndAc>
      <p:stSnd>
        <p:snd r:embed="rId2" name="chimes.wav"/>
      </p:stSnd>
    </p:sndAc>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z="4000" b="1" dirty="0">
                <a:solidFill>
                  <a:prstClr val="black"/>
                </a:solidFill>
                <a:cs typeface="2  Titr" pitchFamily="2" charset="-78"/>
              </a:rPr>
              <a:t>5-2- الزامات اجرای برجام</a:t>
            </a:r>
            <a:endParaRPr lang="fa-IR" dirty="0"/>
          </a:p>
        </p:txBody>
      </p:sp>
      <p:sp>
        <p:nvSpPr>
          <p:cNvPr id="4" name="Text Placeholder 3"/>
          <p:cNvSpPr>
            <a:spLocks noGrp="1"/>
          </p:cNvSpPr>
          <p:nvPr>
            <p:ph type="body" sz="half" idx="2"/>
          </p:nvPr>
        </p:nvSpPr>
        <p:spPr/>
        <p:txBody>
          <a:bodyPr/>
          <a:lstStyle/>
          <a:p>
            <a:pPr algn="ctr"/>
            <a:r>
              <a:rPr lang="fa-IR" dirty="0">
                <a:solidFill>
                  <a:srgbClr val="990000"/>
                </a:solidFill>
                <a:cs typeface="2  Titr" pitchFamily="2" charset="-78"/>
              </a:rPr>
              <a:t>نامه مقام معظم رهبری به رئیس‌جمهور درباره الزامات اجرای برجام ۹۴/۰۷/۲۹</a:t>
            </a:r>
          </a:p>
          <a:p>
            <a:endParaRPr lang="fa-IR" dirty="0"/>
          </a:p>
        </p:txBody>
      </p:sp>
      <p:sp>
        <p:nvSpPr>
          <p:cNvPr id="5" name="Slide Number Placeholder 4"/>
          <p:cNvSpPr>
            <a:spLocks noGrp="1"/>
          </p:cNvSpPr>
          <p:nvPr>
            <p:ph type="sldNum" sz="quarter" idx="12"/>
          </p:nvPr>
        </p:nvSpPr>
        <p:spPr/>
        <p:txBody>
          <a:bodyPr/>
          <a:lstStyle/>
          <a:p>
            <a:r>
              <a:rPr lang="fa-IR" dirty="0" smtClean="0">
                <a:solidFill>
                  <a:srgbClr val="7E0000"/>
                </a:solidFill>
                <a:cs typeface="B Titr" pitchFamily="2" charset="-78"/>
              </a:rPr>
              <a:t>78</a:t>
            </a:r>
            <a:endParaRPr lang="fa-IR" dirty="0">
              <a:solidFill>
                <a:srgbClr val="7E0000"/>
              </a:solidFill>
              <a:cs typeface="B Titr" pitchFamily="2" charset="-78"/>
            </a:endParaRPr>
          </a:p>
        </p:txBody>
      </p:sp>
      <p:sp>
        <p:nvSpPr>
          <p:cNvPr id="6" name="Rectangle 5"/>
          <p:cNvSpPr/>
          <p:nvPr/>
        </p:nvSpPr>
        <p:spPr>
          <a:xfrm>
            <a:off x="1907704" y="1907580"/>
            <a:ext cx="6876256" cy="369332"/>
          </a:xfrm>
          <a:prstGeom prst="rect">
            <a:avLst/>
          </a:prstGeom>
          <a:solidFill>
            <a:srgbClr val="FFC000"/>
          </a:solidFill>
        </p:spPr>
        <p:txBody>
          <a:bodyPr wrap="square">
            <a:spAutoFit/>
          </a:bodyPr>
          <a:lstStyle/>
          <a:p>
            <a:pPr algn="just"/>
            <a:r>
              <a:rPr lang="fa-IR" b="1" dirty="0" smtClean="0">
                <a:cs typeface="2  Titr" pitchFamily="2" charset="-78"/>
              </a:rPr>
              <a:t>3- آغاز </a:t>
            </a:r>
            <a:r>
              <a:rPr lang="fa-IR" b="1" dirty="0">
                <a:cs typeface="2  Titr" pitchFamily="2" charset="-78"/>
              </a:rPr>
              <a:t>فعالیتهای بند ۴ و ۵ تنها پس از اعلام آژانس مبنی بر پایان پرونده </a:t>
            </a:r>
            <a:r>
              <a:rPr lang="en-US" b="1" dirty="0">
                <a:cs typeface="2  Titr" pitchFamily="2" charset="-78"/>
              </a:rPr>
              <a:t>PMD</a:t>
            </a:r>
            <a:endParaRPr lang="fa-IR" dirty="0">
              <a:cs typeface="2  Titr" pitchFamily="2" charset="-78"/>
            </a:endParaRPr>
          </a:p>
        </p:txBody>
      </p:sp>
      <p:sp>
        <p:nvSpPr>
          <p:cNvPr id="7" name="Rectangle 6"/>
          <p:cNvSpPr/>
          <p:nvPr/>
        </p:nvSpPr>
        <p:spPr>
          <a:xfrm>
            <a:off x="2286000" y="2636912"/>
            <a:ext cx="6174432" cy="1754326"/>
          </a:xfrm>
          <a:prstGeom prst="rect">
            <a:avLst/>
          </a:prstGeom>
          <a:solidFill>
            <a:schemeClr val="bg2">
              <a:lumMod val="90000"/>
            </a:schemeClr>
          </a:solidFill>
        </p:spPr>
        <p:txBody>
          <a:bodyPr wrap="square">
            <a:spAutoFit/>
          </a:bodyPr>
          <a:lstStyle/>
          <a:p>
            <a:pPr algn="just">
              <a:lnSpc>
                <a:spcPct val="150000"/>
              </a:lnSpc>
            </a:pPr>
            <a:r>
              <a:rPr lang="fa-IR" sz="2400" dirty="0">
                <a:cs typeface="2  Titr" pitchFamily="2" charset="-78"/>
              </a:rPr>
              <a:t>اقدامات مربوط به آنچه در دو بند بعدی آمده است، تنها هنگامی آغاز خواهد شد که آژانس پایان پرونده‌ی موضوعات حال و گذشته (</a:t>
            </a:r>
            <a:r>
              <a:rPr lang="en-US" sz="2400" dirty="0">
                <a:cs typeface="2  Titr" pitchFamily="2" charset="-78"/>
              </a:rPr>
              <a:t>PMD</a:t>
            </a:r>
            <a:r>
              <a:rPr lang="fa-IR" sz="2400" dirty="0">
                <a:cs typeface="2  Titr" pitchFamily="2" charset="-78"/>
              </a:rPr>
              <a:t>) را اعلام نماید</a:t>
            </a:r>
          </a:p>
        </p:txBody>
      </p:sp>
    </p:spTree>
    <p:extLst>
      <p:ext uri="{BB962C8B-B14F-4D97-AF65-F5344CB8AC3E}">
        <p14:creationId xmlns:p14="http://schemas.microsoft.com/office/powerpoint/2010/main" val="2695018965"/>
      </p:ext>
    </p:extLst>
  </p:cSld>
  <p:clrMapOvr>
    <a:masterClrMapping/>
  </p:clrMapOvr>
  <p:transition spd="slow">
    <p:zoom/>
    <p:sndAc>
      <p:stSnd>
        <p:snd r:embed="rId2" name="chimes.wav"/>
      </p:stSnd>
    </p:sndAc>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C000"/>
          </a:solidFill>
        </p:spPr>
        <p:txBody>
          <a:bodyPr>
            <a:normAutofit/>
          </a:bodyPr>
          <a:lstStyle/>
          <a:p>
            <a:pPr algn="ctr"/>
            <a:r>
              <a:rPr lang="fa-IR" sz="3600" dirty="0" smtClean="0">
                <a:cs typeface="2  Titr" pitchFamily="2" charset="-78"/>
              </a:rPr>
              <a:t>2-1-آموزش و پرورش</a:t>
            </a:r>
            <a:endParaRPr lang="en-US" sz="3600" dirty="0">
              <a:cs typeface="2  Titr" pitchFamily="2" charset="-78"/>
            </a:endParaRPr>
          </a:p>
        </p:txBody>
      </p:sp>
      <p:sp>
        <p:nvSpPr>
          <p:cNvPr id="4" name="Text Placeholder 3"/>
          <p:cNvSpPr>
            <a:spLocks noGrp="1"/>
          </p:cNvSpPr>
          <p:nvPr>
            <p:ph type="body" sz="half" idx="2"/>
          </p:nvPr>
        </p:nvSpPr>
        <p:spPr>
          <a:xfrm>
            <a:off x="0" y="1714488"/>
            <a:ext cx="1785918" cy="5143512"/>
          </a:xfrm>
          <a:solidFill>
            <a:srgbClr val="0070C0"/>
          </a:solidFill>
          <a:ln>
            <a:solidFill>
              <a:srgbClr val="0070C0"/>
            </a:solidFill>
          </a:ln>
        </p:spPr>
        <p:txBody>
          <a:bodyPr/>
          <a:lstStyle/>
          <a:p>
            <a:pPr algn="ctr"/>
            <a:endParaRPr lang="fa-IR" dirty="0" smtClean="0">
              <a:solidFill>
                <a:srgbClr val="C00000"/>
              </a:solidFill>
              <a:cs typeface="2  Titr" pitchFamily="2" charset="-78"/>
            </a:endParaRPr>
          </a:p>
          <a:p>
            <a:pPr algn="ctr"/>
            <a:endParaRPr lang="fa-IR" dirty="0" smtClean="0">
              <a:solidFill>
                <a:srgbClr val="C00000"/>
              </a:solidFill>
              <a:cs typeface="2  Titr" pitchFamily="2" charset="-78"/>
            </a:endParaRPr>
          </a:p>
          <a:p>
            <a:pPr algn="ctr"/>
            <a:endParaRPr lang="fa-IR" dirty="0" smtClean="0">
              <a:solidFill>
                <a:srgbClr val="C00000"/>
              </a:solidFill>
              <a:cs typeface="2  Titr" pitchFamily="2" charset="-78"/>
            </a:endParaRPr>
          </a:p>
          <a:p>
            <a:pPr algn="ctr"/>
            <a:r>
              <a:rPr lang="fa-IR" dirty="0" smtClean="0">
                <a:solidFill>
                  <a:srgbClr val="C00000"/>
                </a:solidFill>
                <a:cs typeface="2  Titr" pitchFamily="2" charset="-78"/>
              </a:rPr>
              <a:t>دیدار با معلمان و فرهنگیان سراسر کشور </a:t>
            </a:r>
          </a:p>
          <a:p>
            <a:pPr algn="ctr"/>
            <a:r>
              <a:rPr lang="fa-IR" dirty="0" smtClean="0">
                <a:solidFill>
                  <a:srgbClr val="C00000"/>
                </a:solidFill>
                <a:cs typeface="2  Titr" pitchFamily="2" charset="-78"/>
              </a:rPr>
              <a:t>۱۶/0۲/1394</a:t>
            </a:r>
            <a:endParaRPr lang="en-US" dirty="0">
              <a:solidFill>
                <a:srgbClr val="C00000"/>
              </a:solidFill>
              <a:cs typeface="2  Titr" pitchFamily="2" charset="-78"/>
            </a:endParaRPr>
          </a:p>
        </p:txBody>
      </p:sp>
      <p:sp>
        <p:nvSpPr>
          <p:cNvPr id="5" name="Slide Number Placeholder 4"/>
          <p:cNvSpPr>
            <a:spLocks noGrp="1"/>
          </p:cNvSpPr>
          <p:nvPr>
            <p:ph type="sldNum" sz="quarter" idx="12"/>
          </p:nvPr>
        </p:nvSpPr>
        <p:spPr/>
        <p:txBody>
          <a:bodyPr/>
          <a:lstStyle/>
          <a:p>
            <a:r>
              <a:rPr lang="fa-IR" sz="2000" dirty="0" smtClean="0">
                <a:solidFill>
                  <a:srgbClr val="7E0000"/>
                </a:solidFill>
                <a:cs typeface="B Titr" pitchFamily="2" charset="-78"/>
              </a:rPr>
              <a:t>7</a:t>
            </a:r>
            <a:endParaRPr lang="fa-IR" sz="2000" dirty="0">
              <a:solidFill>
                <a:srgbClr val="7E0000"/>
              </a:solidFill>
              <a:cs typeface="B Titr" pitchFamily="2" charset="-78"/>
            </a:endParaRPr>
          </a:p>
        </p:txBody>
      </p:sp>
      <p:graphicFrame>
        <p:nvGraphicFramePr>
          <p:cNvPr id="6" name="Table 5"/>
          <p:cNvGraphicFramePr>
            <a:graphicFrameLocks noGrp="1"/>
          </p:cNvGraphicFramePr>
          <p:nvPr>
            <p:extLst>
              <p:ext uri="{D42A27DB-BD31-4B8C-83A1-F6EECF244321}">
                <p14:modId xmlns:p14="http://schemas.microsoft.com/office/powerpoint/2010/main" val="4212194787"/>
              </p:ext>
            </p:extLst>
          </p:nvPr>
        </p:nvGraphicFramePr>
        <p:xfrm>
          <a:off x="2051720" y="2204864"/>
          <a:ext cx="6840760" cy="4168484"/>
        </p:xfrm>
        <a:graphic>
          <a:graphicData uri="http://schemas.openxmlformats.org/drawingml/2006/table">
            <a:tbl>
              <a:tblPr/>
              <a:tblGrid>
                <a:gridCol w="6840760"/>
              </a:tblGrid>
              <a:tr h="4168484">
                <a:tc>
                  <a:txBody>
                    <a:bodyPr/>
                    <a:lstStyle/>
                    <a:p>
                      <a:pPr marL="342900" lvl="0" indent="-342900" algn="justLow" rtl="1">
                        <a:lnSpc>
                          <a:spcPct val="150000"/>
                        </a:lnSpc>
                        <a:spcAft>
                          <a:spcPts val="0"/>
                        </a:spcAft>
                        <a:buClr>
                          <a:srgbClr val="BCA100"/>
                        </a:buClr>
                        <a:buFont typeface="Symbol"/>
                        <a:buChar char=""/>
                      </a:pPr>
                      <a:r>
                        <a:rPr lang="fa-IR" sz="2400" dirty="0" smtClean="0">
                          <a:solidFill>
                            <a:srgbClr val="0070C0"/>
                          </a:solidFill>
                          <a:latin typeface="Tahoma"/>
                          <a:ea typeface="Calibri"/>
                          <a:cs typeface="2  Titr" pitchFamily="2" charset="-78"/>
                        </a:rPr>
                        <a:t>1-2-1- نقش بی بدیل معلم ؛ </a:t>
                      </a:r>
                      <a:r>
                        <a:rPr lang="ar-SA" sz="2000" dirty="0" smtClean="0">
                          <a:solidFill>
                            <a:srgbClr val="000000"/>
                          </a:solidFill>
                          <a:latin typeface="Tahoma"/>
                          <a:ea typeface="Calibri"/>
                          <a:cs typeface="2  Titr" pitchFamily="2" charset="-78"/>
                        </a:rPr>
                        <a:t>نقشی </a:t>
                      </a:r>
                      <a:r>
                        <a:rPr lang="ar-SA" sz="2000" dirty="0">
                          <a:solidFill>
                            <a:srgbClr val="000000"/>
                          </a:solidFill>
                          <a:latin typeface="Tahoma"/>
                          <a:ea typeface="Calibri"/>
                          <a:cs typeface="2  Titr" pitchFamily="2" charset="-78"/>
                        </a:rPr>
                        <a:t>که معلّم </a:t>
                      </a:r>
                      <a:r>
                        <a:rPr lang="ar-SA" sz="2000" dirty="0" smtClean="0">
                          <a:solidFill>
                            <a:srgbClr val="000000"/>
                          </a:solidFill>
                          <a:latin typeface="Tahoma"/>
                          <a:ea typeface="Calibri"/>
                          <a:cs typeface="2  Titr" pitchFamily="2" charset="-78"/>
                        </a:rPr>
                        <a:t>می</a:t>
                      </a:r>
                      <a:r>
                        <a:rPr lang="fa-IR" sz="2000" dirty="0" smtClean="0">
                          <a:solidFill>
                            <a:srgbClr val="000000"/>
                          </a:solidFill>
                          <a:latin typeface="Tahoma"/>
                          <a:ea typeface="Calibri"/>
                          <a:cs typeface="2  Titr" pitchFamily="2" charset="-78"/>
                        </a:rPr>
                        <a:t> </a:t>
                      </a:r>
                      <a:r>
                        <a:rPr lang="ar-SA" sz="2000" dirty="0" smtClean="0">
                          <a:solidFill>
                            <a:srgbClr val="000000"/>
                          </a:solidFill>
                          <a:latin typeface="Tahoma"/>
                          <a:ea typeface="Calibri"/>
                          <a:cs typeface="2  Titr" pitchFamily="2" charset="-78"/>
                        </a:rPr>
                        <a:t>تواند </a:t>
                      </a:r>
                      <a:r>
                        <a:rPr lang="ar-SA" sz="2000" dirty="0">
                          <a:solidFill>
                            <a:srgbClr val="000000"/>
                          </a:solidFill>
                          <a:latin typeface="Tahoma"/>
                          <a:ea typeface="Calibri"/>
                          <a:cs typeface="2  Titr" pitchFamily="2" charset="-78"/>
                        </a:rPr>
                        <a:t>در اثرگذاری فکری و روحیِ این مخاطبی که کودک امروز ما و مرد و زن </a:t>
                      </a:r>
                      <a:r>
                        <a:rPr lang="ar-SA" sz="2000" dirty="0" smtClean="0">
                          <a:solidFill>
                            <a:srgbClr val="000000"/>
                          </a:solidFill>
                          <a:latin typeface="Tahoma"/>
                          <a:ea typeface="Calibri"/>
                          <a:cs typeface="2  Titr" pitchFamily="2" charset="-78"/>
                        </a:rPr>
                        <a:t>آینده‌ </a:t>
                      </a:r>
                      <a:r>
                        <a:rPr lang="ar-SA" sz="2000" dirty="0">
                          <a:solidFill>
                            <a:srgbClr val="000000"/>
                          </a:solidFill>
                          <a:latin typeface="Tahoma"/>
                          <a:ea typeface="Calibri"/>
                          <a:cs typeface="2  Titr" pitchFamily="2" charset="-78"/>
                        </a:rPr>
                        <a:t>ما است، داشته باشد نظیر ندارد، بی‌بدیل است؛ نه پدر، نه مادر، نه محیط، هیچ‌کدام این نقش را ندارند.</a:t>
                      </a:r>
                      <a:endParaRPr lang="en-US" sz="1800" dirty="0">
                        <a:latin typeface="Calibri"/>
                        <a:ea typeface="Calibri"/>
                        <a:cs typeface="2  Titr" pitchFamily="2" charset="-78"/>
                      </a:endParaRPr>
                    </a:p>
                    <a:p>
                      <a:pPr marL="342900" lvl="0" indent="-342900" algn="justLow" rtl="1">
                        <a:lnSpc>
                          <a:spcPct val="150000"/>
                        </a:lnSpc>
                        <a:spcAft>
                          <a:spcPts val="0"/>
                        </a:spcAft>
                        <a:buClr>
                          <a:srgbClr val="BCA100"/>
                        </a:buClr>
                        <a:buFont typeface="Symbol"/>
                        <a:buChar char=""/>
                      </a:pPr>
                      <a:r>
                        <a:rPr lang="ar-SA" sz="2000" dirty="0">
                          <a:solidFill>
                            <a:srgbClr val="000000"/>
                          </a:solidFill>
                          <a:latin typeface="Tahoma"/>
                          <a:ea typeface="Calibri"/>
                          <a:cs typeface="2  Titr" pitchFamily="2" charset="-78"/>
                        </a:rPr>
                        <a:t>برای یک‌چنین دستگاهی هرچه ما هزینه کنیم، هزینه نیست، سرمایه‌گذاری است؛ به این چشم به اقتصاد آموزش و پرورش نگاه کنیم.</a:t>
                      </a:r>
                      <a:endParaRPr lang="en-US" sz="1800" dirty="0">
                        <a:latin typeface="Calibri"/>
                        <a:ea typeface="Calibri"/>
                        <a:cs typeface="2  Titr" pitchFamily="2" charset="-78"/>
                      </a:endParaRPr>
                    </a:p>
                  </a:txBody>
                  <a:tcPr marL="114300" marR="114300" marT="0" marB="0">
                    <a:lnL>
                      <a:noFill/>
                    </a:lnL>
                    <a:lnR>
                      <a:noFill/>
                    </a:lnR>
                    <a:lnT>
                      <a:noFill/>
                    </a:lnT>
                    <a:lnB>
                      <a:noFill/>
                    </a:lnB>
                    <a:solidFill>
                      <a:schemeClr val="bg2"/>
                    </a:solidFill>
                  </a:tcPr>
                </a:tc>
              </a:tr>
            </a:tbl>
          </a:graphicData>
        </a:graphic>
      </p:graphicFrame>
    </p:spTree>
    <p:extLst>
      <p:ext uri="{BB962C8B-B14F-4D97-AF65-F5344CB8AC3E}">
        <p14:creationId xmlns:p14="http://schemas.microsoft.com/office/powerpoint/2010/main" val="1151601719"/>
      </p:ext>
    </p:extLst>
  </p:cSld>
  <p:clrMapOvr>
    <a:masterClrMapping/>
  </p:clrMapOvr>
  <p:transition spd="slow">
    <p:strips/>
    <p:sndAc>
      <p:stSnd>
        <p:snd r:embed="rId2" name="chimes.wav"/>
      </p:stSnd>
    </p:sndAc>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4000" b="1" dirty="0">
                <a:solidFill>
                  <a:prstClr val="black"/>
                </a:solidFill>
                <a:cs typeface="2  Titr" pitchFamily="2" charset="-78"/>
              </a:rPr>
              <a:t>5-2- الزامات اجرای برجام</a:t>
            </a:r>
            <a:endParaRPr lang="fa-IR" sz="4000" dirty="0"/>
          </a:p>
        </p:txBody>
      </p:sp>
      <p:sp>
        <p:nvSpPr>
          <p:cNvPr id="4" name="Text Placeholder 3"/>
          <p:cNvSpPr>
            <a:spLocks noGrp="1"/>
          </p:cNvSpPr>
          <p:nvPr>
            <p:ph type="body" sz="half" idx="2"/>
          </p:nvPr>
        </p:nvSpPr>
        <p:spPr/>
        <p:txBody>
          <a:bodyPr/>
          <a:lstStyle/>
          <a:p>
            <a:pPr algn="ctr"/>
            <a:r>
              <a:rPr lang="fa-IR" dirty="0">
                <a:solidFill>
                  <a:srgbClr val="FF0000">
                    <a:alpha val="50196"/>
                  </a:srgbClr>
                </a:solidFill>
                <a:cs typeface="2  Titr" pitchFamily="2" charset="-78"/>
              </a:rPr>
              <a:t>نامه مقام معظم رهبری به رئیس‌جمهور درباره الزامات اجرای برجام ۹۴/۰۷/۲۹</a:t>
            </a:r>
          </a:p>
          <a:p>
            <a:endParaRPr lang="fa-IR" dirty="0"/>
          </a:p>
          <a:p>
            <a:endParaRPr lang="fa-IR" dirty="0"/>
          </a:p>
        </p:txBody>
      </p:sp>
      <p:sp>
        <p:nvSpPr>
          <p:cNvPr id="5" name="Slide Number Placeholder 4"/>
          <p:cNvSpPr>
            <a:spLocks noGrp="1"/>
          </p:cNvSpPr>
          <p:nvPr>
            <p:ph type="sldNum" sz="quarter" idx="12"/>
          </p:nvPr>
        </p:nvSpPr>
        <p:spPr/>
        <p:txBody>
          <a:bodyPr/>
          <a:lstStyle/>
          <a:p>
            <a:r>
              <a:rPr lang="fa-IR" dirty="0" smtClean="0">
                <a:solidFill>
                  <a:srgbClr val="7E0000"/>
                </a:solidFill>
                <a:cs typeface="B Titr" pitchFamily="2" charset="-78"/>
              </a:rPr>
              <a:t>79</a:t>
            </a:r>
            <a:endParaRPr lang="fa-IR" dirty="0">
              <a:solidFill>
                <a:srgbClr val="7E0000"/>
              </a:solidFill>
              <a:cs typeface="B Titr" pitchFamily="2" charset="-78"/>
            </a:endParaRPr>
          </a:p>
        </p:txBody>
      </p:sp>
      <p:sp>
        <p:nvSpPr>
          <p:cNvPr id="7" name="Rectangle 6"/>
          <p:cNvSpPr/>
          <p:nvPr/>
        </p:nvSpPr>
        <p:spPr>
          <a:xfrm>
            <a:off x="2051720" y="1844824"/>
            <a:ext cx="6984776" cy="369332"/>
          </a:xfrm>
          <a:prstGeom prst="rect">
            <a:avLst/>
          </a:prstGeom>
          <a:solidFill>
            <a:srgbClr val="FFC000"/>
          </a:solidFill>
        </p:spPr>
        <p:txBody>
          <a:bodyPr wrap="square">
            <a:spAutoFit/>
          </a:bodyPr>
          <a:lstStyle/>
          <a:p>
            <a:pPr algn="just"/>
            <a:r>
              <a:rPr lang="fa-IR" dirty="0" smtClean="0">
                <a:cs typeface="2  Titr" pitchFamily="2" charset="-78"/>
              </a:rPr>
              <a:t>4-آغاز </a:t>
            </a:r>
            <a:r>
              <a:rPr lang="fa-IR" dirty="0">
                <a:cs typeface="2  Titr" pitchFamily="2" charset="-78"/>
              </a:rPr>
              <a:t>نوسازی کارخانه اراک تنها پس از قرارداد طرح جایگزین و تضمین کافی اجرا</a:t>
            </a:r>
          </a:p>
        </p:txBody>
      </p:sp>
      <p:sp>
        <p:nvSpPr>
          <p:cNvPr id="8" name="Rectangle 7"/>
          <p:cNvSpPr/>
          <p:nvPr/>
        </p:nvSpPr>
        <p:spPr>
          <a:xfrm>
            <a:off x="2286000" y="2420888"/>
            <a:ext cx="6462464" cy="1338828"/>
          </a:xfrm>
          <a:prstGeom prst="rect">
            <a:avLst/>
          </a:prstGeom>
          <a:solidFill>
            <a:schemeClr val="bg2">
              <a:lumMod val="90000"/>
            </a:schemeClr>
          </a:solidFill>
        </p:spPr>
        <p:txBody>
          <a:bodyPr wrap="square">
            <a:spAutoFit/>
          </a:bodyPr>
          <a:lstStyle/>
          <a:p>
            <a:pPr algn="just">
              <a:lnSpc>
                <a:spcPct val="150000"/>
              </a:lnSpc>
            </a:pPr>
            <a:r>
              <a:rPr lang="fa-IR" dirty="0">
                <a:cs typeface="2  Titr" pitchFamily="2" charset="-78"/>
              </a:rPr>
              <a:t>اقدام در مورد نوسازی کارخانه‌ی اراک با حفظ هویت سنگین آن، تنها در صورتی آغاز خواهد شد که قرارداد قطعی و مطمئن درباره‌ی طرح جایگزین و تضمین کافی برای اجرای آن منعقد شده باشد.</a:t>
            </a:r>
          </a:p>
        </p:txBody>
      </p:sp>
    </p:spTree>
    <p:extLst>
      <p:ext uri="{BB962C8B-B14F-4D97-AF65-F5344CB8AC3E}">
        <p14:creationId xmlns:p14="http://schemas.microsoft.com/office/powerpoint/2010/main" val="846838703"/>
      </p:ext>
    </p:extLst>
  </p:cSld>
  <p:clrMapOvr>
    <a:masterClrMapping/>
  </p:clrMapOvr>
  <p:transition spd="slow">
    <p:cover dir="r"/>
    <p:sndAc>
      <p:stSnd>
        <p:snd r:embed="rId2" name="chimes.wav"/>
      </p:stSnd>
    </p:sndAc>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4000" b="1" dirty="0">
                <a:solidFill>
                  <a:prstClr val="black"/>
                </a:solidFill>
                <a:cs typeface="2  Titr" pitchFamily="2" charset="-78"/>
              </a:rPr>
              <a:t>5-2- الزامات اجرای برجام</a:t>
            </a:r>
            <a:endParaRPr lang="fa-IR" sz="4000" dirty="0"/>
          </a:p>
        </p:txBody>
      </p:sp>
      <p:sp>
        <p:nvSpPr>
          <p:cNvPr id="4" name="Text Placeholder 3"/>
          <p:cNvSpPr>
            <a:spLocks noGrp="1"/>
          </p:cNvSpPr>
          <p:nvPr>
            <p:ph type="body" sz="half" idx="2"/>
          </p:nvPr>
        </p:nvSpPr>
        <p:spPr/>
        <p:txBody>
          <a:bodyPr/>
          <a:lstStyle/>
          <a:p>
            <a:pPr algn="ctr"/>
            <a:r>
              <a:rPr lang="fa-IR" dirty="0">
                <a:solidFill>
                  <a:srgbClr val="990000"/>
                </a:solidFill>
                <a:cs typeface="2  Titr" pitchFamily="2" charset="-78"/>
              </a:rPr>
              <a:t>نامه مقام معظم رهبری به رئیس‌جمهور درباره الزامات اجرای برجام ۹۴/۰۷/۲۹</a:t>
            </a:r>
          </a:p>
          <a:p>
            <a:endParaRPr lang="fa-IR" dirty="0"/>
          </a:p>
        </p:txBody>
      </p:sp>
      <p:sp>
        <p:nvSpPr>
          <p:cNvPr id="5" name="Slide Number Placeholder 4"/>
          <p:cNvSpPr>
            <a:spLocks noGrp="1"/>
          </p:cNvSpPr>
          <p:nvPr>
            <p:ph type="sldNum" sz="quarter" idx="12"/>
          </p:nvPr>
        </p:nvSpPr>
        <p:spPr/>
        <p:txBody>
          <a:bodyPr/>
          <a:lstStyle/>
          <a:p>
            <a:r>
              <a:rPr lang="fa-IR" dirty="0" smtClean="0">
                <a:solidFill>
                  <a:srgbClr val="7E0000"/>
                </a:solidFill>
                <a:cs typeface="B Titr" pitchFamily="2" charset="-78"/>
              </a:rPr>
              <a:t>80</a:t>
            </a:r>
            <a:endParaRPr lang="fa-IR" dirty="0">
              <a:solidFill>
                <a:srgbClr val="7E0000"/>
              </a:solidFill>
              <a:cs typeface="B Titr" pitchFamily="2" charset="-78"/>
            </a:endParaRPr>
          </a:p>
        </p:txBody>
      </p:sp>
      <p:sp>
        <p:nvSpPr>
          <p:cNvPr id="6" name="Rectangle 5"/>
          <p:cNvSpPr/>
          <p:nvPr/>
        </p:nvSpPr>
        <p:spPr>
          <a:xfrm>
            <a:off x="1835696" y="1844824"/>
            <a:ext cx="7200800" cy="646331"/>
          </a:xfrm>
          <a:prstGeom prst="rect">
            <a:avLst/>
          </a:prstGeom>
          <a:solidFill>
            <a:srgbClr val="FFC000"/>
          </a:solidFill>
        </p:spPr>
        <p:txBody>
          <a:bodyPr wrap="square">
            <a:spAutoFit/>
          </a:bodyPr>
          <a:lstStyle/>
          <a:p>
            <a:pPr algn="just"/>
            <a:r>
              <a:rPr lang="fa-IR" b="1" dirty="0" smtClean="0">
                <a:cs typeface="2  Titr" pitchFamily="2" charset="-78"/>
              </a:rPr>
              <a:t>5- معامله </a:t>
            </a:r>
            <a:r>
              <a:rPr lang="fa-IR" b="1" dirty="0">
                <a:cs typeface="2  Titr" pitchFamily="2" charset="-78"/>
              </a:rPr>
              <a:t>و تبادل اورانیوم غنی شده در برابر کیک زرد در صورت عقد قرارداد مطمئن و تدریجی</a:t>
            </a:r>
            <a:endParaRPr lang="fa-IR" dirty="0">
              <a:cs typeface="2  Titr" pitchFamily="2" charset="-78"/>
            </a:endParaRPr>
          </a:p>
        </p:txBody>
      </p:sp>
      <p:sp>
        <p:nvSpPr>
          <p:cNvPr id="7" name="Rectangle 6"/>
          <p:cNvSpPr/>
          <p:nvPr/>
        </p:nvSpPr>
        <p:spPr>
          <a:xfrm>
            <a:off x="2060848" y="2828836"/>
            <a:ext cx="6750496" cy="3323987"/>
          </a:xfrm>
          <a:prstGeom prst="rect">
            <a:avLst/>
          </a:prstGeom>
          <a:solidFill>
            <a:schemeClr val="accent3">
              <a:lumMod val="40000"/>
              <a:lumOff val="60000"/>
            </a:schemeClr>
          </a:solidFill>
        </p:spPr>
        <p:txBody>
          <a:bodyPr wrap="square">
            <a:spAutoFit/>
          </a:bodyPr>
          <a:lstStyle/>
          <a:p>
            <a:pPr algn="just">
              <a:lnSpc>
                <a:spcPct val="150000"/>
              </a:lnSpc>
            </a:pPr>
            <a:r>
              <a:rPr lang="fa-IR" sz="2800" dirty="0" smtClean="0">
                <a:cs typeface="2  Titr" pitchFamily="2" charset="-78"/>
              </a:rPr>
              <a:t>معامله‌ </a:t>
            </a:r>
            <a:r>
              <a:rPr lang="fa-IR" sz="2800" dirty="0">
                <a:cs typeface="2  Titr" pitchFamily="2" charset="-78"/>
              </a:rPr>
              <a:t>اورانیوم غنی‌ شده‌ی موجود در برابر کیک زرد با دولت خارجی در صورتی آغاز خواهد شد که قرارداد مطمئن در این‌ باره همراه با تضمین کافی منعقد شده باشد. معامله و تبادل مزبور باید به‌ تدریج و در دفعات متعدد باشد</a:t>
            </a:r>
          </a:p>
        </p:txBody>
      </p:sp>
    </p:spTree>
    <p:extLst>
      <p:ext uri="{BB962C8B-B14F-4D97-AF65-F5344CB8AC3E}">
        <p14:creationId xmlns:p14="http://schemas.microsoft.com/office/powerpoint/2010/main" val="2014068119"/>
      </p:ext>
    </p:extLst>
  </p:cSld>
  <p:clrMapOvr>
    <a:masterClrMapping/>
  </p:clrMapOvr>
  <p:transition spd="slow">
    <p:zoom/>
    <p:sndAc>
      <p:stSnd>
        <p:snd r:embed="rId2" name="chimes.wav"/>
      </p:stSnd>
    </p:sndAc>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4000" b="1" dirty="0">
                <a:solidFill>
                  <a:prstClr val="black"/>
                </a:solidFill>
                <a:cs typeface="2  Titr" pitchFamily="2" charset="-78"/>
              </a:rPr>
              <a:t>5-2- الزامات اجرای برجام</a:t>
            </a:r>
            <a:endParaRPr lang="fa-IR" sz="4000" dirty="0"/>
          </a:p>
        </p:txBody>
      </p:sp>
      <p:sp>
        <p:nvSpPr>
          <p:cNvPr id="4" name="Text Placeholder 3"/>
          <p:cNvSpPr>
            <a:spLocks noGrp="1"/>
          </p:cNvSpPr>
          <p:nvPr>
            <p:ph type="body" sz="half" idx="2"/>
          </p:nvPr>
        </p:nvSpPr>
        <p:spPr/>
        <p:txBody>
          <a:bodyPr/>
          <a:lstStyle/>
          <a:p>
            <a:pPr algn="ctr"/>
            <a:r>
              <a:rPr lang="fa-IR" dirty="0">
                <a:solidFill>
                  <a:srgbClr val="990000"/>
                </a:solidFill>
                <a:cs typeface="2  Titr" pitchFamily="2" charset="-78"/>
              </a:rPr>
              <a:t>نامه مقام معظم رهبری به رئیس‌جمهور درباره الزامات اجرای برجام ۹۴/۰۷/۲۹</a:t>
            </a:r>
          </a:p>
          <a:p>
            <a:endParaRPr lang="fa-IR" dirty="0"/>
          </a:p>
        </p:txBody>
      </p:sp>
      <p:sp>
        <p:nvSpPr>
          <p:cNvPr id="5" name="Slide Number Placeholder 4"/>
          <p:cNvSpPr>
            <a:spLocks noGrp="1"/>
          </p:cNvSpPr>
          <p:nvPr>
            <p:ph type="sldNum" sz="quarter" idx="12"/>
          </p:nvPr>
        </p:nvSpPr>
        <p:spPr/>
        <p:txBody>
          <a:bodyPr/>
          <a:lstStyle/>
          <a:p>
            <a:r>
              <a:rPr lang="fa-IR" dirty="0" smtClean="0">
                <a:solidFill>
                  <a:srgbClr val="7E0000"/>
                </a:solidFill>
                <a:cs typeface="B Titr" pitchFamily="2" charset="-78"/>
              </a:rPr>
              <a:t>81</a:t>
            </a:r>
            <a:endParaRPr lang="fa-IR" dirty="0">
              <a:solidFill>
                <a:srgbClr val="7E0000"/>
              </a:solidFill>
              <a:cs typeface="B Titr" pitchFamily="2" charset="-78"/>
            </a:endParaRPr>
          </a:p>
        </p:txBody>
      </p:sp>
      <p:sp>
        <p:nvSpPr>
          <p:cNvPr id="6" name="Rectangle 5"/>
          <p:cNvSpPr/>
          <p:nvPr/>
        </p:nvSpPr>
        <p:spPr>
          <a:xfrm>
            <a:off x="1907704" y="1866032"/>
            <a:ext cx="7128792" cy="646331"/>
          </a:xfrm>
          <a:prstGeom prst="rect">
            <a:avLst/>
          </a:prstGeom>
          <a:solidFill>
            <a:srgbClr val="FFC000"/>
          </a:solidFill>
        </p:spPr>
        <p:txBody>
          <a:bodyPr wrap="square">
            <a:spAutoFit/>
          </a:bodyPr>
          <a:lstStyle/>
          <a:p>
            <a:r>
              <a:rPr lang="fa-IR" b="1" dirty="0" smtClean="0">
                <a:cs typeface="2  Titr" pitchFamily="2" charset="-78"/>
              </a:rPr>
              <a:t>6- تهیه </a:t>
            </a:r>
            <a:r>
              <a:rPr lang="fa-IR" b="1" dirty="0">
                <a:cs typeface="2  Titr" pitchFamily="2" charset="-78"/>
              </a:rPr>
              <a:t>طرح توسعه میان مدت صنعت انرژی اتمی و بررسی آن در شورای عالی امنیت ملی</a:t>
            </a:r>
            <a:endParaRPr lang="fa-IR" dirty="0">
              <a:cs typeface="2  Titr" pitchFamily="2" charset="-78"/>
            </a:endParaRPr>
          </a:p>
        </p:txBody>
      </p:sp>
      <p:sp>
        <p:nvSpPr>
          <p:cNvPr id="7" name="Rectangle 6"/>
          <p:cNvSpPr/>
          <p:nvPr/>
        </p:nvSpPr>
        <p:spPr>
          <a:xfrm>
            <a:off x="2286000" y="2708919"/>
            <a:ext cx="6462464" cy="2400657"/>
          </a:xfrm>
          <a:prstGeom prst="rect">
            <a:avLst/>
          </a:prstGeom>
          <a:solidFill>
            <a:schemeClr val="bg2">
              <a:lumMod val="90000"/>
            </a:schemeClr>
          </a:solidFill>
        </p:spPr>
        <p:txBody>
          <a:bodyPr wrap="square">
            <a:spAutoFit/>
          </a:bodyPr>
          <a:lstStyle/>
          <a:p>
            <a:pPr algn="just">
              <a:lnSpc>
                <a:spcPct val="150000"/>
              </a:lnSpc>
            </a:pPr>
            <a:r>
              <a:rPr lang="fa-IR" sz="2000" dirty="0">
                <a:cs typeface="2  Titr" pitchFamily="2" charset="-78"/>
              </a:rPr>
              <a:t>مطابق </a:t>
            </a:r>
            <a:r>
              <a:rPr lang="fa-IR" sz="2000" dirty="0" smtClean="0">
                <a:cs typeface="2  Titr" pitchFamily="2" charset="-78"/>
              </a:rPr>
              <a:t>مصوبه‌ </a:t>
            </a:r>
            <a:r>
              <a:rPr lang="fa-IR" sz="2000" dirty="0">
                <a:cs typeface="2  Titr" pitchFamily="2" charset="-78"/>
              </a:rPr>
              <a:t>مجلس،‌ طرح و تمهیدات لازم برای توسعه‌ی میان‌مدت صنعت انرژی اتمی که شامل روش پیشرفت در مقاطع مختلف از هم‌اکنون تا ۱۵ سال و منتهی به ۱۹۰ هزار سو است،‌ تهیه و با دقت در شورای عالی امنیت ملی بررسی شود. این طرح باید هرگونه نگرانی ناشی از برخی مطالب در ضمائم برجام را برطرف کند.</a:t>
            </a:r>
          </a:p>
        </p:txBody>
      </p:sp>
    </p:spTree>
    <p:extLst>
      <p:ext uri="{BB962C8B-B14F-4D97-AF65-F5344CB8AC3E}">
        <p14:creationId xmlns:p14="http://schemas.microsoft.com/office/powerpoint/2010/main" val="3334627876"/>
      </p:ext>
    </p:extLst>
  </p:cSld>
  <p:clrMapOvr>
    <a:masterClrMapping/>
  </p:clrMapOvr>
  <p:transition spd="slow">
    <p:pull dir="u"/>
    <p:sndAc>
      <p:stSnd>
        <p:snd r:embed="rId2" name="chimes.wav"/>
      </p:stSnd>
    </p:sndAc>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4000" b="1" dirty="0">
                <a:solidFill>
                  <a:prstClr val="black"/>
                </a:solidFill>
                <a:cs typeface="2  Titr" pitchFamily="2" charset="-78"/>
              </a:rPr>
              <a:t>5-2- الزامات اجرای برجام</a:t>
            </a:r>
            <a:endParaRPr lang="fa-IR" sz="4000" dirty="0"/>
          </a:p>
        </p:txBody>
      </p:sp>
      <p:sp>
        <p:nvSpPr>
          <p:cNvPr id="4" name="Text Placeholder 3"/>
          <p:cNvSpPr>
            <a:spLocks noGrp="1"/>
          </p:cNvSpPr>
          <p:nvPr>
            <p:ph type="body" sz="half" idx="2"/>
          </p:nvPr>
        </p:nvSpPr>
        <p:spPr/>
        <p:txBody>
          <a:bodyPr/>
          <a:lstStyle/>
          <a:p>
            <a:pPr algn="ctr"/>
            <a:r>
              <a:rPr lang="fa-IR" dirty="0">
                <a:solidFill>
                  <a:srgbClr val="990000"/>
                </a:solidFill>
                <a:cs typeface="2  Titr" pitchFamily="2" charset="-78"/>
              </a:rPr>
              <a:t>نامه مقام معظم رهبری به رئیس‌جمهور درباره الزامات اجرای برجام ۹۴/۰۷/۲۹</a:t>
            </a:r>
          </a:p>
          <a:p>
            <a:endParaRPr lang="fa-IR" dirty="0"/>
          </a:p>
        </p:txBody>
      </p:sp>
      <p:sp>
        <p:nvSpPr>
          <p:cNvPr id="5" name="Slide Number Placeholder 4"/>
          <p:cNvSpPr>
            <a:spLocks noGrp="1"/>
          </p:cNvSpPr>
          <p:nvPr>
            <p:ph type="sldNum" sz="quarter" idx="12"/>
          </p:nvPr>
        </p:nvSpPr>
        <p:spPr/>
        <p:txBody>
          <a:bodyPr/>
          <a:lstStyle/>
          <a:p>
            <a:r>
              <a:rPr lang="fa-IR" dirty="0" smtClean="0">
                <a:solidFill>
                  <a:srgbClr val="7E0000"/>
                </a:solidFill>
                <a:cs typeface="B Titr" pitchFamily="2" charset="-78"/>
              </a:rPr>
              <a:t>82</a:t>
            </a:r>
            <a:endParaRPr lang="fa-IR" dirty="0">
              <a:solidFill>
                <a:srgbClr val="7E0000"/>
              </a:solidFill>
              <a:cs typeface="B Titr" pitchFamily="2" charset="-78"/>
            </a:endParaRPr>
          </a:p>
        </p:txBody>
      </p:sp>
      <p:sp>
        <p:nvSpPr>
          <p:cNvPr id="6" name="Rectangle 5"/>
          <p:cNvSpPr/>
          <p:nvPr/>
        </p:nvSpPr>
        <p:spPr>
          <a:xfrm>
            <a:off x="1979712" y="1844824"/>
            <a:ext cx="7056784" cy="646331"/>
          </a:xfrm>
          <a:prstGeom prst="rect">
            <a:avLst/>
          </a:prstGeom>
          <a:solidFill>
            <a:srgbClr val="FFC000"/>
          </a:solidFill>
        </p:spPr>
        <p:txBody>
          <a:bodyPr wrap="square">
            <a:spAutoFit/>
          </a:bodyPr>
          <a:lstStyle/>
          <a:p>
            <a:r>
              <a:rPr lang="fa-IR" b="1" dirty="0" smtClean="0">
                <a:cs typeface="2  Titr" pitchFamily="2" charset="-78"/>
              </a:rPr>
              <a:t>7- ساماندهی </a:t>
            </a:r>
            <a:r>
              <a:rPr lang="fa-IR" b="1" dirty="0">
                <a:cs typeface="2  Titr" pitchFamily="2" charset="-78"/>
              </a:rPr>
              <a:t>تحقیق و توسعه برای غنی سازی مورد قبول در برجام در پایان </a:t>
            </a:r>
            <a:r>
              <a:rPr lang="fa-IR" b="1" dirty="0" smtClean="0">
                <a:cs typeface="2  Titr" pitchFamily="2" charset="-78"/>
              </a:rPr>
              <a:t>دوره‌ </a:t>
            </a:r>
            <a:r>
              <a:rPr lang="fa-IR" b="1" dirty="0">
                <a:cs typeface="2  Titr" pitchFamily="2" charset="-78"/>
              </a:rPr>
              <a:t>۸ ساله</a:t>
            </a:r>
            <a:endParaRPr lang="fa-IR" dirty="0">
              <a:cs typeface="2  Titr" pitchFamily="2" charset="-78"/>
            </a:endParaRPr>
          </a:p>
        </p:txBody>
      </p:sp>
      <p:sp>
        <p:nvSpPr>
          <p:cNvPr id="7" name="Rectangle 6"/>
          <p:cNvSpPr/>
          <p:nvPr/>
        </p:nvSpPr>
        <p:spPr>
          <a:xfrm>
            <a:off x="2286000" y="2828836"/>
            <a:ext cx="6678488" cy="2308324"/>
          </a:xfrm>
          <a:prstGeom prst="rect">
            <a:avLst/>
          </a:prstGeom>
          <a:solidFill>
            <a:schemeClr val="accent1">
              <a:lumMod val="20000"/>
              <a:lumOff val="80000"/>
            </a:schemeClr>
          </a:solidFill>
        </p:spPr>
        <p:txBody>
          <a:bodyPr wrap="square">
            <a:spAutoFit/>
          </a:bodyPr>
          <a:lstStyle/>
          <a:p>
            <a:pPr algn="just">
              <a:lnSpc>
                <a:spcPct val="150000"/>
              </a:lnSpc>
            </a:pPr>
            <a:r>
              <a:rPr lang="fa-IR" sz="2400" dirty="0">
                <a:cs typeface="2  Titr" pitchFamily="2" charset="-78"/>
              </a:rPr>
              <a:t>سازمان انرژی اتمی، ‌تحقیق و توسعه در ابعاد مختلف را در مقام اجرا به‌گونه‌ای ساماندهی کند که در پایان دوره‌ی ۸ ساله هیچ کمبود فناوری برای ایجاد غنی‌سازی مورد قبول در برجام وجود نداشته باشد</a:t>
            </a:r>
          </a:p>
        </p:txBody>
      </p:sp>
    </p:spTree>
    <p:extLst>
      <p:ext uri="{BB962C8B-B14F-4D97-AF65-F5344CB8AC3E}">
        <p14:creationId xmlns:p14="http://schemas.microsoft.com/office/powerpoint/2010/main" val="554605837"/>
      </p:ext>
    </p:extLst>
  </p:cSld>
  <p:clrMapOvr>
    <a:masterClrMapping/>
  </p:clrMapOvr>
  <p:transition spd="slow">
    <p:split orient="vert" dir="in"/>
    <p:sndAc>
      <p:stSnd>
        <p:snd r:embed="rId2" name="chimes.wav"/>
      </p:stSnd>
    </p:sndAc>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4000" b="1" dirty="0">
                <a:solidFill>
                  <a:prstClr val="black"/>
                </a:solidFill>
                <a:cs typeface="2  Titr" pitchFamily="2" charset="-78"/>
              </a:rPr>
              <a:t>5-2- الزامات اجرای برجام</a:t>
            </a:r>
            <a:endParaRPr lang="fa-IR" sz="4000" dirty="0"/>
          </a:p>
        </p:txBody>
      </p:sp>
      <p:sp>
        <p:nvSpPr>
          <p:cNvPr id="4" name="Text Placeholder 3"/>
          <p:cNvSpPr>
            <a:spLocks noGrp="1"/>
          </p:cNvSpPr>
          <p:nvPr>
            <p:ph type="body" sz="half" idx="2"/>
          </p:nvPr>
        </p:nvSpPr>
        <p:spPr/>
        <p:txBody>
          <a:bodyPr/>
          <a:lstStyle/>
          <a:p>
            <a:pPr algn="ctr"/>
            <a:r>
              <a:rPr lang="fa-IR" dirty="0">
                <a:solidFill>
                  <a:srgbClr val="990000"/>
                </a:solidFill>
                <a:cs typeface="2  Titr" pitchFamily="2" charset="-78"/>
              </a:rPr>
              <a:t>نامه مقام معظم رهبری به رئیس‌جمهور درباره الزامات اجرای برجام ۹۴/۰۷/۲۹</a:t>
            </a:r>
          </a:p>
          <a:p>
            <a:endParaRPr lang="fa-IR" dirty="0"/>
          </a:p>
        </p:txBody>
      </p:sp>
      <p:sp>
        <p:nvSpPr>
          <p:cNvPr id="5" name="Slide Number Placeholder 4"/>
          <p:cNvSpPr>
            <a:spLocks noGrp="1"/>
          </p:cNvSpPr>
          <p:nvPr>
            <p:ph type="sldNum" sz="quarter" idx="12"/>
          </p:nvPr>
        </p:nvSpPr>
        <p:spPr/>
        <p:txBody>
          <a:bodyPr/>
          <a:lstStyle/>
          <a:p>
            <a:r>
              <a:rPr lang="fa-IR" dirty="0" smtClean="0">
                <a:solidFill>
                  <a:srgbClr val="7E0000"/>
                </a:solidFill>
                <a:cs typeface="B Titr" pitchFamily="2" charset="-78"/>
              </a:rPr>
              <a:t>83</a:t>
            </a:r>
            <a:endParaRPr lang="fa-IR" dirty="0">
              <a:solidFill>
                <a:srgbClr val="7E0000"/>
              </a:solidFill>
              <a:cs typeface="B Titr" pitchFamily="2" charset="-78"/>
            </a:endParaRPr>
          </a:p>
        </p:txBody>
      </p:sp>
      <p:sp>
        <p:nvSpPr>
          <p:cNvPr id="6" name="Rectangle 5"/>
          <p:cNvSpPr/>
          <p:nvPr/>
        </p:nvSpPr>
        <p:spPr>
          <a:xfrm>
            <a:off x="1979712" y="1804175"/>
            <a:ext cx="6912768" cy="369332"/>
          </a:xfrm>
          <a:prstGeom prst="rect">
            <a:avLst/>
          </a:prstGeom>
          <a:solidFill>
            <a:srgbClr val="FFC000"/>
          </a:solidFill>
        </p:spPr>
        <p:txBody>
          <a:bodyPr wrap="square">
            <a:spAutoFit/>
          </a:bodyPr>
          <a:lstStyle/>
          <a:p>
            <a:r>
              <a:rPr lang="fa-IR" b="1" dirty="0" smtClean="0">
                <a:cs typeface="2  Titr" pitchFamily="2" charset="-78"/>
              </a:rPr>
              <a:t>8- مرجع </a:t>
            </a:r>
            <a:r>
              <a:rPr lang="fa-IR" b="1" dirty="0">
                <a:cs typeface="2  Titr" pitchFamily="2" charset="-78"/>
              </a:rPr>
              <a:t>بودن متن مذاکرات و نه تفسیر طرف مقابل، در موارد ابهام سند برجام</a:t>
            </a:r>
            <a:endParaRPr lang="fa-IR" dirty="0">
              <a:cs typeface="2  Titr" pitchFamily="2" charset="-78"/>
            </a:endParaRPr>
          </a:p>
        </p:txBody>
      </p:sp>
      <p:sp>
        <p:nvSpPr>
          <p:cNvPr id="7" name="Rectangle 6"/>
          <p:cNvSpPr/>
          <p:nvPr/>
        </p:nvSpPr>
        <p:spPr>
          <a:xfrm>
            <a:off x="2159732" y="2458492"/>
            <a:ext cx="6552728" cy="2031325"/>
          </a:xfrm>
          <a:prstGeom prst="rect">
            <a:avLst/>
          </a:prstGeom>
          <a:solidFill>
            <a:schemeClr val="bg2">
              <a:lumMod val="90000"/>
            </a:schemeClr>
          </a:solidFill>
        </p:spPr>
        <p:txBody>
          <a:bodyPr wrap="square">
            <a:spAutoFit/>
          </a:bodyPr>
          <a:lstStyle/>
          <a:p>
            <a:pPr algn="just">
              <a:lnSpc>
                <a:spcPct val="150000"/>
              </a:lnSpc>
            </a:pPr>
            <a:r>
              <a:rPr lang="fa-IR" sz="2800" dirty="0">
                <a:cs typeface="2  Titr" pitchFamily="2" charset="-78"/>
              </a:rPr>
              <a:t>توجه شود که موارد ابهام سند برجام، ‌تفسیر طرف مقابل مورد قبول نیست و مرجع، متن مذاکرات است.</a:t>
            </a:r>
          </a:p>
        </p:txBody>
      </p:sp>
    </p:spTree>
    <p:extLst>
      <p:ext uri="{BB962C8B-B14F-4D97-AF65-F5344CB8AC3E}">
        <p14:creationId xmlns:p14="http://schemas.microsoft.com/office/powerpoint/2010/main" val="474363583"/>
      </p:ext>
    </p:extLst>
  </p:cSld>
  <p:clrMapOvr>
    <a:masterClrMapping/>
  </p:clrMapOvr>
  <p:transition spd="slow">
    <p:split orient="vert"/>
    <p:sndAc>
      <p:stSnd>
        <p:snd r:embed="rId2" name="chimes.wav"/>
      </p:stSnd>
    </p:sndAc>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4000" b="1" dirty="0">
                <a:solidFill>
                  <a:prstClr val="black"/>
                </a:solidFill>
                <a:cs typeface="2  Titr" pitchFamily="2" charset="-78"/>
              </a:rPr>
              <a:t>5-2- الزامات اجرای برجام</a:t>
            </a:r>
            <a:endParaRPr lang="fa-IR" sz="4000" dirty="0"/>
          </a:p>
        </p:txBody>
      </p:sp>
      <p:sp>
        <p:nvSpPr>
          <p:cNvPr id="4" name="Text Placeholder 3"/>
          <p:cNvSpPr>
            <a:spLocks noGrp="1"/>
          </p:cNvSpPr>
          <p:nvPr>
            <p:ph type="body" sz="half" idx="2"/>
          </p:nvPr>
        </p:nvSpPr>
        <p:spPr/>
        <p:txBody>
          <a:bodyPr/>
          <a:lstStyle/>
          <a:p>
            <a:pPr algn="ctr"/>
            <a:r>
              <a:rPr lang="fa-IR" dirty="0">
                <a:solidFill>
                  <a:srgbClr val="990000"/>
                </a:solidFill>
                <a:cs typeface="2  Titr" pitchFamily="2" charset="-78"/>
              </a:rPr>
              <a:t>نامه مقام معظم رهبری به رئیس‌جمهور درباره الزامات اجرای برجام ۹۴/۰۷/۲۹</a:t>
            </a:r>
          </a:p>
          <a:p>
            <a:endParaRPr lang="fa-IR" dirty="0"/>
          </a:p>
        </p:txBody>
      </p:sp>
      <p:sp>
        <p:nvSpPr>
          <p:cNvPr id="5" name="Slide Number Placeholder 4"/>
          <p:cNvSpPr>
            <a:spLocks noGrp="1"/>
          </p:cNvSpPr>
          <p:nvPr>
            <p:ph type="sldNum" sz="quarter" idx="12"/>
          </p:nvPr>
        </p:nvSpPr>
        <p:spPr/>
        <p:txBody>
          <a:bodyPr/>
          <a:lstStyle/>
          <a:p>
            <a:r>
              <a:rPr lang="fa-IR" dirty="0" smtClean="0">
                <a:solidFill>
                  <a:srgbClr val="7E0000"/>
                </a:solidFill>
                <a:cs typeface="B Titr" pitchFamily="2" charset="-78"/>
              </a:rPr>
              <a:t>84</a:t>
            </a:r>
            <a:endParaRPr lang="fa-IR" dirty="0">
              <a:solidFill>
                <a:srgbClr val="7E0000"/>
              </a:solidFill>
              <a:cs typeface="B Titr" pitchFamily="2" charset="-78"/>
            </a:endParaRPr>
          </a:p>
        </p:txBody>
      </p:sp>
      <p:sp>
        <p:nvSpPr>
          <p:cNvPr id="6" name="Rectangle 5"/>
          <p:cNvSpPr/>
          <p:nvPr/>
        </p:nvSpPr>
        <p:spPr>
          <a:xfrm>
            <a:off x="1979712" y="1844824"/>
            <a:ext cx="6912768" cy="369332"/>
          </a:xfrm>
          <a:prstGeom prst="rect">
            <a:avLst/>
          </a:prstGeom>
          <a:solidFill>
            <a:srgbClr val="FFC000"/>
          </a:solidFill>
        </p:spPr>
        <p:txBody>
          <a:bodyPr wrap="square">
            <a:spAutoFit/>
          </a:bodyPr>
          <a:lstStyle/>
          <a:p>
            <a:r>
              <a:rPr lang="fa-IR" b="1" dirty="0" smtClean="0">
                <a:cs typeface="2  Titr" pitchFamily="2" charset="-78"/>
              </a:rPr>
              <a:t>9- تشکیل </a:t>
            </a:r>
            <a:r>
              <a:rPr lang="fa-IR" b="1" dirty="0">
                <a:cs typeface="2  Titr" pitchFamily="2" charset="-78"/>
              </a:rPr>
              <a:t>هیئت رصدکننده انجام تعهدات طرف مقابل و تحقق الزامات اجرای برجام</a:t>
            </a:r>
            <a:endParaRPr lang="fa-IR" dirty="0">
              <a:cs typeface="2  Titr" pitchFamily="2" charset="-78"/>
            </a:endParaRPr>
          </a:p>
        </p:txBody>
      </p:sp>
      <p:sp>
        <p:nvSpPr>
          <p:cNvPr id="7" name="Rectangle 6"/>
          <p:cNvSpPr/>
          <p:nvPr/>
        </p:nvSpPr>
        <p:spPr>
          <a:xfrm>
            <a:off x="2286000" y="2413338"/>
            <a:ext cx="6606480" cy="3416320"/>
          </a:xfrm>
          <a:prstGeom prst="rect">
            <a:avLst/>
          </a:prstGeom>
          <a:solidFill>
            <a:schemeClr val="bg2">
              <a:lumMod val="90000"/>
            </a:schemeClr>
          </a:solidFill>
        </p:spPr>
        <p:txBody>
          <a:bodyPr wrap="square">
            <a:spAutoFit/>
          </a:bodyPr>
          <a:lstStyle/>
          <a:p>
            <a:pPr algn="just">
              <a:lnSpc>
                <a:spcPct val="150000"/>
              </a:lnSpc>
            </a:pPr>
            <a:r>
              <a:rPr lang="fa-IR" sz="2400" dirty="0">
                <a:cs typeface="2  Titr" pitchFamily="2" charset="-78"/>
              </a:rPr>
              <a:t>وجود پیچیدگی‌ها و ابهام‌ها در متن برجام و نیز گمان نقض عهد و تخلفات و فریبکاری در طرف مقابل بویژه امریکا، ایجاب می‌کند که یک هیئت قوی و آگاه و هوشمند برای رصد پیشرفت کارها و انجام تعهدات طرف مقابل و تحقق آنچه در بالا بدان تصریح شده است،‌ تشکیل شود. ترکیب و وظائف این هیئت باید در شورای عالی امنیت ملی تعیین و تصویب شود.</a:t>
            </a:r>
          </a:p>
        </p:txBody>
      </p:sp>
    </p:spTree>
    <p:extLst>
      <p:ext uri="{BB962C8B-B14F-4D97-AF65-F5344CB8AC3E}">
        <p14:creationId xmlns:p14="http://schemas.microsoft.com/office/powerpoint/2010/main" val="1625941118"/>
      </p:ext>
    </p:extLst>
  </p:cSld>
  <p:clrMapOvr>
    <a:masterClrMapping/>
  </p:clrMapOvr>
  <p:transition spd="slow">
    <p:plus/>
    <p:sndAc>
      <p:stSnd>
        <p:snd r:embed="rId2" name="chimes.wav"/>
      </p:stSnd>
    </p:sndAc>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4546" y="228600"/>
            <a:ext cx="6715172" cy="1143000"/>
          </a:xfrm>
        </p:spPr>
        <p:txBody>
          <a:bodyPr>
            <a:normAutofit fontScale="90000"/>
          </a:bodyPr>
          <a:lstStyle/>
          <a:p>
            <a:pPr algn="ctr" rtl="1"/>
            <a:r>
              <a:rPr lang="fa-IR" dirty="0" smtClean="0">
                <a:cs typeface="B Titr" pitchFamily="2" charset="-78"/>
              </a:rPr>
              <a:t>فرجام برجام ازمنظر </a:t>
            </a:r>
            <a:r>
              <a:rPr lang="fa-IR" sz="4000" dirty="0" smtClean="0">
                <a:cs typeface="B Titr" pitchFamily="2" charset="-78"/>
              </a:rPr>
              <a:t/>
            </a:r>
            <a:br>
              <a:rPr lang="fa-IR" sz="4000" dirty="0" smtClean="0">
                <a:cs typeface="B Titr" pitchFamily="2" charset="-78"/>
              </a:rPr>
            </a:br>
            <a:r>
              <a:rPr lang="fa-IR" sz="3100" dirty="0" smtClean="0">
                <a:cs typeface="B Titr" pitchFamily="2" charset="-78"/>
              </a:rPr>
              <a:t>امام خامنه ای </a:t>
            </a:r>
            <a:r>
              <a:rPr lang="fa-IR" sz="2200" baseline="30000" dirty="0" smtClean="0">
                <a:cs typeface="B Titr" pitchFamily="2" charset="-78"/>
              </a:rPr>
              <a:t>«مدظله العالی»</a:t>
            </a:r>
            <a:endParaRPr lang="en-US" sz="4000" dirty="0">
              <a:cs typeface="B Titr" pitchFamily="2" charset="-78"/>
            </a:endParaRPr>
          </a:p>
        </p:txBody>
      </p:sp>
      <p:sp>
        <p:nvSpPr>
          <p:cNvPr id="4" name="Text Placeholder 3"/>
          <p:cNvSpPr>
            <a:spLocks noGrp="1"/>
          </p:cNvSpPr>
          <p:nvPr>
            <p:ph type="body" sz="half" idx="2"/>
          </p:nvPr>
        </p:nvSpPr>
        <p:spPr>
          <a:xfrm>
            <a:off x="214282" y="3071810"/>
            <a:ext cx="1527048" cy="2359152"/>
          </a:xfrm>
        </p:spPr>
        <p:txBody>
          <a:bodyPr/>
          <a:lstStyle/>
          <a:p>
            <a:pPr algn="ctr"/>
            <a:r>
              <a:rPr lang="fa-IR" dirty="0" smtClean="0">
                <a:solidFill>
                  <a:srgbClr val="990000"/>
                </a:solidFill>
                <a:cs typeface="2  Titr" pitchFamily="2" charset="-78"/>
              </a:rPr>
              <a:t>پاسخ مقام </a:t>
            </a:r>
            <a:r>
              <a:rPr lang="fa-IR" dirty="0">
                <a:solidFill>
                  <a:srgbClr val="990000"/>
                </a:solidFill>
                <a:cs typeface="2  Titr" pitchFamily="2" charset="-78"/>
              </a:rPr>
              <a:t>معظم رهبری به </a:t>
            </a:r>
            <a:r>
              <a:rPr lang="fa-IR" dirty="0" smtClean="0">
                <a:solidFill>
                  <a:srgbClr val="990000"/>
                </a:solidFill>
                <a:cs typeface="2  Titr" pitchFamily="2" charset="-78"/>
              </a:rPr>
              <a:t>نامه رئیس‌جمهور</a:t>
            </a:r>
          </a:p>
          <a:p>
            <a:pPr algn="ctr"/>
            <a:r>
              <a:rPr lang="fa-IR" dirty="0" smtClean="0">
                <a:solidFill>
                  <a:srgbClr val="990000"/>
                </a:solidFill>
                <a:cs typeface="2  Titr" pitchFamily="2" charset="-78"/>
              </a:rPr>
              <a:t>۲۹ / 10 /1394</a:t>
            </a:r>
            <a:endParaRPr lang="en-US" dirty="0" smtClean="0">
              <a:solidFill>
                <a:srgbClr val="990000"/>
              </a:solidFill>
              <a:cs typeface="2  Titr" pitchFamily="2" charset="-78"/>
            </a:endParaRPr>
          </a:p>
          <a:p>
            <a:pPr algn="ctr"/>
            <a:endParaRPr lang="fa-IR" dirty="0"/>
          </a:p>
        </p:txBody>
      </p:sp>
      <p:sp>
        <p:nvSpPr>
          <p:cNvPr id="5" name="Slide Number Placeholder 4"/>
          <p:cNvSpPr>
            <a:spLocks noGrp="1"/>
          </p:cNvSpPr>
          <p:nvPr>
            <p:ph type="sldNum" sz="quarter" idx="12"/>
          </p:nvPr>
        </p:nvSpPr>
        <p:spPr/>
        <p:txBody>
          <a:bodyPr/>
          <a:lstStyle/>
          <a:p>
            <a:r>
              <a:rPr lang="fa-IR" dirty="0" smtClean="0">
                <a:solidFill>
                  <a:srgbClr val="7E0000"/>
                </a:solidFill>
                <a:cs typeface="B Titr" pitchFamily="2" charset="-78"/>
              </a:rPr>
              <a:t>85</a:t>
            </a:r>
            <a:endParaRPr lang="fa-IR" dirty="0">
              <a:solidFill>
                <a:srgbClr val="7E0000"/>
              </a:solidFill>
              <a:cs typeface="B Titr" pitchFamily="2" charset="-78"/>
            </a:endParaRPr>
          </a:p>
        </p:txBody>
      </p:sp>
      <p:sp>
        <p:nvSpPr>
          <p:cNvPr id="7" name="Rectangle 6"/>
          <p:cNvSpPr/>
          <p:nvPr/>
        </p:nvSpPr>
        <p:spPr>
          <a:xfrm>
            <a:off x="1928794" y="2285992"/>
            <a:ext cx="6929486" cy="4097664"/>
          </a:xfrm>
          <a:prstGeom prst="rect">
            <a:avLst/>
          </a:prstGeom>
          <a:solidFill>
            <a:schemeClr val="bg2">
              <a:lumMod val="90000"/>
            </a:schemeClr>
          </a:solidFill>
        </p:spPr>
        <p:txBody>
          <a:bodyPr wrap="square">
            <a:spAutoFit/>
          </a:bodyPr>
          <a:lstStyle/>
          <a:p>
            <a:pPr algn="just">
              <a:lnSpc>
                <a:spcPct val="150000"/>
              </a:lnSpc>
            </a:pPr>
            <a:r>
              <a:rPr lang="fa-IR" sz="2400" dirty="0" smtClean="0">
                <a:solidFill>
                  <a:srgbClr val="FF0000"/>
                </a:solidFill>
                <a:cs typeface="B Titr" pitchFamily="2" charset="-78"/>
              </a:rPr>
              <a:t>اولاً: </a:t>
            </a:r>
            <a:r>
              <a:rPr lang="fa-IR" sz="2400" dirty="0" smtClean="0">
                <a:cs typeface="B Titr" pitchFamily="2" charset="-78"/>
              </a:rPr>
              <a:t>مراقبت شود که طرف مقابل تعهدات خود را به‌طور کامل انجام دهد. اظهارات برخی از سیاستمداران آمریکائی در این دو سه روز کاملاً موجب بدگمانی است.</a:t>
            </a:r>
            <a:endParaRPr lang="en-US" sz="2400" dirty="0" smtClean="0">
              <a:cs typeface="B Titr" pitchFamily="2" charset="-78"/>
            </a:endParaRPr>
          </a:p>
          <a:p>
            <a:pPr algn="just">
              <a:lnSpc>
                <a:spcPct val="150000"/>
              </a:lnSpc>
            </a:pPr>
            <a:r>
              <a:rPr lang="fa-IR" sz="2400" dirty="0" smtClean="0">
                <a:solidFill>
                  <a:srgbClr val="FF0000"/>
                </a:solidFill>
                <a:cs typeface="B Titr" pitchFamily="2" charset="-78"/>
              </a:rPr>
              <a:t>ثانیاً: </a:t>
            </a:r>
            <a:r>
              <a:rPr lang="fa-IR" sz="2400" dirty="0" smtClean="0">
                <a:cs typeface="B Titr" pitchFamily="2" charset="-78"/>
              </a:rPr>
              <a:t>به همه‌ی مسئولان دولتی تذکر داده شود که حلّ مشکلات اقتصادی کشور در گرو تلاش بی‌وقفه و خردمندانه در همه‌ی بخش‌ها در جهت اقتصاد مقاومتی است و رفع تحریم‌ها به تنهائی برای گشایش در اقتصاد کشور و معیشت مردم کافی نیست.</a:t>
            </a:r>
            <a:endParaRPr lang="en-US" sz="2400" dirty="0">
              <a:cs typeface="B Titr" pitchFamily="2" charset="-78"/>
            </a:endParaRPr>
          </a:p>
        </p:txBody>
      </p:sp>
    </p:spTree>
    <p:extLst>
      <p:ext uri="{BB962C8B-B14F-4D97-AF65-F5344CB8AC3E}">
        <p14:creationId xmlns:p14="http://schemas.microsoft.com/office/powerpoint/2010/main" val="1625941118"/>
      </p:ext>
    </p:extLst>
  </p:cSld>
  <p:clrMapOvr>
    <a:masterClrMapping/>
  </p:clrMapOvr>
  <p:transition spd="slow">
    <p:split dir="in"/>
    <p:sndAc>
      <p:stSnd>
        <p:snd r:embed="rId2" name="chimes.wav"/>
      </p:stSnd>
    </p:sndAc>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4000" dirty="0" smtClean="0">
                <a:cs typeface="B Titr" pitchFamily="2" charset="-78"/>
              </a:rPr>
              <a:t>فرجام برجام ازمنظر </a:t>
            </a:r>
            <a:r>
              <a:rPr lang="fa-IR" sz="3600" dirty="0" smtClean="0">
                <a:cs typeface="B Titr" pitchFamily="2" charset="-78"/>
              </a:rPr>
              <a:t/>
            </a:r>
            <a:br>
              <a:rPr lang="fa-IR" sz="3600" dirty="0" smtClean="0">
                <a:cs typeface="B Titr" pitchFamily="2" charset="-78"/>
              </a:rPr>
            </a:br>
            <a:r>
              <a:rPr lang="fa-IR" sz="2800" dirty="0" smtClean="0">
                <a:cs typeface="B Titr" pitchFamily="2" charset="-78"/>
              </a:rPr>
              <a:t>امام خامنه ای </a:t>
            </a:r>
            <a:r>
              <a:rPr lang="fa-IR" sz="2000" baseline="30000" dirty="0" smtClean="0">
                <a:cs typeface="B Titr" pitchFamily="2" charset="-78"/>
              </a:rPr>
              <a:t>«مدظله العالی»</a:t>
            </a:r>
            <a:endParaRPr lang="fa-IR" sz="4000" dirty="0"/>
          </a:p>
        </p:txBody>
      </p:sp>
      <p:sp>
        <p:nvSpPr>
          <p:cNvPr id="4" name="Text Placeholder 3"/>
          <p:cNvSpPr>
            <a:spLocks noGrp="1"/>
          </p:cNvSpPr>
          <p:nvPr>
            <p:ph type="body" sz="half" idx="2"/>
          </p:nvPr>
        </p:nvSpPr>
        <p:spPr/>
        <p:txBody>
          <a:bodyPr/>
          <a:lstStyle/>
          <a:p>
            <a:pPr algn="ctr"/>
            <a:r>
              <a:rPr lang="fa-IR" dirty="0" smtClean="0">
                <a:solidFill>
                  <a:srgbClr val="990000"/>
                </a:solidFill>
                <a:cs typeface="2  Titr" pitchFamily="2" charset="-78"/>
              </a:rPr>
              <a:t>پاسخ مقام معظم رهبری به نامه رئیس‌جمهور</a:t>
            </a:r>
          </a:p>
          <a:p>
            <a:pPr algn="ctr"/>
            <a:r>
              <a:rPr lang="fa-IR" dirty="0" smtClean="0">
                <a:solidFill>
                  <a:srgbClr val="990000"/>
                </a:solidFill>
                <a:cs typeface="2  Titr" pitchFamily="2" charset="-78"/>
              </a:rPr>
              <a:t>۲۹ /10 / 1394</a:t>
            </a:r>
            <a:endParaRPr lang="en-US" dirty="0" smtClean="0">
              <a:solidFill>
                <a:srgbClr val="990000"/>
              </a:solidFill>
              <a:cs typeface="2  Titr" pitchFamily="2" charset="-78"/>
            </a:endParaRPr>
          </a:p>
          <a:p>
            <a:endParaRPr lang="fa-IR" dirty="0"/>
          </a:p>
        </p:txBody>
      </p:sp>
      <p:sp>
        <p:nvSpPr>
          <p:cNvPr id="5" name="Slide Number Placeholder 4"/>
          <p:cNvSpPr>
            <a:spLocks noGrp="1"/>
          </p:cNvSpPr>
          <p:nvPr>
            <p:ph type="sldNum" sz="quarter" idx="12"/>
          </p:nvPr>
        </p:nvSpPr>
        <p:spPr/>
        <p:txBody>
          <a:bodyPr/>
          <a:lstStyle/>
          <a:p>
            <a:r>
              <a:rPr lang="fa-IR" dirty="0" smtClean="0">
                <a:solidFill>
                  <a:srgbClr val="7E0000"/>
                </a:solidFill>
                <a:cs typeface="B Titr" pitchFamily="2" charset="-78"/>
              </a:rPr>
              <a:t>86</a:t>
            </a:r>
            <a:endParaRPr lang="fa-IR" dirty="0">
              <a:solidFill>
                <a:srgbClr val="7E0000"/>
              </a:solidFill>
              <a:cs typeface="B Titr" pitchFamily="2" charset="-78"/>
            </a:endParaRPr>
          </a:p>
        </p:txBody>
      </p:sp>
      <p:sp>
        <p:nvSpPr>
          <p:cNvPr id="7" name="Rectangle 6"/>
          <p:cNvSpPr/>
          <p:nvPr/>
        </p:nvSpPr>
        <p:spPr>
          <a:xfrm>
            <a:off x="2000232" y="2000240"/>
            <a:ext cx="6892248" cy="4247317"/>
          </a:xfrm>
          <a:prstGeom prst="rect">
            <a:avLst/>
          </a:prstGeom>
          <a:solidFill>
            <a:schemeClr val="bg2">
              <a:lumMod val="90000"/>
            </a:schemeClr>
          </a:solidFill>
        </p:spPr>
        <p:txBody>
          <a:bodyPr wrap="square">
            <a:spAutoFit/>
          </a:bodyPr>
          <a:lstStyle/>
          <a:p>
            <a:pPr>
              <a:lnSpc>
                <a:spcPct val="150000"/>
              </a:lnSpc>
            </a:pPr>
            <a:r>
              <a:rPr lang="fa-IR" sz="2000" dirty="0" smtClean="0">
                <a:solidFill>
                  <a:srgbClr val="FF0000"/>
                </a:solidFill>
                <a:cs typeface="B Titr" pitchFamily="2" charset="-78"/>
              </a:rPr>
              <a:t>ثالثاً: </a:t>
            </a:r>
            <a:r>
              <a:rPr lang="fa-IR" sz="2000" dirty="0" smtClean="0">
                <a:cs typeface="B Titr" pitchFamily="2" charset="-78"/>
              </a:rPr>
              <a:t>در تبلیغات توجه شود که در برابر آنچه در این معامله به دست آمده، هزینه‌های سنگینی پرداخت شده است. نوشته‌ها و گفته‌هائی که سعی می‌کنند این حقیقت را نادیده گرفته و خود را ممنون طرف غربی وانمود کنند با افکار عمومی ملت، صادقانه رفتار نمی‌کنند.</a:t>
            </a:r>
            <a:endParaRPr lang="en-US" sz="2000" dirty="0" smtClean="0">
              <a:cs typeface="B Titr" pitchFamily="2" charset="-78"/>
            </a:endParaRPr>
          </a:p>
          <a:p>
            <a:pPr>
              <a:lnSpc>
                <a:spcPct val="150000"/>
              </a:lnSpc>
            </a:pPr>
            <a:r>
              <a:rPr lang="fa-IR" sz="2000" dirty="0" smtClean="0">
                <a:solidFill>
                  <a:srgbClr val="FF0000"/>
                </a:solidFill>
                <a:cs typeface="B Titr" pitchFamily="2" charset="-78"/>
              </a:rPr>
              <a:t>رابعاً: </a:t>
            </a:r>
            <a:r>
              <a:rPr lang="fa-IR" sz="2000" dirty="0" smtClean="0">
                <a:cs typeface="B Titr" pitchFamily="2" charset="-78"/>
              </a:rPr>
              <a:t>همین اندازه دستاورد نیز در برابر جبهه‌ی استکبار و زورگو، بر اثر مقاومت و ایستادگی به دست آمده است. این را باید همه‌ی ما درسی بزرگ برای همه‌ی قضایا و حوادث در جمهوری اسلامی بدانیم.</a:t>
            </a:r>
            <a:endParaRPr lang="en-US" sz="2000" dirty="0" smtClean="0">
              <a:cs typeface="B Titr" pitchFamily="2" charset="-78"/>
            </a:endParaRPr>
          </a:p>
          <a:p>
            <a:pPr>
              <a:lnSpc>
                <a:spcPct val="150000"/>
              </a:lnSpc>
            </a:pPr>
            <a:r>
              <a:rPr lang="fa-IR" sz="2000" dirty="0" smtClean="0">
                <a:solidFill>
                  <a:srgbClr val="FF0000"/>
                </a:solidFill>
                <a:cs typeface="B Titr" pitchFamily="2" charset="-78"/>
              </a:rPr>
              <a:t>خامساً: </a:t>
            </a:r>
            <a:r>
              <a:rPr lang="fa-IR" sz="2000" dirty="0" smtClean="0">
                <a:cs typeface="B Titr" pitchFamily="2" charset="-78"/>
              </a:rPr>
              <a:t>بار دیگر تأکید می‌کنم که از خدعه و نقض عهد دولت‌های مستکبر بویژه آمریکا در این مسأله و دیگر مسائل غفلت نشود.</a:t>
            </a:r>
            <a:endParaRPr lang="en-US" sz="2000" dirty="0">
              <a:cs typeface="B Titr" pitchFamily="2" charset="-78"/>
            </a:endParaRPr>
          </a:p>
        </p:txBody>
      </p:sp>
    </p:spTree>
    <p:extLst>
      <p:ext uri="{BB962C8B-B14F-4D97-AF65-F5344CB8AC3E}">
        <p14:creationId xmlns:p14="http://schemas.microsoft.com/office/powerpoint/2010/main" val="1625941118"/>
      </p:ext>
    </p:extLst>
  </p:cSld>
  <p:clrMapOvr>
    <a:masterClrMapping/>
  </p:clrMapOvr>
  <p:transition spd="slow">
    <p:wedge/>
    <p:sndAc>
      <p:stSnd>
        <p:snd r:embed="rId2" name="chimes.wav"/>
      </p:stSnd>
    </p:sndAc>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4000" dirty="0" smtClean="0">
                <a:cs typeface="B Titr" pitchFamily="2" charset="-78"/>
              </a:rPr>
              <a:t>فرجام برجام ازمنظر </a:t>
            </a:r>
            <a:r>
              <a:rPr lang="fa-IR" sz="3600" dirty="0" smtClean="0">
                <a:cs typeface="B Titr" pitchFamily="2" charset="-78"/>
              </a:rPr>
              <a:t/>
            </a:r>
            <a:br>
              <a:rPr lang="fa-IR" sz="3600" dirty="0" smtClean="0">
                <a:cs typeface="B Titr" pitchFamily="2" charset="-78"/>
              </a:rPr>
            </a:br>
            <a:r>
              <a:rPr lang="fa-IR" sz="2800" dirty="0" smtClean="0">
                <a:cs typeface="B Titr" pitchFamily="2" charset="-78"/>
              </a:rPr>
              <a:t>امام خامنه ای </a:t>
            </a:r>
            <a:r>
              <a:rPr lang="fa-IR" sz="2000" baseline="30000" dirty="0" smtClean="0">
                <a:cs typeface="B Titr" pitchFamily="2" charset="-78"/>
              </a:rPr>
              <a:t>«مدظله العالی»</a:t>
            </a:r>
            <a:endParaRPr lang="fa-IR" sz="4000" dirty="0"/>
          </a:p>
        </p:txBody>
      </p:sp>
      <p:sp>
        <p:nvSpPr>
          <p:cNvPr id="4" name="Text Placeholder 3"/>
          <p:cNvSpPr>
            <a:spLocks noGrp="1"/>
          </p:cNvSpPr>
          <p:nvPr>
            <p:ph type="body" sz="half" idx="2"/>
          </p:nvPr>
        </p:nvSpPr>
        <p:spPr/>
        <p:txBody>
          <a:bodyPr/>
          <a:lstStyle/>
          <a:p>
            <a:pPr algn="ctr"/>
            <a:r>
              <a:rPr lang="fa-IR" dirty="0" smtClean="0">
                <a:solidFill>
                  <a:srgbClr val="7E0000"/>
                </a:solidFill>
                <a:cs typeface="B Titr" pitchFamily="2" charset="-78"/>
              </a:rPr>
              <a:t>دیدار دست‌اندرکاران برگزاری انتخابات با رهبر انقلاب</a:t>
            </a:r>
          </a:p>
          <a:p>
            <a:pPr algn="ctr"/>
            <a:r>
              <a:rPr lang="fa-IR" dirty="0" smtClean="0">
                <a:solidFill>
                  <a:srgbClr val="7E0000"/>
                </a:solidFill>
                <a:cs typeface="B Titr" pitchFamily="2" charset="-78"/>
              </a:rPr>
              <a:t>1394/10/30 </a:t>
            </a:r>
            <a:endParaRPr lang="en-US" dirty="0" smtClean="0">
              <a:solidFill>
                <a:srgbClr val="7E0000"/>
              </a:solidFill>
              <a:cs typeface="B Titr" pitchFamily="2" charset="-78"/>
            </a:endParaRPr>
          </a:p>
          <a:p>
            <a:endParaRPr lang="fa-IR" dirty="0"/>
          </a:p>
        </p:txBody>
      </p:sp>
      <p:sp>
        <p:nvSpPr>
          <p:cNvPr id="5" name="Slide Number Placeholder 4"/>
          <p:cNvSpPr>
            <a:spLocks noGrp="1"/>
          </p:cNvSpPr>
          <p:nvPr>
            <p:ph type="sldNum" sz="quarter" idx="12"/>
          </p:nvPr>
        </p:nvSpPr>
        <p:spPr/>
        <p:txBody>
          <a:bodyPr/>
          <a:lstStyle/>
          <a:p>
            <a:r>
              <a:rPr lang="fa-IR" dirty="0" smtClean="0">
                <a:solidFill>
                  <a:srgbClr val="7E0000"/>
                </a:solidFill>
                <a:cs typeface="B Titr" pitchFamily="2" charset="-78"/>
              </a:rPr>
              <a:t>87</a:t>
            </a:r>
            <a:endParaRPr lang="fa-IR" dirty="0">
              <a:solidFill>
                <a:srgbClr val="7E0000"/>
              </a:solidFill>
              <a:cs typeface="B Titr" pitchFamily="2" charset="-78"/>
            </a:endParaRPr>
          </a:p>
        </p:txBody>
      </p:sp>
      <p:sp>
        <p:nvSpPr>
          <p:cNvPr id="7" name="Rectangle 6"/>
          <p:cNvSpPr/>
          <p:nvPr/>
        </p:nvSpPr>
        <p:spPr>
          <a:xfrm>
            <a:off x="2000232" y="2000240"/>
            <a:ext cx="6892248" cy="3735959"/>
          </a:xfrm>
          <a:prstGeom prst="rect">
            <a:avLst/>
          </a:prstGeom>
          <a:solidFill>
            <a:schemeClr val="bg2">
              <a:lumMod val="90000"/>
            </a:schemeClr>
          </a:solidFill>
        </p:spPr>
        <p:txBody>
          <a:bodyPr wrap="square">
            <a:spAutoFit/>
          </a:bodyPr>
          <a:lstStyle/>
          <a:p>
            <a:pPr algn="just">
              <a:lnSpc>
                <a:spcPct val="150000"/>
              </a:lnSpc>
            </a:pPr>
            <a:r>
              <a:rPr lang="fa-IR" sz="2000" dirty="0" smtClean="0">
                <a:solidFill>
                  <a:srgbClr val="C00000"/>
                </a:solidFill>
                <a:cs typeface="B Titr" pitchFamily="2" charset="-78"/>
              </a:rPr>
              <a:t>1- برآورده نشدن همه خواسته ها در برجام؛ </a:t>
            </a:r>
            <a:r>
              <a:rPr lang="fa-IR" sz="2000" dirty="0" smtClean="0">
                <a:cs typeface="B Titr" pitchFamily="2" charset="-78"/>
              </a:rPr>
              <a:t>البته همه‌ خواست‌های جمهوری اسلامی برآورده نشده است اما مسئولان در این قضیه انصافاً زحمت کشیدند که ان‌شاءالله خداوند اجر می‌دهد.</a:t>
            </a:r>
            <a:endParaRPr lang="en-US" sz="2000" dirty="0" smtClean="0">
              <a:cs typeface="B Titr" pitchFamily="2" charset="-78"/>
            </a:endParaRPr>
          </a:p>
          <a:p>
            <a:pPr algn="just">
              <a:lnSpc>
                <a:spcPct val="150000"/>
              </a:lnSpc>
            </a:pPr>
            <a:r>
              <a:rPr lang="fa-IR" sz="2000" dirty="0" smtClean="0">
                <a:solidFill>
                  <a:srgbClr val="C00000"/>
                </a:solidFill>
                <a:cs typeface="B Titr" pitchFamily="2" charset="-78"/>
              </a:rPr>
              <a:t>2-وانمودن کردن نتایج برجام به آمریکا ؛ </a:t>
            </a:r>
            <a:r>
              <a:rPr lang="fa-IR" sz="2000" dirty="0" smtClean="0">
                <a:cs typeface="B Titr" pitchFamily="2" charset="-78"/>
              </a:rPr>
              <a:t>عده‌ای می‌خواهند در این فرصت، چهره‌ منحوس استکبار را بزک کنند! که این حرکت، خیلی زشت و خطرناک است. اگر قلدرِ محله، خانه و اموال شما را به زور غصب کند و شما نهایتاً با تلاش و زحمت او را مجبور کنید از بخش‌هایی از خانه‌تان بیرون برود، آیا این، نتیجه‌ لطف آن زورگو بوده یا ثمره‌ی قدرت و تلاش شما؟</a:t>
            </a:r>
            <a:endParaRPr lang="en-US" sz="2000" dirty="0">
              <a:cs typeface="B Titr" pitchFamily="2" charset="-78"/>
            </a:endParaRPr>
          </a:p>
        </p:txBody>
      </p:sp>
    </p:spTree>
    <p:extLst>
      <p:ext uri="{BB962C8B-B14F-4D97-AF65-F5344CB8AC3E}">
        <p14:creationId xmlns:p14="http://schemas.microsoft.com/office/powerpoint/2010/main" val="1625941118"/>
      </p:ext>
    </p:extLst>
  </p:cSld>
  <p:clrMapOvr>
    <a:masterClrMapping/>
  </p:clrMapOvr>
  <p:transition spd="slow">
    <p:newsflash/>
    <p:sndAc>
      <p:stSnd>
        <p:snd r:embed="rId2" name="chimes.wav"/>
      </p:stSnd>
    </p:sndAc>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4000" dirty="0" smtClean="0">
                <a:cs typeface="B Titr" pitchFamily="2" charset="-78"/>
              </a:rPr>
              <a:t>فرجام برجام ازمنظر </a:t>
            </a:r>
            <a:r>
              <a:rPr lang="fa-IR" sz="3600" dirty="0" smtClean="0">
                <a:cs typeface="B Titr" pitchFamily="2" charset="-78"/>
              </a:rPr>
              <a:t/>
            </a:r>
            <a:br>
              <a:rPr lang="fa-IR" sz="3600" dirty="0" smtClean="0">
                <a:cs typeface="B Titr" pitchFamily="2" charset="-78"/>
              </a:rPr>
            </a:br>
            <a:r>
              <a:rPr lang="fa-IR" sz="2800" dirty="0" smtClean="0">
                <a:cs typeface="B Titr" pitchFamily="2" charset="-78"/>
              </a:rPr>
              <a:t>امام خامنه ای </a:t>
            </a:r>
            <a:r>
              <a:rPr lang="fa-IR" sz="2000" baseline="30000" dirty="0" smtClean="0">
                <a:cs typeface="B Titr" pitchFamily="2" charset="-78"/>
              </a:rPr>
              <a:t>«مدظله العالی»</a:t>
            </a:r>
            <a:endParaRPr lang="fa-IR" sz="4000" dirty="0"/>
          </a:p>
        </p:txBody>
      </p:sp>
      <p:sp>
        <p:nvSpPr>
          <p:cNvPr id="4" name="Text Placeholder 3"/>
          <p:cNvSpPr>
            <a:spLocks noGrp="1"/>
          </p:cNvSpPr>
          <p:nvPr>
            <p:ph type="body" sz="half" idx="2"/>
          </p:nvPr>
        </p:nvSpPr>
        <p:spPr/>
        <p:txBody>
          <a:bodyPr/>
          <a:lstStyle/>
          <a:p>
            <a:pPr algn="ctr"/>
            <a:r>
              <a:rPr lang="fa-IR" dirty="0" smtClean="0">
                <a:solidFill>
                  <a:srgbClr val="7E0000"/>
                </a:solidFill>
                <a:cs typeface="B Titr" pitchFamily="2" charset="-78"/>
              </a:rPr>
              <a:t>دیدار دست‌اندرکاران برگزاری انتخابات با رهبر انقلاب</a:t>
            </a:r>
          </a:p>
          <a:p>
            <a:pPr algn="ctr"/>
            <a:r>
              <a:rPr lang="fa-IR" dirty="0" smtClean="0">
                <a:solidFill>
                  <a:srgbClr val="7E0000"/>
                </a:solidFill>
                <a:cs typeface="B Titr" pitchFamily="2" charset="-78"/>
              </a:rPr>
              <a:t>1394/10/30 </a:t>
            </a:r>
            <a:endParaRPr lang="en-US" dirty="0" smtClean="0">
              <a:solidFill>
                <a:srgbClr val="7E0000"/>
              </a:solidFill>
              <a:cs typeface="B Titr" pitchFamily="2" charset="-78"/>
            </a:endParaRPr>
          </a:p>
          <a:p>
            <a:endParaRPr lang="fa-IR" dirty="0"/>
          </a:p>
        </p:txBody>
      </p:sp>
      <p:sp>
        <p:nvSpPr>
          <p:cNvPr id="5" name="Slide Number Placeholder 4"/>
          <p:cNvSpPr>
            <a:spLocks noGrp="1"/>
          </p:cNvSpPr>
          <p:nvPr>
            <p:ph type="sldNum" sz="quarter" idx="12"/>
          </p:nvPr>
        </p:nvSpPr>
        <p:spPr/>
        <p:txBody>
          <a:bodyPr/>
          <a:lstStyle/>
          <a:p>
            <a:r>
              <a:rPr lang="fa-IR" dirty="0" smtClean="0">
                <a:solidFill>
                  <a:srgbClr val="7E0000"/>
                </a:solidFill>
                <a:cs typeface="B Titr" pitchFamily="2" charset="-78"/>
              </a:rPr>
              <a:t>88</a:t>
            </a:r>
            <a:endParaRPr lang="fa-IR" dirty="0">
              <a:solidFill>
                <a:srgbClr val="7E0000"/>
              </a:solidFill>
              <a:cs typeface="B Titr" pitchFamily="2" charset="-78"/>
            </a:endParaRPr>
          </a:p>
        </p:txBody>
      </p:sp>
      <p:sp>
        <p:nvSpPr>
          <p:cNvPr id="7" name="Rectangle 6"/>
          <p:cNvSpPr/>
          <p:nvPr/>
        </p:nvSpPr>
        <p:spPr>
          <a:xfrm>
            <a:off x="2000232" y="2000240"/>
            <a:ext cx="6892248" cy="3170099"/>
          </a:xfrm>
          <a:prstGeom prst="rect">
            <a:avLst/>
          </a:prstGeom>
          <a:solidFill>
            <a:schemeClr val="bg2">
              <a:lumMod val="90000"/>
            </a:schemeClr>
          </a:solidFill>
        </p:spPr>
        <p:txBody>
          <a:bodyPr wrap="square">
            <a:spAutoFit/>
          </a:bodyPr>
          <a:lstStyle/>
          <a:p>
            <a:pPr algn="just">
              <a:lnSpc>
                <a:spcPct val="200000"/>
              </a:lnSpc>
            </a:pPr>
            <a:r>
              <a:rPr lang="fa-IR" sz="2000" dirty="0" smtClean="0">
                <a:solidFill>
                  <a:srgbClr val="C00000"/>
                </a:solidFill>
                <a:cs typeface="B Titr" pitchFamily="2" charset="-78"/>
              </a:rPr>
              <a:t>3- دستاورد هسته ای حاصل نبوغ دانشمندان ایرانی؛ </a:t>
            </a:r>
            <a:r>
              <a:rPr lang="fa-IR" sz="2000" dirty="0" smtClean="0">
                <a:cs typeface="B Titr" pitchFamily="2" charset="-78"/>
              </a:rPr>
              <a:t>دستاوردهای هسته‌ای، حاصل تلاش و نبوغ دانشمندان ایران، از جمله چهار شهید ارزشمند هسته‌ای و حمایت و ایستادگی ملت بوده و این واقعیات همراه با تلاش مسئولان، دشمن را وادار به برخی عقب‌نشینی‌ها کرده است، بنابراین کمال بی‌انصافی است که برخی، این نتایج را «لطف آمریکایی‌ها» تبلیغ کنند!</a:t>
            </a:r>
            <a:endParaRPr lang="en-US" sz="2000" dirty="0">
              <a:cs typeface="B Titr" pitchFamily="2" charset="-78"/>
            </a:endParaRPr>
          </a:p>
        </p:txBody>
      </p:sp>
    </p:spTree>
    <p:extLst>
      <p:ext uri="{BB962C8B-B14F-4D97-AF65-F5344CB8AC3E}">
        <p14:creationId xmlns:p14="http://schemas.microsoft.com/office/powerpoint/2010/main" val="1625941118"/>
      </p:ext>
    </p:extLst>
  </p:cSld>
  <p:clrMapOvr>
    <a:masterClrMapping/>
  </p:clrMapOvr>
  <p:transition spd="slow">
    <p:circle/>
    <p:sndAc>
      <p:stSnd>
        <p:snd r:embed="rId2" name="chimes.wav"/>
      </p:stSnd>
    </p:sndAc>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C000"/>
          </a:solidFill>
        </p:spPr>
        <p:txBody>
          <a:bodyPr>
            <a:normAutofit/>
          </a:bodyPr>
          <a:lstStyle/>
          <a:p>
            <a:pPr algn="ctr"/>
            <a:r>
              <a:rPr lang="fa-IR" sz="3600" dirty="0">
                <a:solidFill>
                  <a:prstClr val="black"/>
                </a:solidFill>
                <a:cs typeface="2  Titr" pitchFamily="2" charset="-78"/>
              </a:rPr>
              <a:t>2-1-آموزش و پرورش</a:t>
            </a:r>
            <a:endParaRPr lang="en-US" sz="4000" dirty="0">
              <a:solidFill>
                <a:srgbClr val="C00000"/>
              </a:solidFill>
              <a:cs typeface="2  Titr" pitchFamily="2" charset="-78"/>
            </a:endParaRPr>
          </a:p>
        </p:txBody>
      </p:sp>
      <p:sp>
        <p:nvSpPr>
          <p:cNvPr id="4" name="Text Placeholder 3"/>
          <p:cNvSpPr>
            <a:spLocks noGrp="1"/>
          </p:cNvSpPr>
          <p:nvPr>
            <p:ph type="body" sz="half" idx="2"/>
          </p:nvPr>
        </p:nvSpPr>
        <p:spPr/>
        <p:txBody>
          <a:bodyPr/>
          <a:lstStyle/>
          <a:p>
            <a:pPr algn="ctr"/>
            <a:r>
              <a:rPr lang="fa-IR" dirty="0" smtClean="0">
                <a:solidFill>
                  <a:srgbClr val="C00000"/>
                </a:solidFill>
                <a:cs typeface="2  Titr" pitchFamily="2" charset="-78"/>
              </a:rPr>
              <a:t>دیدار با معلمان و فرهنگیان سراسر کشور </a:t>
            </a:r>
          </a:p>
          <a:p>
            <a:pPr algn="ctr"/>
            <a:r>
              <a:rPr lang="fa-IR" dirty="0" smtClean="0">
                <a:solidFill>
                  <a:srgbClr val="C00000"/>
                </a:solidFill>
                <a:cs typeface="2  Titr" pitchFamily="2" charset="-78"/>
              </a:rPr>
              <a:t>۱۶/0۲/1394</a:t>
            </a:r>
            <a:endParaRPr lang="en-US" dirty="0" smtClean="0">
              <a:solidFill>
                <a:srgbClr val="C00000"/>
              </a:solidFill>
              <a:cs typeface="2  Titr" pitchFamily="2" charset="-78"/>
            </a:endParaRPr>
          </a:p>
          <a:p>
            <a:endParaRPr lang="en-US" dirty="0"/>
          </a:p>
        </p:txBody>
      </p:sp>
      <p:sp>
        <p:nvSpPr>
          <p:cNvPr id="5" name="Slide Number Placeholder 4"/>
          <p:cNvSpPr>
            <a:spLocks noGrp="1"/>
          </p:cNvSpPr>
          <p:nvPr>
            <p:ph type="sldNum" sz="quarter" idx="12"/>
          </p:nvPr>
        </p:nvSpPr>
        <p:spPr/>
        <p:txBody>
          <a:bodyPr/>
          <a:lstStyle/>
          <a:p>
            <a:r>
              <a:rPr lang="fa-IR" sz="2000" dirty="0" smtClean="0">
                <a:solidFill>
                  <a:srgbClr val="7E0000"/>
                </a:solidFill>
                <a:cs typeface="B Titr" pitchFamily="2" charset="-78"/>
              </a:rPr>
              <a:t>8</a:t>
            </a:r>
            <a:endParaRPr lang="fa-IR" sz="2000" dirty="0">
              <a:solidFill>
                <a:srgbClr val="7E0000"/>
              </a:solidFill>
              <a:cs typeface="B Titr" pitchFamily="2" charset="-78"/>
            </a:endParaRPr>
          </a:p>
        </p:txBody>
      </p:sp>
      <p:graphicFrame>
        <p:nvGraphicFramePr>
          <p:cNvPr id="8" name="Table 7"/>
          <p:cNvGraphicFramePr>
            <a:graphicFrameLocks noGrp="1"/>
          </p:cNvGraphicFramePr>
          <p:nvPr>
            <p:extLst>
              <p:ext uri="{D42A27DB-BD31-4B8C-83A1-F6EECF244321}">
                <p14:modId xmlns:p14="http://schemas.microsoft.com/office/powerpoint/2010/main" val="4000899587"/>
              </p:ext>
            </p:extLst>
          </p:nvPr>
        </p:nvGraphicFramePr>
        <p:xfrm>
          <a:off x="2123728" y="2348880"/>
          <a:ext cx="6768752" cy="4176464"/>
        </p:xfrm>
        <a:graphic>
          <a:graphicData uri="http://schemas.openxmlformats.org/drawingml/2006/table">
            <a:tbl>
              <a:tblPr/>
              <a:tblGrid>
                <a:gridCol w="6768752"/>
              </a:tblGrid>
              <a:tr h="4176464">
                <a:tc>
                  <a:txBody>
                    <a:bodyPr/>
                    <a:lstStyle/>
                    <a:p>
                      <a:pPr marL="0" marR="0" lvl="0" indent="0" algn="just" defTabSz="914400" rtl="1" eaLnBrk="1" fontAlgn="base" latinLnBrk="0" hangingPunct="1">
                        <a:lnSpc>
                          <a:spcPct val="150000"/>
                        </a:lnSpc>
                        <a:spcBef>
                          <a:spcPct val="0"/>
                        </a:spcBef>
                        <a:spcAft>
                          <a:spcPct val="0"/>
                        </a:spcAft>
                        <a:buClrTx/>
                        <a:buSzTx/>
                        <a:buFontTx/>
                        <a:buNone/>
                        <a:tabLst/>
                      </a:pPr>
                      <a:r>
                        <a:rPr lang="fa-IR" sz="2800" dirty="0" smtClean="0">
                          <a:solidFill>
                            <a:srgbClr val="0070C0"/>
                          </a:solidFill>
                          <a:latin typeface="Tahoma"/>
                          <a:ea typeface="Calibri"/>
                          <a:cs typeface="2  Titr" pitchFamily="2" charset="-78"/>
                        </a:rPr>
                        <a:t>2-2-1-</a:t>
                      </a:r>
                      <a:r>
                        <a:rPr lang="fa-IR" sz="2800" baseline="0" dirty="0" smtClean="0">
                          <a:solidFill>
                            <a:srgbClr val="0070C0"/>
                          </a:solidFill>
                          <a:latin typeface="Tahoma"/>
                          <a:ea typeface="Calibri"/>
                          <a:cs typeface="2  Titr" pitchFamily="2" charset="-78"/>
                        </a:rPr>
                        <a:t> معلمی رسالت انبیاء ؛ </a:t>
                      </a:r>
                      <a:r>
                        <a:rPr lang="ar-SA" sz="2800" dirty="0" smtClean="0">
                          <a:solidFill>
                            <a:srgbClr val="000000"/>
                          </a:solidFill>
                          <a:latin typeface="Tahoma"/>
                          <a:ea typeface="Calibri"/>
                          <a:cs typeface="2  Titr" pitchFamily="2" charset="-78"/>
                        </a:rPr>
                        <a:t>معلّم </a:t>
                      </a:r>
                      <a:r>
                        <a:rPr lang="ar-SA" sz="2800" dirty="0">
                          <a:solidFill>
                            <a:srgbClr val="000000"/>
                          </a:solidFill>
                          <a:latin typeface="Tahoma"/>
                          <a:ea typeface="Calibri"/>
                          <a:cs typeface="2  Titr" pitchFamily="2" charset="-78"/>
                        </a:rPr>
                        <a:t>کار انبیا را </a:t>
                      </a:r>
                      <a:r>
                        <a:rPr lang="ar-SA" sz="2800" dirty="0" smtClean="0">
                          <a:solidFill>
                            <a:srgbClr val="000000"/>
                          </a:solidFill>
                          <a:latin typeface="Tahoma"/>
                          <a:ea typeface="Calibri"/>
                          <a:cs typeface="2  Titr" pitchFamily="2" charset="-78"/>
                        </a:rPr>
                        <a:t>می</a:t>
                      </a:r>
                      <a:r>
                        <a:rPr lang="fa-IR" sz="2800" dirty="0" smtClean="0">
                          <a:solidFill>
                            <a:srgbClr val="000000"/>
                          </a:solidFill>
                          <a:latin typeface="Tahoma"/>
                          <a:ea typeface="Calibri"/>
                          <a:cs typeface="2  Titr" pitchFamily="2" charset="-78"/>
                        </a:rPr>
                        <a:t> </a:t>
                      </a:r>
                      <a:r>
                        <a:rPr lang="ar-SA" sz="2800" dirty="0" smtClean="0">
                          <a:solidFill>
                            <a:srgbClr val="000000"/>
                          </a:solidFill>
                          <a:latin typeface="Tahoma"/>
                          <a:ea typeface="Calibri"/>
                          <a:cs typeface="2  Titr" pitchFamily="2" charset="-78"/>
                        </a:rPr>
                        <a:t>کند</a:t>
                      </a:r>
                      <a:r>
                        <a:rPr lang="ar-SA" sz="2800" dirty="0">
                          <a:solidFill>
                            <a:srgbClr val="000000"/>
                          </a:solidFill>
                          <a:latin typeface="Tahoma"/>
                          <a:ea typeface="Calibri"/>
                          <a:cs typeface="2  Titr" pitchFamily="2" charset="-78"/>
                        </a:rPr>
                        <a:t>، کار انبیا نجات بشریّت است، کار انبیا ایجاد یک </a:t>
                      </a:r>
                      <a:r>
                        <a:rPr lang="ar-SA" sz="2800" dirty="0" smtClean="0">
                          <a:solidFill>
                            <a:srgbClr val="000000"/>
                          </a:solidFill>
                          <a:latin typeface="Tahoma"/>
                          <a:ea typeface="Calibri"/>
                          <a:cs typeface="2  Titr" pitchFamily="2" charset="-78"/>
                        </a:rPr>
                        <a:t>جامعه‌ </a:t>
                      </a:r>
                      <a:r>
                        <a:rPr lang="ar-SA" sz="2800" dirty="0">
                          <a:solidFill>
                            <a:srgbClr val="000000"/>
                          </a:solidFill>
                          <a:latin typeface="Tahoma"/>
                          <a:ea typeface="Calibri"/>
                          <a:cs typeface="2  Titr" pitchFamily="2" charset="-78"/>
                        </a:rPr>
                        <a:t>انسانیِ برتر و والاتر است</a:t>
                      </a:r>
                      <a:r>
                        <a:rPr lang="ar-SA" sz="2800" dirty="0" smtClean="0">
                          <a:solidFill>
                            <a:srgbClr val="000000"/>
                          </a:solidFill>
                          <a:latin typeface="Tahoma"/>
                          <a:ea typeface="Calibri"/>
                          <a:cs typeface="2  Titr" pitchFamily="2" charset="-78"/>
                        </a:rPr>
                        <a:t>.</a:t>
                      </a:r>
                      <a:r>
                        <a:rPr kumimoji="0" lang="ar-SA" sz="2400" b="0" i="0" u="none" strike="noStrike" cap="none" normalizeH="0" baseline="0" dirty="0" smtClean="0">
                          <a:ln>
                            <a:noFill/>
                          </a:ln>
                          <a:solidFill>
                            <a:srgbClr val="000000"/>
                          </a:solidFill>
                          <a:effectLst/>
                          <a:latin typeface="Tahoma" pitchFamily="34" charset="0"/>
                          <a:ea typeface="Calibri" pitchFamily="34" charset="0"/>
                          <a:cs typeface="2  Titr" pitchFamily="2" charset="-78"/>
                        </a:rPr>
                        <a:t> </a:t>
                      </a:r>
                      <a:endParaRPr kumimoji="0" lang="fa-IR" sz="2400" b="0" i="0" u="none" strike="noStrike" cap="none" normalizeH="0" baseline="0" dirty="0" smtClean="0">
                        <a:ln>
                          <a:noFill/>
                        </a:ln>
                        <a:solidFill>
                          <a:srgbClr val="000000"/>
                        </a:solidFill>
                        <a:effectLst/>
                        <a:latin typeface="Tahoma" pitchFamily="34" charset="0"/>
                        <a:ea typeface="Calibri" pitchFamily="34" charset="0"/>
                        <a:cs typeface="2  Titr" pitchFamily="2" charset="-78"/>
                      </a:endParaRPr>
                    </a:p>
                    <a:p>
                      <a:pPr marL="0" marR="0" lvl="0" indent="0" algn="just" defTabSz="914400" rtl="1" eaLnBrk="1" fontAlgn="base" latinLnBrk="0" hangingPunct="1">
                        <a:lnSpc>
                          <a:spcPct val="150000"/>
                        </a:lnSpc>
                        <a:spcBef>
                          <a:spcPct val="0"/>
                        </a:spcBef>
                        <a:spcAft>
                          <a:spcPct val="0"/>
                        </a:spcAft>
                        <a:buClrTx/>
                        <a:buSzTx/>
                        <a:buFontTx/>
                        <a:buNone/>
                        <a:tabLst/>
                      </a:pPr>
                      <a:r>
                        <a:rPr kumimoji="0" lang="ar-SA" sz="2400" b="0" i="0" u="none" strike="noStrike" cap="none" normalizeH="0" baseline="0" dirty="0" smtClean="0">
                          <a:ln>
                            <a:noFill/>
                          </a:ln>
                          <a:solidFill>
                            <a:srgbClr val="000000"/>
                          </a:solidFill>
                          <a:effectLst/>
                          <a:latin typeface="Tahoma" pitchFamily="34" charset="0"/>
                          <a:ea typeface="Calibri" pitchFamily="34" charset="0"/>
                          <a:cs typeface="2  Titr" pitchFamily="2" charset="-78"/>
                        </a:rPr>
                        <a:t>اقتصاد آموزش و پرورش، معیشت معلّمین، یکی از الزامات است. بایستی همّت در مسئولین دولتی این باشد که این بخش را مورد یک توجّه ویژه قرار بدهند</a:t>
                      </a:r>
                      <a:r>
                        <a:rPr kumimoji="0" lang="en-US" sz="2400" b="0" i="0" u="none" strike="noStrike" cap="none" normalizeH="0" baseline="0" dirty="0" smtClean="0">
                          <a:ln>
                            <a:noFill/>
                          </a:ln>
                          <a:solidFill>
                            <a:srgbClr val="000000"/>
                          </a:solidFill>
                          <a:effectLst/>
                          <a:latin typeface="Tahoma" pitchFamily="34" charset="0"/>
                          <a:ea typeface="Calibri" pitchFamily="34" charset="0"/>
                          <a:cs typeface="2  Titr" pitchFamily="2" charset="-78"/>
                        </a:rPr>
                        <a:t>.</a:t>
                      </a:r>
                      <a:r>
                        <a:rPr kumimoji="0" lang="en-US" sz="1400" b="0" i="0" u="none" strike="noStrike" cap="none" normalizeH="0" baseline="0" dirty="0" smtClean="0">
                          <a:ln>
                            <a:noFill/>
                          </a:ln>
                          <a:solidFill>
                            <a:schemeClr val="tx1"/>
                          </a:solidFill>
                          <a:effectLst/>
                          <a:latin typeface="Arial" pitchFamily="34" charset="0"/>
                          <a:cs typeface="2  Titr" pitchFamily="2" charset="-78"/>
                        </a:rPr>
                        <a:t> </a:t>
                      </a:r>
                      <a:endParaRPr kumimoji="0" lang="en-US" sz="3600" b="0" i="0" u="none" strike="noStrike" cap="none" normalizeH="0" baseline="0" dirty="0" smtClean="0">
                        <a:ln>
                          <a:noFill/>
                        </a:ln>
                        <a:solidFill>
                          <a:schemeClr val="tx1"/>
                        </a:solidFill>
                        <a:effectLst/>
                        <a:latin typeface="Arial" pitchFamily="34" charset="0"/>
                        <a:cs typeface="2  Titr" pitchFamily="2" charset="-78"/>
                      </a:endParaRPr>
                    </a:p>
                  </a:txBody>
                  <a:tcPr marL="114300" marR="114300" marT="0" marB="0">
                    <a:lnL>
                      <a:noFill/>
                    </a:lnL>
                    <a:lnR>
                      <a:noFill/>
                    </a:lnR>
                    <a:lnT>
                      <a:noFill/>
                    </a:lnT>
                    <a:lnB>
                      <a:noFill/>
                    </a:lnB>
                    <a:solidFill>
                      <a:schemeClr val="bg2"/>
                    </a:solidFill>
                  </a:tcPr>
                </a:tc>
              </a:tr>
            </a:tbl>
          </a:graphicData>
        </a:graphic>
      </p:graphicFrame>
    </p:spTree>
    <p:extLst>
      <p:ext uri="{BB962C8B-B14F-4D97-AF65-F5344CB8AC3E}">
        <p14:creationId xmlns:p14="http://schemas.microsoft.com/office/powerpoint/2010/main" val="1862233457"/>
      </p:ext>
    </p:extLst>
  </p:cSld>
  <p:clrMapOvr>
    <a:masterClrMapping/>
  </p:clrMapOvr>
  <mc:AlternateContent xmlns:mc="http://schemas.openxmlformats.org/markup-compatibility/2006" xmlns:p14="http://schemas.microsoft.com/office/powerpoint/2010/main">
    <mc:Choice Requires="p14">
      <p:transition spd="slow" p14:dur="1300">
        <p14:pan dir="u"/>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rtl="1"/>
            <a:r>
              <a:rPr lang="fa-IR" sz="4000" dirty="0" smtClean="0">
                <a:solidFill>
                  <a:srgbClr val="990000"/>
                </a:solidFill>
                <a:cs typeface="B Titr" pitchFamily="2" charset="-78"/>
              </a:rPr>
              <a:t>توصیه به مسئولان</a:t>
            </a:r>
            <a:endParaRPr lang="en-US" sz="4000" dirty="0">
              <a:cs typeface="B Titr" pitchFamily="2" charset="-78"/>
            </a:endParaRPr>
          </a:p>
        </p:txBody>
      </p:sp>
      <p:sp>
        <p:nvSpPr>
          <p:cNvPr id="4" name="Text Placeholder 3"/>
          <p:cNvSpPr>
            <a:spLocks noGrp="1"/>
          </p:cNvSpPr>
          <p:nvPr>
            <p:ph type="body" sz="half" idx="2"/>
          </p:nvPr>
        </p:nvSpPr>
        <p:spPr/>
        <p:txBody>
          <a:bodyPr/>
          <a:lstStyle/>
          <a:p>
            <a:pPr algn="ctr"/>
            <a:r>
              <a:rPr lang="fa-IR" dirty="0" smtClean="0">
                <a:solidFill>
                  <a:srgbClr val="7E0000"/>
                </a:solidFill>
                <a:cs typeface="B Titr" pitchFamily="2" charset="-78"/>
              </a:rPr>
              <a:t>دیدار دست‌اندرکاران برگزاری انتخابات با رهبر انقلاب</a:t>
            </a:r>
          </a:p>
          <a:p>
            <a:pPr algn="ctr"/>
            <a:r>
              <a:rPr lang="fa-IR" dirty="0" smtClean="0">
                <a:solidFill>
                  <a:srgbClr val="7E0000"/>
                </a:solidFill>
                <a:cs typeface="B Titr" pitchFamily="2" charset="-78"/>
              </a:rPr>
              <a:t>1394/10/30 </a:t>
            </a:r>
            <a:endParaRPr lang="en-US" dirty="0" smtClean="0">
              <a:solidFill>
                <a:srgbClr val="7E0000"/>
              </a:solidFill>
              <a:cs typeface="B Titr" pitchFamily="2" charset="-78"/>
            </a:endParaRPr>
          </a:p>
          <a:p>
            <a:endParaRPr lang="fa-IR" dirty="0"/>
          </a:p>
        </p:txBody>
      </p:sp>
      <p:sp>
        <p:nvSpPr>
          <p:cNvPr id="5" name="Slide Number Placeholder 4"/>
          <p:cNvSpPr>
            <a:spLocks noGrp="1"/>
          </p:cNvSpPr>
          <p:nvPr>
            <p:ph type="sldNum" sz="quarter" idx="12"/>
          </p:nvPr>
        </p:nvSpPr>
        <p:spPr/>
        <p:txBody>
          <a:bodyPr/>
          <a:lstStyle/>
          <a:p>
            <a:r>
              <a:rPr lang="fa-IR" dirty="0" smtClean="0">
                <a:solidFill>
                  <a:srgbClr val="7E0000"/>
                </a:solidFill>
                <a:cs typeface="B Titr" pitchFamily="2" charset="-78"/>
              </a:rPr>
              <a:t>89</a:t>
            </a:r>
            <a:endParaRPr lang="fa-IR" dirty="0">
              <a:solidFill>
                <a:srgbClr val="7E0000"/>
              </a:solidFill>
              <a:cs typeface="B Titr" pitchFamily="2" charset="-78"/>
            </a:endParaRPr>
          </a:p>
        </p:txBody>
      </p:sp>
      <p:sp>
        <p:nvSpPr>
          <p:cNvPr id="7" name="Rectangle 6"/>
          <p:cNvSpPr/>
          <p:nvPr/>
        </p:nvSpPr>
        <p:spPr>
          <a:xfrm>
            <a:off x="1857356" y="1857364"/>
            <a:ext cx="7286644" cy="4555093"/>
          </a:xfrm>
          <a:prstGeom prst="rect">
            <a:avLst/>
          </a:prstGeom>
          <a:solidFill>
            <a:schemeClr val="bg2">
              <a:lumMod val="90000"/>
            </a:schemeClr>
          </a:solidFill>
        </p:spPr>
        <p:txBody>
          <a:bodyPr wrap="square">
            <a:spAutoFit/>
          </a:bodyPr>
          <a:lstStyle/>
          <a:p>
            <a:pPr algn="just">
              <a:lnSpc>
                <a:spcPct val="150000"/>
              </a:lnSpc>
            </a:pPr>
            <a:r>
              <a:rPr lang="fa-IR" sz="2000" dirty="0" smtClean="0">
                <a:solidFill>
                  <a:srgbClr val="C00000"/>
                </a:solidFill>
                <a:cs typeface="B Titr" pitchFamily="2" charset="-78"/>
              </a:rPr>
              <a:t>1- لزوم هوشیاری مسئولان نسبت به اهداف امریکا ؛ </a:t>
            </a:r>
            <a:r>
              <a:rPr lang="fa-IR" sz="2000" dirty="0" smtClean="0">
                <a:cs typeface="B Titr" pitchFamily="2" charset="-78"/>
              </a:rPr>
              <a:t>همه از جمله مسئولان متوجه اهداف اصلی آمریکایی‌ها باشند، آنها می‌خواهند با زور و تبلیغات، کار خود را به پیش ببرند و باید در مقابلشان هوشیار بود و مقاومت کرد.</a:t>
            </a:r>
          </a:p>
          <a:p>
            <a:pPr algn="just">
              <a:lnSpc>
                <a:spcPct val="150000"/>
              </a:lnSpc>
            </a:pPr>
            <a:r>
              <a:rPr lang="fa-IR" sz="2000" dirty="0" smtClean="0">
                <a:solidFill>
                  <a:srgbClr val="C00000"/>
                </a:solidFill>
                <a:cs typeface="B Titr" pitchFamily="2" charset="-78"/>
              </a:rPr>
              <a:t>2- کشاندن مردم به خیابانها ؛ </a:t>
            </a:r>
            <a:r>
              <a:rPr lang="fa-IR" sz="2000" dirty="0" smtClean="0">
                <a:cs typeface="B Titr" pitchFamily="2" charset="-78"/>
              </a:rPr>
              <a:t>هدف دشمن از تحریم‌ها، عصبانی کردن مردم و کشاندن آنها به خیابان‌ها بود اما ملت، صبوری و پایداری کرد و همراه با نظام و مسئولان از خود عزت و اقتدار نشان داد. </a:t>
            </a:r>
          </a:p>
          <a:p>
            <a:pPr algn="just">
              <a:lnSpc>
                <a:spcPct val="150000"/>
              </a:lnSpc>
            </a:pPr>
            <a:r>
              <a:rPr lang="fa-IR" sz="2000" dirty="0" smtClean="0">
                <a:solidFill>
                  <a:srgbClr val="C00000"/>
                </a:solidFill>
                <a:cs typeface="B Titr" pitchFamily="2" charset="-78"/>
              </a:rPr>
              <a:t>3- نا کارآمد جلو دادن نظام دینی؛ </a:t>
            </a:r>
            <a:r>
              <a:rPr lang="fa-IR" sz="2000" dirty="0" smtClean="0">
                <a:cs typeface="B Titr" pitchFamily="2" charset="-78"/>
              </a:rPr>
              <a:t>آنها می‌خواستند با تحقق این اهداف، به ملت‌ها بقبولانند که جمهوری اسلامی هم نتوانست یک نظام مبتنی بر دین را اداره کند و ادامه دهد.</a:t>
            </a:r>
            <a:endParaRPr lang="en-US" sz="2000" dirty="0" smtClean="0">
              <a:cs typeface="B Titr" pitchFamily="2" charset="-78"/>
            </a:endParaRPr>
          </a:p>
          <a:p>
            <a:endParaRPr lang="en-US" sz="2000" dirty="0"/>
          </a:p>
        </p:txBody>
      </p:sp>
    </p:spTree>
    <p:extLst>
      <p:ext uri="{BB962C8B-B14F-4D97-AF65-F5344CB8AC3E}">
        <p14:creationId xmlns:p14="http://schemas.microsoft.com/office/powerpoint/2010/main" val="1625941118"/>
      </p:ext>
    </p:extLst>
  </p:cSld>
  <p:clrMapOvr>
    <a:masterClrMapping/>
  </p:clrMapOvr>
  <p:transition spd="slow">
    <p:diamond/>
    <p:sndAc>
      <p:stSnd>
        <p:snd r:embed="rId2" name="chimes.wav"/>
      </p:stSnd>
    </p:sndAc>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rtl="1"/>
            <a:r>
              <a:rPr lang="fa-IR" sz="4000" dirty="0" smtClean="0">
                <a:solidFill>
                  <a:srgbClr val="990000"/>
                </a:solidFill>
                <a:cs typeface="B Titr" pitchFamily="2" charset="-78"/>
              </a:rPr>
              <a:t>توصیه به مسئولان</a:t>
            </a:r>
            <a:endParaRPr lang="en-US" sz="4000" dirty="0">
              <a:solidFill>
                <a:srgbClr val="990000"/>
              </a:solidFill>
              <a:cs typeface="B Titr" pitchFamily="2" charset="-78"/>
            </a:endParaRPr>
          </a:p>
        </p:txBody>
      </p:sp>
      <p:sp>
        <p:nvSpPr>
          <p:cNvPr id="4" name="Text Placeholder 3"/>
          <p:cNvSpPr>
            <a:spLocks noGrp="1"/>
          </p:cNvSpPr>
          <p:nvPr>
            <p:ph type="body" sz="half" idx="2"/>
          </p:nvPr>
        </p:nvSpPr>
        <p:spPr/>
        <p:txBody>
          <a:bodyPr/>
          <a:lstStyle/>
          <a:p>
            <a:pPr algn="ctr"/>
            <a:r>
              <a:rPr lang="fa-IR" dirty="0" smtClean="0">
                <a:solidFill>
                  <a:srgbClr val="7E0000"/>
                </a:solidFill>
                <a:cs typeface="B Titr" pitchFamily="2" charset="-78"/>
              </a:rPr>
              <a:t>دیدار دست‌اندرکاران برگزاری انتخابات با رهبر انقلاب</a:t>
            </a:r>
          </a:p>
          <a:p>
            <a:pPr algn="ctr"/>
            <a:r>
              <a:rPr lang="fa-IR" dirty="0" smtClean="0">
                <a:solidFill>
                  <a:srgbClr val="7E0000"/>
                </a:solidFill>
                <a:cs typeface="B Titr" pitchFamily="2" charset="-78"/>
              </a:rPr>
              <a:t>1394/10/30 </a:t>
            </a:r>
            <a:endParaRPr lang="en-US" dirty="0" smtClean="0">
              <a:solidFill>
                <a:srgbClr val="7E0000"/>
              </a:solidFill>
              <a:cs typeface="B Titr" pitchFamily="2" charset="-78"/>
            </a:endParaRPr>
          </a:p>
          <a:p>
            <a:endParaRPr lang="fa-IR" dirty="0"/>
          </a:p>
        </p:txBody>
      </p:sp>
      <p:sp>
        <p:nvSpPr>
          <p:cNvPr id="5" name="Slide Number Placeholder 4"/>
          <p:cNvSpPr>
            <a:spLocks noGrp="1"/>
          </p:cNvSpPr>
          <p:nvPr>
            <p:ph type="sldNum" sz="quarter" idx="12"/>
          </p:nvPr>
        </p:nvSpPr>
        <p:spPr/>
        <p:txBody>
          <a:bodyPr/>
          <a:lstStyle/>
          <a:p>
            <a:r>
              <a:rPr lang="fa-IR" dirty="0" smtClean="0">
                <a:solidFill>
                  <a:srgbClr val="7E0000"/>
                </a:solidFill>
                <a:cs typeface="B Titr" pitchFamily="2" charset="-78"/>
              </a:rPr>
              <a:t>90</a:t>
            </a:r>
            <a:endParaRPr lang="fa-IR" dirty="0">
              <a:solidFill>
                <a:srgbClr val="7E0000"/>
              </a:solidFill>
              <a:cs typeface="B Titr" pitchFamily="2" charset="-78"/>
            </a:endParaRPr>
          </a:p>
        </p:txBody>
      </p:sp>
      <p:sp>
        <p:nvSpPr>
          <p:cNvPr id="7" name="Rectangle 6"/>
          <p:cNvSpPr/>
          <p:nvPr/>
        </p:nvSpPr>
        <p:spPr>
          <a:xfrm>
            <a:off x="1857356" y="1857364"/>
            <a:ext cx="7286644" cy="4139595"/>
          </a:xfrm>
          <a:prstGeom prst="rect">
            <a:avLst/>
          </a:prstGeom>
          <a:solidFill>
            <a:schemeClr val="bg2">
              <a:lumMod val="90000"/>
            </a:schemeClr>
          </a:solidFill>
        </p:spPr>
        <p:txBody>
          <a:bodyPr wrap="square">
            <a:spAutoFit/>
          </a:bodyPr>
          <a:lstStyle/>
          <a:p>
            <a:pPr algn="just">
              <a:lnSpc>
                <a:spcPct val="150000"/>
              </a:lnSpc>
            </a:pPr>
            <a:r>
              <a:rPr lang="fa-IR" dirty="0" smtClean="0">
                <a:solidFill>
                  <a:srgbClr val="990000"/>
                </a:solidFill>
                <a:cs typeface="B Titr" pitchFamily="2" charset="-78"/>
              </a:rPr>
              <a:t>4- مراقبت از خدعه های آمریکا ؛ </a:t>
            </a:r>
            <a:r>
              <a:rPr lang="fa-IR" dirty="0" smtClean="0">
                <a:cs typeface="B Titr" pitchFamily="2" charset="-78"/>
              </a:rPr>
              <a:t>طرف، اهل خدعه است، به لبخند و ماسک او اعتماد نکنند.</a:t>
            </a:r>
            <a:endParaRPr lang="en-US" dirty="0" smtClean="0">
              <a:cs typeface="B Titr" pitchFamily="2" charset="-78"/>
            </a:endParaRPr>
          </a:p>
          <a:p>
            <a:pPr algn="just">
              <a:lnSpc>
                <a:spcPct val="150000"/>
              </a:lnSpc>
            </a:pPr>
            <a:r>
              <a:rPr lang="fa-IR" dirty="0" smtClean="0">
                <a:solidFill>
                  <a:srgbClr val="990000"/>
                </a:solidFill>
                <a:cs typeface="B Titr" pitchFamily="2" charset="-78"/>
              </a:rPr>
              <a:t>5- مقابله به مثل مسئولان در مقابل نقض عهد آمریکایی ها در برجام؛ </a:t>
            </a:r>
            <a:r>
              <a:rPr lang="fa-IR" dirty="0" smtClean="0">
                <a:cs typeface="B Titr" pitchFamily="2" charset="-78"/>
              </a:rPr>
              <a:t>مسئولان مراقب باشند آمریکایی‌ها در اجرای برجام به تعهداتشان واقعاً عمل کنند و در غیر اینصورت حتماً مقابله‌به‌مثل کنند.</a:t>
            </a:r>
          </a:p>
          <a:p>
            <a:pPr algn="just">
              <a:lnSpc>
                <a:spcPct val="150000"/>
              </a:lnSpc>
            </a:pPr>
            <a:r>
              <a:rPr lang="fa-IR" dirty="0" smtClean="0">
                <a:solidFill>
                  <a:srgbClr val="990000"/>
                </a:solidFill>
                <a:cs typeface="B Titr" pitchFamily="2" charset="-78"/>
              </a:rPr>
              <a:t>6- جلوگیری  از تجاوز دشمن از خطوط منافع ملی مثل پاسداران عزیز نیروی دریایی؛ </a:t>
            </a:r>
            <a:r>
              <a:rPr lang="fa-IR" dirty="0" smtClean="0">
                <a:cs typeface="B Titr" pitchFamily="2" charset="-78"/>
              </a:rPr>
              <a:t>آنها در مقابل تجاوز دشمن، هویت و قدرت ایران را نشان دادند و مسئولان نیز باید در همه‌ی عرصه‌ها همین‌گونه عمل کنند و هر جا دشمن از خطوط منافع ملی ایران تجاوز کرد با قدرت جلوی او را بگیرند.</a:t>
            </a:r>
            <a:endParaRPr lang="en-US" sz="2000" dirty="0" smtClean="0"/>
          </a:p>
          <a:p>
            <a:endParaRPr lang="en-US" sz="2000" dirty="0"/>
          </a:p>
        </p:txBody>
      </p:sp>
    </p:spTree>
    <p:extLst>
      <p:ext uri="{BB962C8B-B14F-4D97-AF65-F5344CB8AC3E}">
        <p14:creationId xmlns:p14="http://schemas.microsoft.com/office/powerpoint/2010/main" val="1625941118"/>
      </p:ext>
    </p:extLst>
  </p:cSld>
  <p:clrMapOvr>
    <a:masterClrMapping/>
  </p:clrMapOvr>
  <p:transition spd="slow">
    <p:pull/>
    <p:sndAc>
      <p:stSnd>
        <p:snd r:embed="rId2" name="chimes.wav"/>
      </p:stSnd>
    </p:sndAc>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rtl="1"/>
            <a:r>
              <a:rPr lang="fa-IR" sz="4000" dirty="0" smtClean="0">
                <a:cs typeface="B Titr" pitchFamily="2" charset="-78"/>
              </a:rPr>
              <a:t>اهداف آمریکایی ها در برجام</a:t>
            </a:r>
            <a:endParaRPr lang="en-US" sz="4000" dirty="0">
              <a:cs typeface="B Titr" pitchFamily="2" charset="-78"/>
            </a:endParaRPr>
          </a:p>
        </p:txBody>
      </p:sp>
      <p:sp>
        <p:nvSpPr>
          <p:cNvPr id="4" name="Text Placeholder 3"/>
          <p:cNvSpPr>
            <a:spLocks noGrp="1"/>
          </p:cNvSpPr>
          <p:nvPr>
            <p:ph type="body" sz="half" idx="2"/>
          </p:nvPr>
        </p:nvSpPr>
        <p:spPr/>
        <p:txBody>
          <a:bodyPr/>
          <a:lstStyle/>
          <a:p>
            <a:pPr algn="ctr"/>
            <a:r>
              <a:rPr lang="fa-IR" dirty="0" smtClean="0">
                <a:solidFill>
                  <a:srgbClr val="7E0000"/>
                </a:solidFill>
                <a:cs typeface="B Titr" pitchFamily="2" charset="-78"/>
              </a:rPr>
              <a:t>دیدار دست‌اندرکاران برگزاری انتخابات با رهبر انقلاب</a:t>
            </a:r>
          </a:p>
          <a:p>
            <a:pPr algn="ctr"/>
            <a:r>
              <a:rPr lang="fa-IR" dirty="0" smtClean="0">
                <a:solidFill>
                  <a:srgbClr val="7E0000"/>
                </a:solidFill>
                <a:cs typeface="B Titr" pitchFamily="2" charset="-78"/>
              </a:rPr>
              <a:t>1394/10/30 </a:t>
            </a:r>
            <a:endParaRPr lang="en-US" dirty="0" smtClean="0">
              <a:solidFill>
                <a:srgbClr val="7E0000"/>
              </a:solidFill>
              <a:cs typeface="B Titr" pitchFamily="2" charset="-78"/>
            </a:endParaRPr>
          </a:p>
          <a:p>
            <a:endParaRPr lang="fa-IR" dirty="0"/>
          </a:p>
        </p:txBody>
      </p:sp>
      <p:sp>
        <p:nvSpPr>
          <p:cNvPr id="5" name="Slide Number Placeholder 4"/>
          <p:cNvSpPr>
            <a:spLocks noGrp="1"/>
          </p:cNvSpPr>
          <p:nvPr>
            <p:ph type="sldNum" sz="quarter" idx="12"/>
          </p:nvPr>
        </p:nvSpPr>
        <p:spPr/>
        <p:txBody>
          <a:bodyPr/>
          <a:lstStyle/>
          <a:p>
            <a:r>
              <a:rPr lang="fa-IR" dirty="0" smtClean="0">
                <a:solidFill>
                  <a:srgbClr val="7E0000"/>
                </a:solidFill>
                <a:cs typeface="B Titr" pitchFamily="2" charset="-78"/>
              </a:rPr>
              <a:t>91</a:t>
            </a:r>
            <a:endParaRPr lang="fa-IR" dirty="0">
              <a:solidFill>
                <a:srgbClr val="7E0000"/>
              </a:solidFill>
              <a:cs typeface="B Titr" pitchFamily="2" charset="-78"/>
            </a:endParaRPr>
          </a:p>
        </p:txBody>
      </p:sp>
      <p:sp>
        <p:nvSpPr>
          <p:cNvPr id="7" name="Rectangle 6"/>
          <p:cNvSpPr/>
          <p:nvPr/>
        </p:nvSpPr>
        <p:spPr>
          <a:xfrm>
            <a:off x="1857356" y="1857364"/>
            <a:ext cx="7286644" cy="5000636"/>
          </a:xfrm>
          <a:prstGeom prst="rect">
            <a:avLst/>
          </a:prstGeom>
          <a:solidFill>
            <a:schemeClr val="bg2">
              <a:lumMod val="90000"/>
            </a:schemeClr>
          </a:solidFill>
        </p:spPr>
        <p:txBody>
          <a:bodyPr wrap="square">
            <a:spAutoFit/>
          </a:bodyPr>
          <a:lstStyle/>
          <a:p>
            <a:pPr algn="just">
              <a:lnSpc>
                <a:spcPct val="150000"/>
              </a:lnSpc>
            </a:pPr>
            <a:r>
              <a:rPr lang="fa-IR" sz="2000" dirty="0" smtClean="0">
                <a:solidFill>
                  <a:srgbClr val="C00000"/>
                </a:solidFill>
                <a:cs typeface="B Titr" pitchFamily="2" charset="-78"/>
              </a:rPr>
              <a:t>1- لزوم هوشیاری مسئولان نسبت به اهداف امریکا ؛ </a:t>
            </a:r>
            <a:r>
              <a:rPr lang="fa-IR" sz="2000" dirty="0" smtClean="0">
                <a:cs typeface="B Titr" pitchFamily="2" charset="-78"/>
              </a:rPr>
              <a:t>رهبر انقلاب تأکید کردند: همه از جمله مسئولان متوجه اهداف اصلی آمریکایی‌ها باشند، آنها می‌خواهند با زور و تبلیغات، کار خود را به پیش ببرند و باید در مقابلشان هوشیار بود و مقاومت کرد.</a:t>
            </a:r>
          </a:p>
          <a:p>
            <a:pPr algn="just">
              <a:lnSpc>
                <a:spcPct val="150000"/>
              </a:lnSpc>
            </a:pPr>
            <a:r>
              <a:rPr lang="fa-IR" sz="2000" dirty="0" smtClean="0">
                <a:solidFill>
                  <a:srgbClr val="C00000"/>
                </a:solidFill>
                <a:cs typeface="B Titr" pitchFamily="2" charset="-78"/>
              </a:rPr>
              <a:t>2- کشاندن مردم به خیابانها ؛ </a:t>
            </a:r>
            <a:r>
              <a:rPr lang="fa-IR" sz="2000" dirty="0" smtClean="0">
                <a:cs typeface="B Titr" pitchFamily="2" charset="-78"/>
              </a:rPr>
              <a:t>هدف دشمن از تحریم‌ها، عصبانی کردن مردم و کشاندن آنها به خیابان‌ها بود اما ملت، صبوری و پایداری کرد و همراه با نظام و مسئولان از خود عزت و اقتدار نشان داد. </a:t>
            </a:r>
          </a:p>
          <a:p>
            <a:pPr algn="just">
              <a:lnSpc>
                <a:spcPct val="150000"/>
              </a:lnSpc>
            </a:pPr>
            <a:r>
              <a:rPr lang="fa-IR" sz="2000" dirty="0" smtClean="0">
                <a:solidFill>
                  <a:srgbClr val="C00000"/>
                </a:solidFill>
                <a:cs typeface="B Titr" pitchFamily="2" charset="-78"/>
              </a:rPr>
              <a:t>3- نا کارآمد جلو دادن نظام دینی؛ </a:t>
            </a:r>
            <a:r>
              <a:rPr lang="fa-IR" sz="2000" dirty="0" smtClean="0">
                <a:cs typeface="B Titr" pitchFamily="2" charset="-78"/>
              </a:rPr>
              <a:t>آنها می‌خواستند با تحقق این اهداف، به ملت‌ها بقبولانند که جمهوری اسلامی هم نتوانست یک نظام مبتنی بر دین را اداره کند و ادامه دهد.</a:t>
            </a:r>
            <a:endParaRPr lang="en-US" sz="2000" dirty="0" smtClean="0">
              <a:cs typeface="B Titr" pitchFamily="2" charset="-78"/>
            </a:endParaRPr>
          </a:p>
          <a:p>
            <a:endParaRPr lang="en-US" sz="2000" dirty="0"/>
          </a:p>
        </p:txBody>
      </p:sp>
    </p:spTree>
    <p:extLst>
      <p:ext uri="{BB962C8B-B14F-4D97-AF65-F5344CB8AC3E}">
        <p14:creationId xmlns:p14="http://schemas.microsoft.com/office/powerpoint/2010/main" val="1625941118"/>
      </p:ext>
    </p:extLst>
  </p:cSld>
  <p:clrMapOvr>
    <a:masterClrMapping/>
  </p:clrMapOvr>
  <p:transition spd="slow">
    <p:wheel spokes="8"/>
    <p:sndAc>
      <p:stSnd>
        <p:snd r:embed="rId2" name="chimes.wav"/>
      </p:stSnd>
    </p:sndAc>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4000" dirty="0" smtClean="0">
                <a:cs typeface="B Titr" pitchFamily="2" charset="-78"/>
              </a:rPr>
              <a:t>فرجام برجام ازمنظر </a:t>
            </a:r>
            <a:r>
              <a:rPr lang="fa-IR" sz="3600" dirty="0" smtClean="0">
                <a:cs typeface="B Titr" pitchFamily="2" charset="-78"/>
              </a:rPr>
              <a:t/>
            </a:r>
            <a:br>
              <a:rPr lang="fa-IR" sz="3600" dirty="0" smtClean="0">
                <a:cs typeface="B Titr" pitchFamily="2" charset="-78"/>
              </a:rPr>
            </a:br>
            <a:r>
              <a:rPr lang="fa-IR" sz="2800" dirty="0" smtClean="0">
                <a:cs typeface="B Titr" pitchFamily="2" charset="-78"/>
              </a:rPr>
              <a:t>امام خامنه ای </a:t>
            </a:r>
            <a:r>
              <a:rPr lang="fa-IR" sz="2000" baseline="30000" dirty="0" smtClean="0">
                <a:cs typeface="B Titr" pitchFamily="2" charset="-78"/>
              </a:rPr>
              <a:t>«مدظله العالی»</a:t>
            </a:r>
            <a:endParaRPr lang="fa-IR" sz="4000" dirty="0"/>
          </a:p>
        </p:txBody>
      </p:sp>
      <p:sp>
        <p:nvSpPr>
          <p:cNvPr id="4" name="Text Placeholder 3"/>
          <p:cNvSpPr>
            <a:spLocks noGrp="1"/>
          </p:cNvSpPr>
          <p:nvPr>
            <p:ph type="body" sz="half" idx="2"/>
          </p:nvPr>
        </p:nvSpPr>
        <p:spPr/>
        <p:txBody>
          <a:bodyPr/>
          <a:lstStyle/>
          <a:p>
            <a:pPr algn="ctr"/>
            <a:r>
              <a:rPr lang="fa-IR" dirty="0" smtClean="0">
                <a:solidFill>
                  <a:srgbClr val="7E0000"/>
                </a:solidFill>
                <a:cs typeface="B Titr" pitchFamily="2" charset="-78"/>
              </a:rPr>
              <a:t>دیدار دست‌اندرکاران برگزاری انتخابات با رهبر انقلاب</a:t>
            </a:r>
          </a:p>
          <a:p>
            <a:pPr algn="ctr"/>
            <a:r>
              <a:rPr lang="fa-IR" dirty="0" smtClean="0">
                <a:solidFill>
                  <a:srgbClr val="7E0000"/>
                </a:solidFill>
                <a:cs typeface="B Titr" pitchFamily="2" charset="-78"/>
              </a:rPr>
              <a:t>1394/10/30 </a:t>
            </a:r>
            <a:endParaRPr lang="en-US" dirty="0" smtClean="0">
              <a:solidFill>
                <a:srgbClr val="7E0000"/>
              </a:solidFill>
              <a:cs typeface="B Titr" pitchFamily="2" charset="-78"/>
            </a:endParaRPr>
          </a:p>
          <a:p>
            <a:endParaRPr lang="fa-IR" dirty="0"/>
          </a:p>
        </p:txBody>
      </p:sp>
      <p:sp>
        <p:nvSpPr>
          <p:cNvPr id="5" name="Slide Number Placeholder 4"/>
          <p:cNvSpPr>
            <a:spLocks noGrp="1"/>
          </p:cNvSpPr>
          <p:nvPr>
            <p:ph type="sldNum" sz="quarter" idx="12"/>
          </p:nvPr>
        </p:nvSpPr>
        <p:spPr/>
        <p:txBody>
          <a:bodyPr/>
          <a:lstStyle/>
          <a:p>
            <a:r>
              <a:rPr lang="fa-IR" dirty="0" smtClean="0">
                <a:solidFill>
                  <a:srgbClr val="7E0000"/>
                </a:solidFill>
                <a:cs typeface="B Titr" pitchFamily="2" charset="-78"/>
              </a:rPr>
              <a:t>92</a:t>
            </a:r>
            <a:endParaRPr lang="fa-IR" dirty="0">
              <a:solidFill>
                <a:srgbClr val="7E0000"/>
              </a:solidFill>
              <a:cs typeface="B Titr" pitchFamily="2" charset="-78"/>
            </a:endParaRPr>
          </a:p>
        </p:txBody>
      </p:sp>
      <p:sp>
        <p:nvSpPr>
          <p:cNvPr id="7" name="Rectangle 6"/>
          <p:cNvSpPr/>
          <p:nvPr/>
        </p:nvSpPr>
        <p:spPr>
          <a:xfrm>
            <a:off x="2000232" y="2000240"/>
            <a:ext cx="6892248" cy="4208844"/>
          </a:xfrm>
          <a:prstGeom prst="rect">
            <a:avLst/>
          </a:prstGeom>
          <a:solidFill>
            <a:schemeClr val="bg2">
              <a:lumMod val="90000"/>
            </a:schemeClr>
          </a:solidFill>
        </p:spPr>
        <p:txBody>
          <a:bodyPr wrap="square">
            <a:spAutoFit/>
          </a:bodyPr>
          <a:lstStyle/>
          <a:p>
            <a:pPr algn="just">
              <a:lnSpc>
                <a:spcPct val="150000"/>
              </a:lnSpc>
            </a:pPr>
            <a:r>
              <a:rPr lang="fa-IR" sz="2000" dirty="0" smtClean="0">
                <a:solidFill>
                  <a:srgbClr val="990000"/>
                </a:solidFill>
                <a:cs typeface="B Titr" pitchFamily="2" charset="-78"/>
              </a:rPr>
              <a:t>1- برآورده نشدن همه خواسته ها در برجام ؛ </a:t>
            </a:r>
            <a:r>
              <a:rPr lang="fa-IR" sz="2000" dirty="0" smtClean="0">
                <a:cs typeface="B Titr" pitchFamily="2" charset="-78"/>
              </a:rPr>
              <a:t>البته همه‌ خواست‌های جمهوری اسلامی برآورده نشده است اما مسئولان در این قضیه انصافاً زحمت کشیدند که ان‌شاءالله خداوند اجر می‌دهد.</a:t>
            </a:r>
            <a:endParaRPr lang="en-US" sz="2000" dirty="0" smtClean="0">
              <a:cs typeface="B Titr" pitchFamily="2" charset="-78"/>
            </a:endParaRPr>
          </a:p>
          <a:p>
            <a:pPr algn="just">
              <a:lnSpc>
                <a:spcPct val="150000"/>
              </a:lnSpc>
            </a:pPr>
            <a:r>
              <a:rPr lang="fa-IR" sz="2000" dirty="0" smtClean="0">
                <a:solidFill>
                  <a:srgbClr val="990000"/>
                </a:solidFill>
                <a:cs typeface="B Titr" pitchFamily="2" charset="-78"/>
              </a:rPr>
              <a:t>2-وانمودن کردن نتایج برجام به آمریکا ؛ </a:t>
            </a:r>
            <a:r>
              <a:rPr lang="fa-IR" sz="2000" dirty="0" smtClean="0">
                <a:cs typeface="B Titr" pitchFamily="2" charset="-78"/>
              </a:rPr>
              <a:t>بزک کردن چهره منحوس استکبار</a:t>
            </a:r>
            <a:endParaRPr lang="en-US" sz="2000" dirty="0" smtClean="0">
              <a:cs typeface="B Titr" pitchFamily="2" charset="-78"/>
            </a:endParaRPr>
          </a:p>
          <a:p>
            <a:pPr algn="just">
              <a:lnSpc>
                <a:spcPct val="150000"/>
              </a:lnSpc>
            </a:pPr>
            <a:r>
              <a:rPr lang="fa-IR" sz="2000" dirty="0" smtClean="0">
                <a:cs typeface="B Titr" pitchFamily="2" charset="-78"/>
              </a:rPr>
              <a:t>عده‌ای می‌خواهند در این فرصت، چهره‌ منحوس استکبار را بزک کنند! که این حرکت، خیلی زشت و خطرناک است. اگر قلدرِ محله، خانه و اموال شما را به زور غصب کند و شما نهایتاً با تلاش و زحمت او را مجبور کنید از بخش‌هایی از خانه‌تان بیرون برود، آیا این، نتیجه‌ لطف آن زورگو بوده یا ثمره‌ قدرت و تلاش شما؟</a:t>
            </a:r>
            <a:endParaRPr lang="en-US" sz="2000" dirty="0">
              <a:cs typeface="B Titr" pitchFamily="2" charset="-78"/>
            </a:endParaRPr>
          </a:p>
        </p:txBody>
      </p:sp>
    </p:spTree>
    <p:extLst>
      <p:ext uri="{BB962C8B-B14F-4D97-AF65-F5344CB8AC3E}">
        <p14:creationId xmlns:p14="http://schemas.microsoft.com/office/powerpoint/2010/main" val="1625941118"/>
      </p:ext>
    </p:extLst>
  </p:cSld>
  <p:clrMapOvr>
    <a:masterClrMapping/>
  </p:clrMapOvr>
  <p:transition spd="slow">
    <p:strips dir="ld"/>
    <p:sndAc>
      <p:stSnd>
        <p:snd r:embed="rId2" name="chimes.wav"/>
      </p:stSnd>
    </p:sndAc>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4000" dirty="0" smtClean="0">
                <a:cs typeface="B Titr" pitchFamily="2" charset="-78"/>
              </a:rPr>
              <a:t>فرجام برجام ازمنظر </a:t>
            </a:r>
            <a:r>
              <a:rPr lang="fa-IR" sz="3600" dirty="0" smtClean="0">
                <a:cs typeface="B Titr" pitchFamily="2" charset="-78"/>
              </a:rPr>
              <a:t/>
            </a:r>
            <a:br>
              <a:rPr lang="fa-IR" sz="3600" dirty="0" smtClean="0">
                <a:cs typeface="B Titr" pitchFamily="2" charset="-78"/>
              </a:rPr>
            </a:br>
            <a:r>
              <a:rPr lang="fa-IR" sz="2800" dirty="0" smtClean="0">
                <a:cs typeface="B Titr" pitchFamily="2" charset="-78"/>
              </a:rPr>
              <a:t>امام خامنه ای </a:t>
            </a:r>
            <a:r>
              <a:rPr lang="fa-IR" sz="2000" baseline="30000" dirty="0" smtClean="0">
                <a:cs typeface="B Titr" pitchFamily="2" charset="-78"/>
              </a:rPr>
              <a:t>«مدظله العالی»</a:t>
            </a:r>
            <a:endParaRPr lang="fa-IR" sz="4000" dirty="0"/>
          </a:p>
        </p:txBody>
      </p:sp>
      <p:sp>
        <p:nvSpPr>
          <p:cNvPr id="4" name="Text Placeholder 3"/>
          <p:cNvSpPr>
            <a:spLocks noGrp="1"/>
          </p:cNvSpPr>
          <p:nvPr>
            <p:ph type="body" sz="half" idx="2"/>
          </p:nvPr>
        </p:nvSpPr>
        <p:spPr/>
        <p:txBody>
          <a:bodyPr/>
          <a:lstStyle/>
          <a:p>
            <a:pPr algn="ctr"/>
            <a:r>
              <a:rPr lang="fa-IR" dirty="0" smtClean="0">
                <a:solidFill>
                  <a:srgbClr val="7E0000"/>
                </a:solidFill>
                <a:cs typeface="B Titr" pitchFamily="2" charset="-78"/>
              </a:rPr>
              <a:t>دیدار دست‌اندرکاران برگزاری انتخابات با رهبر انقلاب</a:t>
            </a:r>
          </a:p>
          <a:p>
            <a:pPr algn="ctr"/>
            <a:r>
              <a:rPr lang="fa-IR" dirty="0" smtClean="0">
                <a:solidFill>
                  <a:srgbClr val="7E0000"/>
                </a:solidFill>
                <a:cs typeface="B Titr" pitchFamily="2" charset="-78"/>
              </a:rPr>
              <a:t>1394/10/30 </a:t>
            </a:r>
            <a:endParaRPr lang="en-US" dirty="0" smtClean="0">
              <a:solidFill>
                <a:srgbClr val="7E0000"/>
              </a:solidFill>
              <a:cs typeface="B Titr" pitchFamily="2" charset="-78"/>
            </a:endParaRPr>
          </a:p>
          <a:p>
            <a:endParaRPr lang="fa-IR" dirty="0"/>
          </a:p>
        </p:txBody>
      </p:sp>
      <p:sp>
        <p:nvSpPr>
          <p:cNvPr id="5" name="Slide Number Placeholder 4"/>
          <p:cNvSpPr>
            <a:spLocks noGrp="1"/>
          </p:cNvSpPr>
          <p:nvPr>
            <p:ph type="sldNum" sz="quarter" idx="12"/>
          </p:nvPr>
        </p:nvSpPr>
        <p:spPr/>
        <p:txBody>
          <a:bodyPr/>
          <a:lstStyle/>
          <a:p>
            <a:r>
              <a:rPr lang="fa-IR" dirty="0" smtClean="0">
                <a:solidFill>
                  <a:srgbClr val="7E0000"/>
                </a:solidFill>
                <a:cs typeface="B Titr" pitchFamily="2" charset="-78"/>
              </a:rPr>
              <a:t>93</a:t>
            </a:r>
            <a:endParaRPr lang="fa-IR" dirty="0">
              <a:solidFill>
                <a:srgbClr val="7E0000"/>
              </a:solidFill>
              <a:cs typeface="B Titr" pitchFamily="2" charset="-78"/>
            </a:endParaRPr>
          </a:p>
        </p:txBody>
      </p:sp>
      <p:sp>
        <p:nvSpPr>
          <p:cNvPr id="7" name="Rectangle 6"/>
          <p:cNvSpPr/>
          <p:nvPr/>
        </p:nvSpPr>
        <p:spPr>
          <a:xfrm>
            <a:off x="2000232" y="2000240"/>
            <a:ext cx="6892248" cy="3170099"/>
          </a:xfrm>
          <a:prstGeom prst="rect">
            <a:avLst/>
          </a:prstGeom>
          <a:solidFill>
            <a:schemeClr val="bg2">
              <a:lumMod val="90000"/>
            </a:schemeClr>
          </a:solidFill>
        </p:spPr>
        <p:txBody>
          <a:bodyPr wrap="square">
            <a:spAutoFit/>
          </a:bodyPr>
          <a:lstStyle/>
          <a:p>
            <a:pPr algn="just">
              <a:lnSpc>
                <a:spcPct val="200000"/>
              </a:lnSpc>
            </a:pPr>
            <a:r>
              <a:rPr lang="fa-IR" sz="2000" dirty="0" smtClean="0">
                <a:solidFill>
                  <a:srgbClr val="C00000"/>
                </a:solidFill>
                <a:cs typeface="B Titr" pitchFamily="2" charset="-78"/>
              </a:rPr>
              <a:t>3- دستاورد هسته ای حاصل نبوغ دانشمندان ایرانی؛ </a:t>
            </a:r>
            <a:r>
              <a:rPr lang="fa-IR" sz="2000" dirty="0" smtClean="0">
                <a:cs typeface="B Titr" pitchFamily="2" charset="-78"/>
              </a:rPr>
              <a:t>دستاوردهای هسته‌ای، حاصل تلاش و نبوغ دانشمندان ایران، از جمله چهار شهید ارزشمند هسته‌ای و حمایت و ایستادگی ملت بوده و این واقعیات همراه با تلاش مسئولان، دشمن را وادار به برخی عقب‌نشینی‌ها کرده است، بنابراین کمال بی‌انصافی است که برخی، این نتایج را «لطف آمریکایی‌ها» تبلیغ کنند!</a:t>
            </a:r>
            <a:endParaRPr lang="en-US" sz="2000" dirty="0">
              <a:cs typeface="B Titr" pitchFamily="2" charset="-78"/>
            </a:endParaRPr>
          </a:p>
        </p:txBody>
      </p:sp>
    </p:spTree>
    <p:extLst>
      <p:ext uri="{BB962C8B-B14F-4D97-AF65-F5344CB8AC3E}">
        <p14:creationId xmlns:p14="http://schemas.microsoft.com/office/powerpoint/2010/main" val="1625941118"/>
      </p:ext>
    </p:extLst>
  </p:cSld>
  <p:clrMapOvr>
    <a:masterClrMapping/>
  </p:clrMapOvr>
  <p:transition spd="slow">
    <p:strips dir="rd"/>
    <p:sndAc>
      <p:stSnd>
        <p:snd r:embed="rId2" name="chimes.wav"/>
      </p:stSnd>
    </p:sndAc>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cs typeface="2  Titr" pitchFamily="2" charset="-78"/>
              </a:rPr>
              <a:t>6-2-نفوذ</a:t>
            </a:r>
            <a:endParaRPr lang="fa-IR" dirty="0">
              <a:cs typeface="2  Titr" pitchFamily="2" charset="-78"/>
            </a:endParaRPr>
          </a:p>
        </p:txBody>
      </p:sp>
      <p:sp>
        <p:nvSpPr>
          <p:cNvPr id="4" name="Text Placeholder 3"/>
          <p:cNvSpPr>
            <a:spLocks noGrp="1"/>
          </p:cNvSpPr>
          <p:nvPr>
            <p:ph type="body" sz="half" idx="2"/>
          </p:nvPr>
        </p:nvSpPr>
        <p:spPr/>
        <p:txBody>
          <a:bodyPr/>
          <a:lstStyle/>
          <a:p>
            <a:pPr algn="ctr"/>
            <a:r>
              <a:rPr lang="fa-IR" dirty="0">
                <a:solidFill>
                  <a:srgbClr val="990000"/>
                </a:solidFill>
                <a:cs typeface="2  Titr" pitchFamily="2" charset="-78"/>
              </a:rPr>
              <a:t>در دیدار دو هزار و پانصد نفر از فرماندهان بسیج</a:t>
            </a:r>
          </a:p>
          <a:p>
            <a:pPr algn="ctr"/>
            <a:r>
              <a:rPr lang="fa-IR" dirty="0">
                <a:solidFill>
                  <a:srgbClr val="990000"/>
                </a:solidFill>
                <a:cs typeface="2  Titr" pitchFamily="2" charset="-78"/>
              </a:rPr>
              <a:t>1394/09/04</a:t>
            </a:r>
          </a:p>
          <a:p>
            <a:endParaRPr lang="fa-IR" dirty="0"/>
          </a:p>
        </p:txBody>
      </p:sp>
      <p:sp>
        <p:nvSpPr>
          <p:cNvPr id="5" name="Slide Number Placeholder 4"/>
          <p:cNvSpPr>
            <a:spLocks noGrp="1"/>
          </p:cNvSpPr>
          <p:nvPr>
            <p:ph type="sldNum" sz="quarter" idx="12"/>
          </p:nvPr>
        </p:nvSpPr>
        <p:spPr/>
        <p:txBody>
          <a:bodyPr/>
          <a:lstStyle/>
          <a:p>
            <a:r>
              <a:rPr lang="fa-IR" dirty="0" smtClean="0">
                <a:solidFill>
                  <a:srgbClr val="7E0000"/>
                </a:solidFill>
                <a:cs typeface="B Titr" pitchFamily="2" charset="-78"/>
              </a:rPr>
              <a:t>94</a:t>
            </a:r>
            <a:endParaRPr lang="fa-IR" dirty="0">
              <a:solidFill>
                <a:srgbClr val="7E0000"/>
              </a:solidFill>
              <a:cs typeface="B Titr" pitchFamily="2" charset="-78"/>
            </a:endParaRPr>
          </a:p>
        </p:txBody>
      </p:sp>
      <p:sp>
        <p:nvSpPr>
          <p:cNvPr id="6" name="Rectangle 5"/>
          <p:cNvSpPr/>
          <p:nvPr/>
        </p:nvSpPr>
        <p:spPr>
          <a:xfrm>
            <a:off x="3851920" y="1907540"/>
            <a:ext cx="3966149" cy="369332"/>
          </a:xfrm>
          <a:prstGeom prst="rect">
            <a:avLst/>
          </a:prstGeom>
          <a:solidFill>
            <a:srgbClr val="FFC000"/>
          </a:solidFill>
        </p:spPr>
        <p:txBody>
          <a:bodyPr wrap="none">
            <a:spAutoFit/>
          </a:bodyPr>
          <a:lstStyle/>
          <a:p>
            <a:r>
              <a:rPr lang="fa-IR" dirty="0">
                <a:cs typeface="2  Titr" pitchFamily="2" charset="-78"/>
              </a:rPr>
              <a:t>نفوذ؛ برنامه‌ریزی مستمر مثلثِ زر و زور و تزویر</a:t>
            </a:r>
            <a:endParaRPr lang="en-US" dirty="0">
              <a:cs typeface="2  Titr" pitchFamily="2" charset="-78"/>
            </a:endParaRPr>
          </a:p>
        </p:txBody>
      </p:sp>
      <p:sp>
        <p:nvSpPr>
          <p:cNvPr id="7" name="Rectangle 6"/>
          <p:cNvSpPr/>
          <p:nvPr/>
        </p:nvSpPr>
        <p:spPr>
          <a:xfrm>
            <a:off x="2286000" y="2420888"/>
            <a:ext cx="5886400" cy="3000821"/>
          </a:xfrm>
          <a:prstGeom prst="rect">
            <a:avLst/>
          </a:prstGeom>
          <a:solidFill>
            <a:schemeClr val="accent1">
              <a:lumMod val="20000"/>
              <a:lumOff val="80000"/>
            </a:schemeClr>
          </a:solidFill>
        </p:spPr>
        <p:txBody>
          <a:bodyPr wrap="square">
            <a:spAutoFit/>
          </a:bodyPr>
          <a:lstStyle/>
          <a:p>
            <a:pPr algn="just">
              <a:lnSpc>
                <a:spcPct val="150000"/>
              </a:lnSpc>
            </a:pPr>
            <a:r>
              <a:rPr lang="fa-IR" dirty="0">
                <a:cs typeface="2  Titr" pitchFamily="2" charset="-78"/>
              </a:rPr>
              <a:t>استکبار علاوه بر سازمان‌ها و دستگاه‌های سیاسی، از قدرت مالی و پشتوانه‌ی کمپانی‌ها و شرکت‌های بزرگ صهیونیستی برخوردار است و در واقع جبهه‌ استکبار با استفاده از مثلثِ زر و زور و تزویر در حال برنامه‌ریزی مستمر است</a:t>
            </a:r>
            <a:r>
              <a:rPr lang="en-US" dirty="0">
                <a:cs typeface="2  Titr" pitchFamily="2" charset="-78"/>
              </a:rPr>
              <a:t>.</a:t>
            </a:r>
            <a:r>
              <a:rPr lang="fa-IR" dirty="0">
                <a:cs typeface="2  Titr" pitchFamily="2" charset="-78"/>
              </a:rPr>
              <a:t>رهبر انقلاب اسلامی خاطرنشان کردند: تزویر در عملکرد دستگاه‌های سیاسی و دیپلماسی استکبار یعنی در همان حالی که به شما لبخند می‌زنند و شما را در آغوش می‌گیرند، خنجر خود را در قلبتان فرو می‌کنند</a:t>
            </a:r>
            <a:r>
              <a:rPr lang="en-US" dirty="0">
                <a:cs typeface="2  Titr" pitchFamily="2" charset="-78"/>
              </a:rPr>
              <a:t>.</a:t>
            </a:r>
          </a:p>
        </p:txBody>
      </p:sp>
    </p:spTree>
    <p:extLst>
      <p:ext uri="{BB962C8B-B14F-4D97-AF65-F5344CB8AC3E}">
        <p14:creationId xmlns:p14="http://schemas.microsoft.com/office/powerpoint/2010/main" val="4275668649"/>
      </p:ext>
    </p:extLst>
  </p:cSld>
  <p:clrMapOvr>
    <a:masterClrMapping/>
  </p:clrMapOvr>
  <p:transition spd="slow">
    <p:dissolve/>
    <p:sndAc>
      <p:stSnd>
        <p:snd r:embed="rId2" name="chimes.wav"/>
      </p:stSnd>
    </p:sndAc>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cs typeface="2  Titr" pitchFamily="2" charset="-78"/>
              </a:rPr>
              <a:t>انواع نفوذ</a:t>
            </a:r>
            <a:endParaRPr lang="fa-IR" dirty="0">
              <a:cs typeface="2  Titr" pitchFamily="2" charset="-78"/>
            </a:endParaRPr>
          </a:p>
        </p:txBody>
      </p:sp>
      <p:sp>
        <p:nvSpPr>
          <p:cNvPr id="4" name="Text Placeholder 3"/>
          <p:cNvSpPr>
            <a:spLocks noGrp="1"/>
          </p:cNvSpPr>
          <p:nvPr>
            <p:ph type="body" sz="half" idx="2"/>
          </p:nvPr>
        </p:nvSpPr>
        <p:spPr/>
        <p:txBody>
          <a:bodyPr/>
          <a:lstStyle/>
          <a:p>
            <a:r>
              <a:rPr lang="fa-IR" sz="1800" b="0" dirty="0" smtClean="0">
                <a:solidFill>
                  <a:srgbClr val="C00000"/>
                </a:solidFill>
                <a:cs typeface="2  Titr" pitchFamily="2" charset="-78"/>
              </a:rPr>
              <a:t>1394/6/25</a:t>
            </a:r>
            <a:endParaRPr lang="fa-IR" dirty="0">
              <a:solidFill>
                <a:srgbClr val="C00000"/>
              </a:solidFill>
            </a:endParaRPr>
          </a:p>
        </p:txBody>
      </p:sp>
      <p:sp>
        <p:nvSpPr>
          <p:cNvPr id="5" name="Slide Number Placeholder 4"/>
          <p:cNvSpPr>
            <a:spLocks noGrp="1"/>
          </p:cNvSpPr>
          <p:nvPr>
            <p:ph type="sldNum" sz="quarter" idx="12"/>
          </p:nvPr>
        </p:nvSpPr>
        <p:spPr/>
        <p:txBody>
          <a:bodyPr/>
          <a:lstStyle/>
          <a:p>
            <a:r>
              <a:rPr lang="fa-IR" dirty="0" smtClean="0">
                <a:solidFill>
                  <a:srgbClr val="7E0000"/>
                </a:solidFill>
                <a:cs typeface="B Titr" pitchFamily="2" charset="-78"/>
              </a:rPr>
              <a:t>95</a:t>
            </a:r>
            <a:endParaRPr lang="fa-IR" dirty="0">
              <a:solidFill>
                <a:srgbClr val="7E0000"/>
              </a:solidFill>
              <a:cs typeface="B Titr" pitchFamily="2" charset="-78"/>
            </a:endParaRPr>
          </a:p>
        </p:txBody>
      </p:sp>
      <p:sp>
        <p:nvSpPr>
          <p:cNvPr id="6" name="Rectangle 5"/>
          <p:cNvSpPr/>
          <p:nvPr/>
        </p:nvSpPr>
        <p:spPr>
          <a:xfrm>
            <a:off x="2267744" y="2708920"/>
            <a:ext cx="6318448" cy="1754326"/>
          </a:xfrm>
          <a:prstGeom prst="rect">
            <a:avLst/>
          </a:prstGeom>
          <a:solidFill>
            <a:schemeClr val="accent6">
              <a:lumMod val="40000"/>
              <a:lumOff val="60000"/>
            </a:schemeClr>
          </a:solidFill>
        </p:spPr>
        <p:txBody>
          <a:bodyPr wrap="square">
            <a:spAutoFit/>
          </a:bodyPr>
          <a:lstStyle/>
          <a:p>
            <a:pPr lvl="0" algn="just">
              <a:lnSpc>
                <a:spcPct val="200000"/>
              </a:lnSpc>
              <a:spcAft>
                <a:spcPts val="1000"/>
              </a:spcAft>
            </a:pPr>
            <a:r>
              <a:rPr lang="fa-IR" dirty="0">
                <a:ea typeface="Calibri"/>
                <a:cs typeface="2  Titr" pitchFamily="2" charset="-78"/>
              </a:rPr>
              <a:t>دشمن سعی می کند در زمینه‌ی فرهنگی، باورهای جامعه را دگرگون کند؛ و آن باورهایی را که توانسته این جامعه را سرِپا نگه دارد جابه‌جا کند، خدشه در آنها وارد کند، اختلال و رخنه در آنها به‌وجود بیاورد.</a:t>
            </a:r>
            <a:r>
              <a:rPr lang="fa-IR" sz="1400" dirty="0">
                <a:ea typeface="Calibri"/>
                <a:cs typeface="2  Titr" pitchFamily="2" charset="-78"/>
              </a:rPr>
              <a:t> </a:t>
            </a:r>
            <a:endParaRPr lang="en-US" sz="1400" dirty="0">
              <a:ea typeface="Calibri"/>
              <a:cs typeface="2  Titr" pitchFamily="2" charset="-78"/>
            </a:endParaRPr>
          </a:p>
        </p:txBody>
      </p:sp>
      <p:sp>
        <p:nvSpPr>
          <p:cNvPr id="7" name="Rectangle 6"/>
          <p:cNvSpPr/>
          <p:nvPr/>
        </p:nvSpPr>
        <p:spPr>
          <a:xfrm>
            <a:off x="3635896" y="1844824"/>
            <a:ext cx="4572000" cy="461665"/>
          </a:xfrm>
          <a:prstGeom prst="rect">
            <a:avLst/>
          </a:prstGeom>
          <a:solidFill>
            <a:srgbClr val="FFC000"/>
          </a:solidFill>
        </p:spPr>
        <p:txBody>
          <a:bodyPr>
            <a:spAutoFit/>
          </a:bodyPr>
          <a:lstStyle/>
          <a:p>
            <a:pPr lvl="0"/>
            <a:r>
              <a:rPr lang="fa-IR" sz="2400" dirty="0" smtClean="0">
                <a:cs typeface="2  Titr" pitchFamily="2" charset="-78"/>
              </a:rPr>
              <a:t>1- نفوذ فرهنگی</a:t>
            </a:r>
            <a:endParaRPr lang="en-US" sz="2400" dirty="0">
              <a:cs typeface="2  Titr" pitchFamily="2" charset="-78"/>
            </a:endParaRPr>
          </a:p>
        </p:txBody>
      </p:sp>
    </p:spTree>
    <p:extLst>
      <p:ext uri="{BB962C8B-B14F-4D97-AF65-F5344CB8AC3E}">
        <p14:creationId xmlns:p14="http://schemas.microsoft.com/office/powerpoint/2010/main" val="3281146788"/>
      </p:ext>
    </p:extLst>
  </p:cSld>
  <p:clrMapOvr>
    <a:masterClrMapping/>
  </p:clrMapOvr>
  <p:transition spd="slow">
    <p:plus/>
    <p:sndAc>
      <p:stSnd>
        <p:snd r:embed="rId2" name="chimes.wav"/>
      </p:stSnd>
    </p:sndAc>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solidFill>
                  <a:prstClr val="black"/>
                </a:solidFill>
                <a:cs typeface="2  Titr" pitchFamily="2" charset="-78"/>
              </a:rPr>
              <a:t>انواع نفوذ</a:t>
            </a:r>
            <a:endParaRPr lang="fa-IR" dirty="0"/>
          </a:p>
        </p:txBody>
      </p:sp>
      <p:sp>
        <p:nvSpPr>
          <p:cNvPr id="4" name="Text Placeholder 3"/>
          <p:cNvSpPr>
            <a:spLocks noGrp="1"/>
          </p:cNvSpPr>
          <p:nvPr>
            <p:ph type="body" sz="half" idx="2"/>
          </p:nvPr>
        </p:nvSpPr>
        <p:spPr/>
        <p:txBody>
          <a:bodyPr/>
          <a:lstStyle/>
          <a:p>
            <a:pPr lvl="0">
              <a:buClr>
                <a:srgbClr val="8FCB17"/>
              </a:buClr>
            </a:pPr>
            <a:r>
              <a:rPr lang="fa-IR" sz="1800" b="0" dirty="0">
                <a:solidFill>
                  <a:srgbClr val="C00000"/>
                </a:solidFill>
                <a:cs typeface="2  Titr" pitchFamily="2" charset="-78"/>
              </a:rPr>
              <a:t>1394/6/25</a:t>
            </a:r>
            <a:endParaRPr lang="fa-IR" dirty="0">
              <a:solidFill>
                <a:srgbClr val="C00000"/>
              </a:solidFill>
            </a:endParaRPr>
          </a:p>
          <a:p>
            <a:endParaRPr lang="fa-IR" dirty="0"/>
          </a:p>
        </p:txBody>
      </p:sp>
      <p:sp>
        <p:nvSpPr>
          <p:cNvPr id="5" name="Slide Number Placeholder 4"/>
          <p:cNvSpPr>
            <a:spLocks noGrp="1"/>
          </p:cNvSpPr>
          <p:nvPr>
            <p:ph type="sldNum" sz="quarter" idx="12"/>
          </p:nvPr>
        </p:nvSpPr>
        <p:spPr/>
        <p:txBody>
          <a:bodyPr/>
          <a:lstStyle/>
          <a:p>
            <a:r>
              <a:rPr lang="fa-IR" dirty="0" smtClean="0">
                <a:solidFill>
                  <a:srgbClr val="7E0000"/>
                </a:solidFill>
                <a:cs typeface="B Titr" pitchFamily="2" charset="-78"/>
              </a:rPr>
              <a:t>96</a:t>
            </a:r>
            <a:endParaRPr lang="fa-IR" dirty="0">
              <a:solidFill>
                <a:srgbClr val="7E0000"/>
              </a:solidFill>
              <a:cs typeface="B Titr" pitchFamily="2" charset="-78"/>
            </a:endParaRPr>
          </a:p>
        </p:txBody>
      </p:sp>
      <p:sp>
        <p:nvSpPr>
          <p:cNvPr id="6" name="Rectangle 5"/>
          <p:cNvSpPr/>
          <p:nvPr/>
        </p:nvSpPr>
        <p:spPr>
          <a:xfrm>
            <a:off x="2286000" y="2745736"/>
            <a:ext cx="5958408" cy="1338828"/>
          </a:xfrm>
          <a:prstGeom prst="rect">
            <a:avLst/>
          </a:prstGeom>
        </p:spPr>
        <p:txBody>
          <a:bodyPr wrap="square">
            <a:spAutoFit/>
          </a:bodyPr>
          <a:lstStyle/>
          <a:p>
            <a:pPr lvl="0" algn="just">
              <a:lnSpc>
                <a:spcPct val="150000"/>
              </a:lnSpc>
              <a:spcAft>
                <a:spcPts val="1000"/>
              </a:spcAft>
            </a:pPr>
            <a:r>
              <a:rPr lang="fa-IR" dirty="0">
                <a:ea typeface="Calibri"/>
                <a:cs typeface="2  Titr" pitchFamily="2" charset="-78"/>
              </a:rPr>
              <a:t>نفوذ دشمن پایه‌ی اقتصادِ محکم را متزلزل می کند. آنجاهایی که نفوذ اقتصادی کردند، آنجاهایی که توانستند خودشان را بر اقتصاد کشورها و ملّتها مثل یک بختکی سوار بکنند، پدر آن کشورها درآمد.</a:t>
            </a:r>
            <a:r>
              <a:rPr lang="fa-IR" sz="1400" dirty="0">
                <a:ea typeface="Calibri"/>
                <a:cs typeface="2  Titr" pitchFamily="2" charset="-78"/>
              </a:rPr>
              <a:t> </a:t>
            </a:r>
            <a:endParaRPr lang="en-US" sz="1400" dirty="0">
              <a:ea typeface="Calibri"/>
              <a:cs typeface="2  Titr" pitchFamily="2" charset="-78"/>
            </a:endParaRPr>
          </a:p>
        </p:txBody>
      </p:sp>
      <p:sp>
        <p:nvSpPr>
          <p:cNvPr id="7" name="Rectangle 6"/>
          <p:cNvSpPr/>
          <p:nvPr/>
        </p:nvSpPr>
        <p:spPr>
          <a:xfrm>
            <a:off x="5730108" y="1844824"/>
            <a:ext cx="2148345" cy="461665"/>
          </a:xfrm>
          <a:prstGeom prst="rect">
            <a:avLst/>
          </a:prstGeom>
          <a:solidFill>
            <a:srgbClr val="FFC000"/>
          </a:solidFill>
        </p:spPr>
        <p:txBody>
          <a:bodyPr wrap="none">
            <a:spAutoFit/>
          </a:bodyPr>
          <a:lstStyle/>
          <a:p>
            <a:r>
              <a:rPr lang="fa-IR" sz="2400" dirty="0" smtClean="0">
                <a:cs typeface="2  Titr" pitchFamily="2" charset="-78"/>
              </a:rPr>
              <a:t>2- نفوذ اقتصادی </a:t>
            </a:r>
            <a:endParaRPr lang="fa-IR" sz="2400" dirty="0"/>
          </a:p>
        </p:txBody>
      </p:sp>
    </p:spTree>
    <p:extLst>
      <p:ext uri="{BB962C8B-B14F-4D97-AF65-F5344CB8AC3E}">
        <p14:creationId xmlns:p14="http://schemas.microsoft.com/office/powerpoint/2010/main" val="969799581"/>
      </p:ext>
    </p:extLst>
  </p:cSld>
  <p:clrMapOvr>
    <a:masterClrMapping/>
  </p:clrMapOvr>
  <p:transition spd="slow">
    <p:wedge/>
    <p:sndAc>
      <p:stSnd>
        <p:snd r:embed="rId2" name="chimes.wav"/>
      </p:stSnd>
    </p:sndAc>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solidFill>
                  <a:prstClr val="black"/>
                </a:solidFill>
                <a:cs typeface="2  Titr" pitchFamily="2" charset="-78"/>
              </a:rPr>
              <a:t>انواع نفوذ</a:t>
            </a:r>
            <a:endParaRPr lang="fa-IR" dirty="0"/>
          </a:p>
        </p:txBody>
      </p:sp>
      <p:sp>
        <p:nvSpPr>
          <p:cNvPr id="4" name="Text Placeholder 3"/>
          <p:cNvSpPr>
            <a:spLocks noGrp="1"/>
          </p:cNvSpPr>
          <p:nvPr>
            <p:ph type="body" sz="half" idx="2"/>
          </p:nvPr>
        </p:nvSpPr>
        <p:spPr/>
        <p:txBody>
          <a:bodyPr/>
          <a:lstStyle/>
          <a:p>
            <a:r>
              <a:rPr lang="fa-IR" sz="1800" b="0" dirty="0">
                <a:solidFill>
                  <a:srgbClr val="C00000"/>
                </a:solidFill>
                <a:cs typeface="2  Titr" pitchFamily="2" charset="-78"/>
              </a:rPr>
              <a:t>1394/6/25</a:t>
            </a:r>
            <a:endParaRPr lang="fa-IR" dirty="0"/>
          </a:p>
        </p:txBody>
      </p:sp>
      <p:sp>
        <p:nvSpPr>
          <p:cNvPr id="5" name="Slide Number Placeholder 4"/>
          <p:cNvSpPr>
            <a:spLocks noGrp="1"/>
          </p:cNvSpPr>
          <p:nvPr>
            <p:ph type="sldNum" sz="quarter" idx="12"/>
          </p:nvPr>
        </p:nvSpPr>
        <p:spPr/>
        <p:txBody>
          <a:bodyPr/>
          <a:lstStyle/>
          <a:p>
            <a:r>
              <a:rPr lang="fa-IR" dirty="0" smtClean="0">
                <a:solidFill>
                  <a:srgbClr val="7E0000"/>
                </a:solidFill>
                <a:cs typeface="B Titr" pitchFamily="2" charset="-78"/>
              </a:rPr>
              <a:t>97</a:t>
            </a:r>
            <a:endParaRPr lang="fa-IR" dirty="0">
              <a:solidFill>
                <a:srgbClr val="7E0000"/>
              </a:solidFill>
              <a:cs typeface="B Titr" pitchFamily="2" charset="-78"/>
            </a:endParaRPr>
          </a:p>
        </p:txBody>
      </p:sp>
      <p:sp>
        <p:nvSpPr>
          <p:cNvPr id="6" name="Rectangle 5"/>
          <p:cNvSpPr/>
          <p:nvPr/>
        </p:nvSpPr>
        <p:spPr>
          <a:xfrm>
            <a:off x="1979712" y="2492896"/>
            <a:ext cx="6624736" cy="3000821"/>
          </a:xfrm>
          <a:prstGeom prst="rect">
            <a:avLst/>
          </a:prstGeom>
          <a:solidFill>
            <a:schemeClr val="bg2">
              <a:lumMod val="90000"/>
            </a:schemeClr>
          </a:solidFill>
        </p:spPr>
        <p:txBody>
          <a:bodyPr wrap="square">
            <a:spAutoFit/>
          </a:bodyPr>
          <a:lstStyle/>
          <a:p>
            <a:pPr lvl="0" algn="just">
              <a:lnSpc>
                <a:spcPct val="150000"/>
              </a:lnSpc>
            </a:pPr>
            <a:r>
              <a:rPr lang="fa-IR" dirty="0">
                <a:ea typeface="Calibri"/>
                <a:cs typeface="2  Titr" pitchFamily="2" charset="-78"/>
              </a:rPr>
              <a:t>نفوذ سیاسی این است که در مراکز تصمیم‌گیری، و اگر نشد تصمیم‌سازی، نفوذ بکنند.</a:t>
            </a:r>
            <a:r>
              <a:rPr lang="fa-IR" sz="1400" dirty="0">
                <a:ea typeface="Calibri"/>
                <a:cs typeface="2  Titr" pitchFamily="2" charset="-78"/>
              </a:rPr>
              <a:t> </a:t>
            </a:r>
            <a:endParaRPr lang="en-US" sz="1400" dirty="0">
              <a:ea typeface="Calibri"/>
              <a:cs typeface="2  Titr" pitchFamily="2" charset="-78"/>
            </a:endParaRPr>
          </a:p>
          <a:p>
            <a:pPr lvl="0" algn="just">
              <a:lnSpc>
                <a:spcPct val="150000"/>
              </a:lnSpc>
            </a:pPr>
            <a:r>
              <a:rPr lang="fa-IR" dirty="0">
                <a:ea typeface="Calibri"/>
                <a:cs typeface="2  Titr" pitchFamily="2" charset="-78"/>
              </a:rPr>
              <a:t>وقتی دستگاه‌های سیاسی و دستگاه‌های مدیریّتی یک کشور تحت‌تأثیر دشمنان مستکبر قرار گرفت، آن‌وقت </a:t>
            </a:r>
            <a:r>
              <a:rPr lang="fa-IR" dirty="0" smtClean="0">
                <a:ea typeface="Calibri"/>
                <a:cs typeface="2  Titr" pitchFamily="2" charset="-78"/>
              </a:rPr>
              <a:t>همه‌ </a:t>
            </a:r>
            <a:r>
              <a:rPr lang="fa-IR" dirty="0">
                <a:ea typeface="Calibri"/>
                <a:cs typeface="2  Titr" pitchFamily="2" charset="-78"/>
              </a:rPr>
              <a:t>تصمیم‌گیری‌ها در این کشور بر طبقِ خواست و میل و </a:t>
            </a:r>
            <a:r>
              <a:rPr lang="fa-IR" dirty="0" smtClean="0">
                <a:ea typeface="Calibri"/>
                <a:cs typeface="2  Titr" pitchFamily="2" charset="-78"/>
              </a:rPr>
              <a:t>اراده‌ مستکبرین </a:t>
            </a:r>
            <a:r>
              <a:rPr lang="fa-IR" dirty="0">
                <a:ea typeface="Calibri"/>
                <a:cs typeface="2  Titr" pitchFamily="2" charset="-78"/>
              </a:rPr>
              <a:t>انجام خواهد گرفت. </a:t>
            </a:r>
            <a:endParaRPr lang="en-US" sz="1400" dirty="0">
              <a:ea typeface="Calibri"/>
              <a:cs typeface="2  Titr" pitchFamily="2" charset="-78"/>
            </a:endParaRPr>
          </a:p>
          <a:p>
            <a:pPr lvl="0" algn="just">
              <a:lnSpc>
                <a:spcPct val="150000"/>
              </a:lnSpc>
              <a:spcAft>
                <a:spcPts val="1000"/>
              </a:spcAft>
            </a:pPr>
            <a:r>
              <a:rPr lang="fa-IR" dirty="0">
                <a:ea typeface="Calibri"/>
                <a:cs typeface="2  Titr" pitchFamily="2" charset="-78"/>
              </a:rPr>
              <a:t>وقتی یک کشوری تحت نفوذ سیاسی قرار گرفت، حرکت آن کشور، جهت‌گیری آن کشور در دستگاه‌های مدیریّتی، بر طبق اراده‌ی آنها[دشمنان] است. </a:t>
            </a:r>
            <a:endParaRPr lang="en-US" sz="1400" dirty="0">
              <a:ea typeface="Calibri"/>
              <a:cs typeface="2  Titr" pitchFamily="2" charset="-78"/>
            </a:endParaRPr>
          </a:p>
        </p:txBody>
      </p:sp>
      <p:sp>
        <p:nvSpPr>
          <p:cNvPr id="7" name="Rectangle 6"/>
          <p:cNvSpPr/>
          <p:nvPr/>
        </p:nvSpPr>
        <p:spPr>
          <a:xfrm>
            <a:off x="6732240" y="1916832"/>
            <a:ext cx="1578261" cy="369332"/>
          </a:xfrm>
          <a:prstGeom prst="rect">
            <a:avLst/>
          </a:prstGeom>
          <a:solidFill>
            <a:srgbClr val="FFC000"/>
          </a:solidFill>
        </p:spPr>
        <p:txBody>
          <a:bodyPr wrap="square">
            <a:spAutoFit/>
          </a:bodyPr>
          <a:lstStyle/>
          <a:p>
            <a:r>
              <a:rPr lang="fa-IR" dirty="0" smtClean="0">
                <a:cs typeface="2  Titr" pitchFamily="2" charset="-78"/>
              </a:rPr>
              <a:t>3- نفوذ سیاسی </a:t>
            </a:r>
            <a:endParaRPr lang="fa-IR" dirty="0"/>
          </a:p>
        </p:txBody>
      </p:sp>
    </p:spTree>
    <p:extLst>
      <p:ext uri="{BB962C8B-B14F-4D97-AF65-F5344CB8AC3E}">
        <p14:creationId xmlns:p14="http://schemas.microsoft.com/office/powerpoint/2010/main" val="1969300405"/>
      </p:ext>
    </p:extLst>
  </p:cSld>
  <p:clrMapOvr>
    <a:masterClrMapping/>
  </p:clrMapOvr>
  <p:transition spd="slow">
    <p:zoom dir="in"/>
    <p:sndAc>
      <p:stSnd>
        <p:snd r:embed="rId2" name="chimes.wav"/>
      </p:stSnd>
    </p:sndAc>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pPr algn="ctr"/>
            <a:r>
              <a:rPr lang="fa-IR" sz="2400" dirty="0" smtClean="0">
                <a:cs typeface="2  Titr" pitchFamily="2" charset="-78"/>
              </a:rPr>
              <a:t>1-6-ضرورت </a:t>
            </a:r>
            <a:r>
              <a:rPr lang="fa-IR" sz="2400" dirty="0">
                <a:cs typeface="2  Titr" pitchFamily="2" charset="-78"/>
              </a:rPr>
              <a:t>هوشیاری در مقابل شیوه های نفوذ</a:t>
            </a:r>
            <a:r>
              <a:rPr lang="en-US" sz="2400" dirty="0">
                <a:cs typeface="2  Titr" pitchFamily="2" charset="-78"/>
              </a:rPr>
              <a:t/>
            </a:r>
            <a:br>
              <a:rPr lang="en-US" sz="2400" dirty="0">
                <a:cs typeface="2  Titr" pitchFamily="2" charset="-78"/>
              </a:rPr>
            </a:br>
            <a:endParaRPr lang="fa-IR" sz="2400" dirty="0">
              <a:cs typeface="2  Titr" pitchFamily="2" charset="-78"/>
            </a:endParaRPr>
          </a:p>
        </p:txBody>
      </p:sp>
      <p:sp>
        <p:nvSpPr>
          <p:cNvPr id="4" name="Text Placeholder 3"/>
          <p:cNvSpPr>
            <a:spLocks noGrp="1"/>
          </p:cNvSpPr>
          <p:nvPr>
            <p:ph type="body" sz="half" idx="2"/>
          </p:nvPr>
        </p:nvSpPr>
        <p:spPr/>
        <p:txBody>
          <a:bodyPr/>
          <a:lstStyle/>
          <a:p>
            <a:pPr algn="ctr"/>
            <a:r>
              <a:rPr lang="fa-IR" dirty="0">
                <a:solidFill>
                  <a:srgbClr val="990000"/>
                </a:solidFill>
                <a:cs typeface="2  Titr" pitchFamily="2" charset="-78"/>
              </a:rPr>
              <a:t>در دیدار دو هزار و پانصد نفر از فرماندهان بسیج</a:t>
            </a:r>
          </a:p>
          <a:p>
            <a:pPr algn="ctr"/>
            <a:r>
              <a:rPr lang="fa-IR" dirty="0">
                <a:solidFill>
                  <a:srgbClr val="990000"/>
                </a:solidFill>
                <a:cs typeface="2  Titr" pitchFamily="2" charset="-78"/>
              </a:rPr>
              <a:t>1394/09/04</a:t>
            </a:r>
          </a:p>
          <a:p>
            <a:endParaRPr lang="fa-IR" dirty="0"/>
          </a:p>
        </p:txBody>
      </p:sp>
      <p:sp>
        <p:nvSpPr>
          <p:cNvPr id="5" name="Slide Number Placeholder 4"/>
          <p:cNvSpPr>
            <a:spLocks noGrp="1"/>
          </p:cNvSpPr>
          <p:nvPr>
            <p:ph type="sldNum" sz="quarter" idx="12"/>
          </p:nvPr>
        </p:nvSpPr>
        <p:spPr/>
        <p:txBody>
          <a:bodyPr/>
          <a:lstStyle/>
          <a:p>
            <a:r>
              <a:rPr lang="fa-IR" dirty="0" smtClean="0">
                <a:solidFill>
                  <a:srgbClr val="7E0000"/>
                </a:solidFill>
                <a:cs typeface="B Titr" pitchFamily="2" charset="-78"/>
              </a:rPr>
              <a:t>98</a:t>
            </a:r>
            <a:endParaRPr lang="fa-IR" dirty="0">
              <a:solidFill>
                <a:srgbClr val="7E0000"/>
              </a:solidFill>
              <a:cs typeface="B Titr" pitchFamily="2" charset="-78"/>
            </a:endParaRPr>
          </a:p>
        </p:txBody>
      </p:sp>
      <p:sp>
        <p:nvSpPr>
          <p:cNvPr id="7" name="Rectangle 6"/>
          <p:cNvSpPr/>
          <p:nvPr/>
        </p:nvSpPr>
        <p:spPr>
          <a:xfrm>
            <a:off x="2195736" y="2420888"/>
            <a:ext cx="6192688" cy="1754326"/>
          </a:xfrm>
          <a:prstGeom prst="rect">
            <a:avLst/>
          </a:prstGeom>
          <a:solidFill>
            <a:schemeClr val="accent1">
              <a:lumMod val="20000"/>
              <a:lumOff val="80000"/>
            </a:schemeClr>
          </a:solidFill>
        </p:spPr>
        <p:txBody>
          <a:bodyPr wrap="square">
            <a:spAutoFit/>
          </a:bodyPr>
          <a:lstStyle/>
          <a:p>
            <a:pPr algn="just">
              <a:lnSpc>
                <a:spcPct val="150000"/>
              </a:lnSpc>
            </a:pPr>
            <a:r>
              <a:rPr lang="fa-IR" dirty="0">
                <a:cs typeface="2  Titr" pitchFamily="2" charset="-78"/>
              </a:rPr>
              <a:t>برخی به طرح موضوع نفوذ واکنش نشان دادند و گفتند که از این موضوع، استفاده‌ی جناحی می‌شود، البته اگر کسانی از آن استفاده‌ی جناحی می‌کنند، کار اشتباهی است اما این حرف‌ها نباید موجب غفلت از اصل موضوع «نفوذ» و فراموشی آن شود.</a:t>
            </a:r>
          </a:p>
        </p:txBody>
      </p:sp>
      <p:sp>
        <p:nvSpPr>
          <p:cNvPr id="8" name="Rectangle 7"/>
          <p:cNvSpPr/>
          <p:nvPr/>
        </p:nvSpPr>
        <p:spPr>
          <a:xfrm>
            <a:off x="4355976" y="1907540"/>
            <a:ext cx="3462093" cy="369332"/>
          </a:xfrm>
          <a:prstGeom prst="rect">
            <a:avLst/>
          </a:prstGeom>
          <a:solidFill>
            <a:srgbClr val="FFC000"/>
          </a:solidFill>
        </p:spPr>
        <p:txBody>
          <a:bodyPr wrap="square">
            <a:spAutoFit/>
          </a:bodyPr>
          <a:lstStyle/>
          <a:p>
            <a:r>
              <a:rPr lang="fa-IR" dirty="0" smtClean="0">
                <a:cs typeface="2  Titr" pitchFamily="2" charset="-78"/>
              </a:rPr>
              <a:t>1- عدم غفلت</a:t>
            </a:r>
            <a:endParaRPr lang="en-US" dirty="0">
              <a:cs typeface="2  Titr" pitchFamily="2" charset="-78"/>
            </a:endParaRPr>
          </a:p>
        </p:txBody>
      </p:sp>
    </p:spTree>
    <p:extLst>
      <p:ext uri="{BB962C8B-B14F-4D97-AF65-F5344CB8AC3E}">
        <p14:creationId xmlns:p14="http://schemas.microsoft.com/office/powerpoint/2010/main" val="2308654000"/>
      </p:ext>
    </p:extLst>
  </p:cSld>
  <p:clrMapOvr>
    <a:masterClrMapping/>
  </p:clrMapOvr>
  <p:transition spd="slow">
    <p:wheel spokes="1"/>
    <p:sndAc>
      <p:stSnd>
        <p:snd r:embed="rId2" name="chimes.wav"/>
      </p:stSnd>
    </p:sndAc>
  </p:transition>
  <p:timing>
    <p:tnLst>
      <p:par>
        <p:cTn id="1" dur="indefinite" restart="never" nodeType="tmRoot"/>
      </p:par>
    </p:tnLst>
  </p:timing>
</p:sld>
</file>

<file path=ppt/theme/_rels/theme10.xml.rels><?xml version="1.0" encoding="UTF-8" standalone="yes"?>
<Relationships xmlns="http://schemas.openxmlformats.org/package/2006/relationships"><Relationship Id="rId1" Type="http://schemas.openxmlformats.org/officeDocument/2006/relationships/image" Target="../media/image3.jpeg"/></Relationships>
</file>

<file path=ppt/theme/_rels/them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12.xml.rels><?xml version="1.0" encoding="UTF-8" standalone="yes"?>
<Relationships xmlns="http://schemas.openxmlformats.org/package/2006/relationships"><Relationship Id="rId1" Type="http://schemas.openxmlformats.org/officeDocument/2006/relationships/image" Target="../media/image4.jpeg"/></Relationships>
</file>

<file path=ppt/theme/_rels/theme13.xml.rels><?xml version="1.0" encoding="UTF-8" standalone="yes"?>
<Relationships xmlns="http://schemas.openxmlformats.org/package/2006/relationships"><Relationship Id="rId1" Type="http://schemas.openxmlformats.org/officeDocument/2006/relationships/image" Target="../media/image5.jpeg"/></Relationships>
</file>

<file path=ppt/theme/_rels/them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16.xml.rels><?xml version="1.0" encoding="UTF-8" standalone="yes"?>
<Relationships xmlns="http://schemas.openxmlformats.org/package/2006/relationships"><Relationship Id="rId1" Type="http://schemas.openxmlformats.org/officeDocument/2006/relationships/image" Target="../media/image3.jpeg"/></Relationships>
</file>

<file path=ppt/theme/_rels/them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18.xml.rels><?xml version="1.0" encoding="UTF-8" standalone="yes"?>
<Relationships xmlns="http://schemas.openxmlformats.org/package/2006/relationships"><Relationship Id="rId1" Type="http://schemas.openxmlformats.org/officeDocument/2006/relationships/image" Target="../media/image4.jpeg"/></Relationships>
</file>

<file path=ppt/theme/_rels/theme19.xml.rels><?xml version="1.0" encoding="UTF-8" standalone="yes"?>
<Relationships xmlns="http://schemas.openxmlformats.org/package/2006/relationships"><Relationship Id="rId1" Type="http://schemas.openxmlformats.org/officeDocument/2006/relationships/image" Target="../media/image5.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2.xml.rels><?xml version="1.0" encoding="UTF-8" standalone="yes"?>
<Relationships xmlns="http://schemas.openxmlformats.org/package/2006/relationships"><Relationship Id="rId1" Type="http://schemas.openxmlformats.org/officeDocument/2006/relationships/image" Target="../media/image3.jpeg"/></Relationships>
</file>

<file path=ppt/theme/_rels/them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4.xml.rels><?xml version="1.0" encoding="UTF-8" standalone="yes"?>
<Relationships xmlns="http://schemas.openxmlformats.org/package/2006/relationships"><Relationship Id="rId1" Type="http://schemas.openxmlformats.org/officeDocument/2006/relationships/image" Target="../media/image4.jpeg"/></Relationships>
</file>

<file path=ppt/theme/_rels/theme25.xml.rels><?xml version="1.0" encoding="UTF-8" standalone="yes"?>
<Relationships xmlns="http://schemas.openxmlformats.org/package/2006/relationships"><Relationship Id="rId1" Type="http://schemas.openxmlformats.org/officeDocument/2006/relationships/image" Target="../media/image5.jpeg"/></Relationships>
</file>

<file path=ppt/theme/_rels/them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8.xml.rels><?xml version="1.0" encoding="UTF-8" standalone="yes"?>
<Relationships xmlns="http://schemas.openxmlformats.org/package/2006/relationships"><Relationship Id="rId1" Type="http://schemas.openxmlformats.org/officeDocument/2006/relationships/image" Target="../media/image3.jpeg"/></Relationships>
</file>

<file path=ppt/theme/_rels/them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_rels/theme30.xml.rels><?xml version="1.0" encoding="UTF-8" standalone="yes"?>
<Relationships xmlns="http://schemas.openxmlformats.org/package/2006/relationships"><Relationship Id="rId1" Type="http://schemas.openxmlformats.org/officeDocument/2006/relationships/image" Target="../media/image4.jpeg"/></Relationships>
</file>

<file path=ppt/theme/_rels/theme31.xml.rels><?xml version="1.0" encoding="UTF-8" standalone="yes"?>
<Relationships xmlns="http://schemas.openxmlformats.org/package/2006/relationships"><Relationship Id="rId1" Type="http://schemas.openxmlformats.org/officeDocument/2006/relationships/image" Target="../media/image5.jpeg"/></Relationships>
</file>

<file path=ppt/theme/_rels/them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4.jpeg"/></Relationships>
</file>

<file path=ppt/theme/_rels/theme6.xml.rels><?xml version="1.0" encoding="UTF-8" standalone="yes"?>
<Relationships xmlns="http://schemas.openxmlformats.org/package/2006/relationships"><Relationship Id="rId1" Type="http://schemas.openxmlformats.org/officeDocument/2006/relationships/image" Target="../media/image5.jpeg"/></Relationships>
</file>

<file path=ppt/theme/_rels/them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4_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11.xml><?xml version="1.0" encoding="utf-8"?>
<a:theme xmlns:a="http://schemas.openxmlformats.org/drawingml/2006/main" name="5_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12.xml><?xml version="1.0" encoding="utf-8"?>
<a:theme xmlns:a="http://schemas.openxmlformats.org/drawingml/2006/main" name="2_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13.xml><?xml version="1.0" encoding="utf-8"?>
<a:theme xmlns:a="http://schemas.openxmlformats.org/drawingml/2006/main" name="Opulent">
  <a:themeElements>
    <a:clrScheme name="Custom 4">
      <a:dk1>
        <a:sysClr val="windowText" lastClr="000000"/>
      </a:dk1>
      <a:lt1>
        <a:sysClr val="window" lastClr="FFFFFF"/>
      </a:lt1>
      <a:dk2>
        <a:srgbClr val="B13F9A"/>
      </a:dk2>
      <a:lt2>
        <a:srgbClr val="F4E7ED"/>
      </a:lt2>
      <a:accent1>
        <a:srgbClr val="00B050"/>
      </a:accent1>
      <a:accent2>
        <a:srgbClr val="AC66BB"/>
      </a:accent2>
      <a:accent3>
        <a:srgbClr val="79FFB6"/>
      </a:accent3>
      <a:accent4>
        <a:srgbClr val="EEE0F1"/>
      </a:accent4>
      <a:accent5>
        <a:srgbClr val="00B050"/>
      </a:accent5>
      <a:accent6>
        <a:srgbClr val="00843C"/>
      </a:accent6>
      <a:hlink>
        <a:srgbClr val="92D050"/>
      </a:hlink>
      <a:folHlink>
        <a:srgbClr val="79FFB6"/>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14.xml><?xml version="1.0" encoding="utf-8"?>
<a:theme xmlns:a="http://schemas.openxmlformats.org/drawingml/2006/main" name="1_ParentOpnHse">
  <a:themeElements>
    <a:clrScheme name="ParentOpnHse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fontScheme name="ParentOpnHse">
      <a:majorFont>
        <a:latin typeface="Georgi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ParentOpnHs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ParentOpnHse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ParentOpnHse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ParentOpnHse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ParentOpnHse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ParentOpnHse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ParentOpnHse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ParentOpnHse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ParentOpnHse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ParentOpnHse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6_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16.xml><?xml version="1.0" encoding="utf-8"?>
<a:theme xmlns:a="http://schemas.openxmlformats.org/drawingml/2006/main" name="5_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17.xml><?xml version="1.0" encoding="utf-8"?>
<a:theme xmlns:a="http://schemas.openxmlformats.org/drawingml/2006/main" name="7_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18.xml><?xml version="1.0" encoding="utf-8"?>
<a:theme xmlns:a="http://schemas.openxmlformats.org/drawingml/2006/main" name="3_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19.xml><?xml version="1.0" encoding="utf-8"?>
<a:theme xmlns:a="http://schemas.openxmlformats.org/drawingml/2006/main" name="2_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2_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0.xml><?xml version="1.0" encoding="utf-8"?>
<a:theme xmlns:a="http://schemas.openxmlformats.org/drawingml/2006/main" name="2_ParentOpnHse">
  <a:themeElements>
    <a:clrScheme name="ParentOpnHse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fontScheme name="ParentOpnHse">
      <a:majorFont>
        <a:latin typeface="Georgi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ParentOpnHs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ParentOpnHse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ParentOpnHse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ParentOpnHse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ParentOpnHse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ParentOpnHse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ParentOpnHse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ParentOpnHse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ParentOpnHse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ParentOpnHse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8_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2.xml><?xml version="1.0" encoding="utf-8"?>
<a:theme xmlns:a="http://schemas.openxmlformats.org/drawingml/2006/main" name="6_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3.xml><?xml version="1.0" encoding="utf-8"?>
<a:theme xmlns:a="http://schemas.openxmlformats.org/drawingml/2006/main" name="9_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4.xml><?xml version="1.0" encoding="utf-8"?>
<a:theme xmlns:a="http://schemas.openxmlformats.org/drawingml/2006/main" name="4_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5.xml><?xml version="1.0" encoding="utf-8"?>
<a:theme xmlns:a="http://schemas.openxmlformats.org/drawingml/2006/main" name="3_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6.xml><?xml version="1.0" encoding="utf-8"?>
<a:theme xmlns:a="http://schemas.openxmlformats.org/drawingml/2006/main" name="3_ParentOpnHse">
  <a:themeElements>
    <a:clrScheme name="ParentOpnHse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fontScheme name="ParentOpnHse">
      <a:majorFont>
        <a:latin typeface="Georgi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ParentOpnHs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ParentOpnHse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ParentOpnHse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ParentOpnHse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ParentOpnHse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ParentOpnHse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ParentOpnHse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ParentOpnHse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ParentOpnHse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ParentOpnHse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10_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8.xml><?xml version="1.0" encoding="utf-8"?>
<a:theme xmlns:a="http://schemas.openxmlformats.org/drawingml/2006/main" name="7_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9.xml><?xml version="1.0" encoding="utf-8"?>
<a:theme xmlns:a="http://schemas.openxmlformats.org/drawingml/2006/main" name="11_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3_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30.xml><?xml version="1.0" encoding="utf-8"?>
<a:theme xmlns:a="http://schemas.openxmlformats.org/drawingml/2006/main" name="5_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31.xml><?xml version="1.0" encoding="utf-8"?>
<a:theme xmlns:a="http://schemas.openxmlformats.org/drawingml/2006/main" name="4_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32.xml><?xml version="1.0" encoding="utf-8"?>
<a:theme xmlns:a="http://schemas.openxmlformats.org/drawingml/2006/main" name="4_ParentOpnHse">
  <a:themeElements>
    <a:clrScheme name="ParentOpnHse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fontScheme name="ParentOpnHse">
      <a:majorFont>
        <a:latin typeface="Georgi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ParentOpnHs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ParentOpnHse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ParentOpnHse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ParentOpnHse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ParentOpnHse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ParentOpnHse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ParentOpnHse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ParentOpnHse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ParentOpnHse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ParentOpnHse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3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5.xml><?xml version="1.0" encoding="utf-8"?>
<a:theme xmlns:a="http://schemas.openxmlformats.org/drawingml/2006/main" name="1_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6.xml><?xml version="1.0" encoding="utf-8"?>
<a:theme xmlns:a="http://schemas.openxmlformats.org/drawingml/2006/main" name="1_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7.xml><?xml version="1.0" encoding="utf-8"?>
<a:theme xmlns:a="http://schemas.openxmlformats.org/drawingml/2006/main" name="ParentOpnHse">
  <a:themeElements>
    <a:clrScheme name="ParentOpnHse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fontScheme name="ParentOpnHse">
      <a:majorFont>
        <a:latin typeface="Georgi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ParentOpnHs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ParentOpnHse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ParentOpnHse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ParentOpnHse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ParentOpnHse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ParentOpnHse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ParentOpnHse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ParentOpnHse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ParentOpnHse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ParentOpnHse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Theme_Mod_theme">
  <a:themeElements>
    <a:clrScheme name="Mod">
      <a:dk1>
        <a:sysClr val="windowText" lastClr="000000"/>
      </a:dk1>
      <a:lt1>
        <a:sysClr val="window" lastClr="FFFFFF"/>
      </a:lt1>
      <a:dk2>
        <a:srgbClr val="065218"/>
      </a:dk2>
      <a:lt2>
        <a:srgbClr val="EDF3AE"/>
      </a:lt2>
      <a:accent1>
        <a:srgbClr val="8FCB17"/>
      </a:accent1>
      <a:accent2>
        <a:srgbClr val="769F11"/>
      </a:accent2>
      <a:accent3>
        <a:srgbClr val="D4E336"/>
      </a:accent3>
      <a:accent4>
        <a:srgbClr val="0C8228"/>
      </a:accent4>
      <a:accent5>
        <a:srgbClr val="C0EDA8"/>
      </a:accent5>
      <a:accent6>
        <a:srgbClr val="3B4F18"/>
      </a:accent6>
      <a:hlink>
        <a:srgbClr val="0A6A21"/>
      </a:hlink>
      <a:folHlink>
        <a:srgbClr val="406EA5"/>
      </a:folHlink>
    </a:clrScheme>
    <a:fontScheme name="Mod">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od">
      <a:fillStyleLst>
        <a:solidFill>
          <a:schemeClr val="phClr"/>
        </a:solidFill>
        <a:solidFill>
          <a:schemeClr val="phClr">
            <a:tint val="80000"/>
          </a:schemeClr>
        </a:solidFill>
        <a:solidFill>
          <a:schemeClr val="phClr">
            <a:shade val="30000"/>
            <a:satMod val="150000"/>
          </a:schemeClr>
        </a:solidFill>
      </a:fillStyleLst>
      <a:lnStyleLst>
        <a:ln w="9525" cap="flat" cmpd="sng" algn="ctr">
          <a:solidFill>
            <a:schemeClr val="phClr">
              <a:tint val="90000"/>
              <a:satMod val="105000"/>
            </a:schemeClr>
          </a:solidFill>
          <a:prstDash val="solid"/>
        </a:ln>
        <a:ln w="50800" cap="flat" cmpd="sng" algn="ctr">
          <a:solidFill>
            <a:schemeClr val="phClr">
              <a:tint val="90000"/>
            </a:schemeClr>
          </a:solidFill>
          <a:prstDash val="solid"/>
        </a:ln>
        <a:ln w="76200" cap="flat" cmpd="dbl" algn="ctr">
          <a:solidFill>
            <a:schemeClr val="phClr">
              <a:tint val="90000"/>
            </a:schemeClr>
          </a:solidFill>
          <a:prstDash val="solid"/>
        </a:ln>
      </a:lnStyleLst>
      <a:effectStyleLst>
        <a:effectStyle>
          <a:effectLst/>
        </a:effectStyle>
        <a:effectStyle>
          <a:effectLst>
            <a:outerShdw blurRad="76200" dist="25400" dir="5400000" sx="101000" sy="101000" rotWithShape="0">
              <a:srgbClr val="000000">
                <a:alpha val="50000"/>
              </a:srgbClr>
            </a:outerShdw>
          </a:effectLst>
        </a:effectStyle>
        <a:effectStyle>
          <a:effectLst>
            <a:outerShdw blurRad="76200" dist="50800" dir="5400000" sx="101000" sy="101000" rotWithShape="0">
              <a:srgbClr val="000000">
                <a:alpha val="50000"/>
              </a:srgbClr>
            </a:outerShdw>
            <a:reflection blurRad="12700" stA="30000" endPos="30000" dist="50800" dir="5400000" sy="-100000" rotWithShape="0"/>
          </a:effectLst>
          <a:scene3d>
            <a:camera prst="orthographicFront">
              <a:rot lat="0" lon="0" rev="0"/>
            </a:camera>
            <a:lightRig rig="twoPt" dir="t">
              <a:rot lat="0" lon="0" rev="5400000"/>
            </a:lightRig>
          </a:scene3d>
          <a:sp3d prstMaterial="softmetal">
            <a:bevelT w="63500" h="25400" prst="coolSlant"/>
          </a:sp3d>
        </a:effectStyle>
      </a:effectStyleLst>
      <a:bgFillStyleLst>
        <a:solidFill>
          <a:schemeClr val="phClr">
            <a:satMod val="125000"/>
          </a:schemeClr>
        </a:solidFill>
        <a:solidFill>
          <a:schemeClr val="phClr">
            <a:shade val="30000"/>
            <a:satMod val="150000"/>
          </a:schemeClr>
        </a:solidFill>
        <a:gradFill>
          <a:gsLst>
            <a:gs pos="0">
              <a:schemeClr val="phClr">
                <a:tint val="100000"/>
                <a:shade val="80000"/>
                <a:satMod val="135000"/>
              </a:schemeClr>
            </a:gs>
            <a:gs pos="55000">
              <a:schemeClr val="phClr">
                <a:tint val="70000"/>
                <a:shade val="100000"/>
                <a:satMod val="150000"/>
              </a:schemeClr>
            </a:gs>
            <a:gs pos="100000">
              <a:schemeClr val="phClr">
                <a:tint val="70000"/>
                <a:shade val="100000"/>
                <a:satMod val="150000"/>
              </a:schemeClr>
            </a:gs>
          </a:gsLst>
          <a:lin ang="5400000" scaled="0"/>
        </a:gradFill>
      </a:bgFillStyleLst>
    </a:fmtScheme>
  </a:themeElements>
  <a:objectDefaults/>
  <a:extraClrSchemeLst/>
</a:theme>
</file>

<file path=ppt/theme/theme9.xml><?xml version="1.0" encoding="utf-8"?>
<a:theme xmlns:a="http://schemas.openxmlformats.org/drawingml/2006/main" name="4_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Override1.xml><?xml version="1.0" encoding="utf-8"?>
<a:themeOverride xmlns:a="http://schemas.openxmlformats.org/drawingml/2006/main">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themeOverride>
</file>

<file path=ppt/theme/themeOverride2.xml><?xml version="1.0" encoding="utf-8"?>
<a:themeOverride xmlns:a="http://schemas.openxmlformats.org/drawingml/2006/main">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themeOverride>
</file>

<file path=ppt/theme/themeOverride3.xml><?xml version="1.0" encoding="utf-8"?>
<a:themeOverride xmlns:a="http://schemas.openxmlformats.org/drawingml/2006/main">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themeOverride>
</file>

<file path=docProps/app.xml><?xml version="1.0" encoding="utf-8"?>
<Properties xmlns="http://schemas.openxmlformats.org/officeDocument/2006/extended-properties" xmlns:vt="http://schemas.openxmlformats.org/officeDocument/2006/docPropsVTypes">
  <TotalTime>11002</TotalTime>
  <Words>15418</Words>
  <Application>Microsoft Office PowerPoint</Application>
  <PresentationFormat>On-screen Show (4:3)</PresentationFormat>
  <Paragraphs>996</Paragraphs>
  <Slides>156</Slides>
  <Notes>0</Notes>
  <HiddenSlides>0</HiddenSlides>
  <MMClips>0</MMClips>
  <ScaleCrop>false</ScaleCrop>
  <HeadingPairs>
    <vt:vector size="4" baseType="variant">
      <vt:variant>
        <vt:lpstr>Theme</vt:lpstr>
      </vt:variant>
      <vt:variant>
        <vt:i4>33</vt:i4>
      </vt:variant>
      <vt:variant>
        <vt:lpstr>Slide Titles</vt:lpstr>
      </vt:variant>
      <vt:variant>
        <vt:i4>156</vt:i4>
      </vt:variant>
    </vt:vector>
  </HeadingPairs>
  <TitlesOfParts>
    <vt:vector size="189" baseType="lpstr">
      <vt:lpstr>Theme1</vt:lpstr>
      <vt:lpstr>2_Civic</vt:lpstr>
      <vt:lpstr>3_Equity</vt:lpstr>
      <vt:lpstr>3_Civic</vt:lpstr>
      <vt:lpstr>1_Solstice</vt:lpstr>
      <vt:lpstr>1_Opulent</vt:lpstr>
      <vt:lpstr>ParentOpnHse</vt:lpstr>
      <vt:lpstr>Theme_Mod_theme</vt:lpstr>
      <vt:lpstr>4_Civic</vt:lpstr>
      <vt:lpstr>4_Equity</vt:lpstr>
      <vt:lpstr>5_Civic</vt:lpstr>
      <vt:lpstr>2_Solstice</vt:lpstr>
      <vt:lpstr>Opulent</vt:lpstr>
      <vt:lpstr>1_ParentOpnHse</vt:lpstr>
      <vt:lpstr>6_Civic</vt:lpstr>
      <vt:lpstr>5_Equity</vt:lpstr>
      <vt:lpstr>7_Civic</vt:lpstr>
      <vt:lpstr>3_Solstice</vt:lpstr>
      <vt:lpstr>2_Opulent</vt:lpstr>
      <vt:lpstr>2_ParentOpnHse</vt:lpstr>
      <vt:lpstr>8_Civic</vt:lpstr>
      <vt:lpstr>6_Equity</vt:lpstr>
      <vt:lpstr>9_Civic</vt:lpstr>
      <vt:lpstr>4_Solstice</vt:lpstr>
      <vt:lpstr>3_Opulent</vt:lpstr>
      <vt:lpstr>3_ParentOpnHse</vt:lpstr>
      <vt:lpstr>10_Civic</vt:lpstr>
      <vt:lpstr>7_Equity</vt:lpstr>
      <vt:lpstr>11_Civic</vt:lpstr>
      <vt:lpstr>5_Solstice</vt:lpstr>
      <vt:lpstr>4_Opulent</vt:lpstr>
      <vt:lpstr>4_ParentOpnHse</vt:lpstr>
      <vt:lpstr>Office Theme</vt:lpstr>
      <vt:lpstr>سیری  در  منظومه فکری    امام خامنه ای (مدظله العالی)   هشدارها و انذارها   (از فروردین تا بهمن1394)  </vt:lpstr>
      <vt:lpstr>    اهم هشدار  و انظارهای مقام معظم رهبری</vt:lpstr>
      <vt:lpstr>1- بخش فرهنگی- اجتماعی</vt:lpstr>
      <vt:lpstr>1-1- جامعه و مردم</vt:lpstr>
      <vt:lpstr>1-1- جامعه و مردم</vt:lpstr>
      <vt:lpstr>1-1- جامعه و مردم</vt:lpstr>
      <vt:lpstr>1-1- جامعه و مردم</vt:lpstr>
      <vt:lpstr>2-1-آموزش و پرورش</vt:lpstr>
      <vt:lpstr>2-1-آموزش و پرورش</vt:lpstr>
      <vt:lpstr>2-1-آموزش و پرورش</vt:lpstr>
      <vt:lpstr>2-1-آموزش و پرورش</vt:lpstr>
      <vt:lpstr>2-1-آموزش و پرورش</vt:lpstr>
      <vt:lpstr>3-1-دانشگاه</vt:lpstr>
      <vt:lpstr>3-1-دانشگاه</vt:lpstr>
      <vt:lpstr>3-1-دانشگاه</vt:lpstr>
      <vt:lpstr>3-1-دانشگاه</vt:lpstr>
      <vt:lpstr>3-1-دانشگاه</vt:lpstr>
      <vt:lpstr>3-1-دانشگاه</vt:lpstr>
      <vt:lpstr>3-1-دانشگاه</vt:lpstr>
      <vt:lpstr>3-1-دانشگاه</vt:lpstr>
      <vt:lpstr>3-1-دانشگاه</vt:lpstr>
      <vt:lpstr>نخبگان</vt:lpstr>
      <vt:lpstr>نخبگان</vt:lpstr>
      <vt:lpstr>نخبگان</vt:lpstr>
      <vt:lpstr>نخبگان</vt:lpstr>
      <vt:lpstr>نخبگان</vt:lpstr>
      <vt:lpstr>2- سیاسی</vt:lpstr>
      <vt:lpstr>1-2-دولت</vt:lpstr>
      <vt:lpstr>1-2-دولت</vt:lpstr>
      <vt:lpstr>1-2-دولت</vt:lpstr>
      <vt:lpstr>1-2-دولت</vt:lpstr>
      <vt:lpstr>1-2-دولت</vt:lpstr>
      <vt:lpstr>1-2-دولت</vt:lpstr>
      <vt:lpstr>1-2-دولت</vt:lpstr>
      <vt:lpstr>1-2-دولت</vt:lpstr>
      <vt:lpstr>1-2-دولت</vt:lpstr>
      <vt:lpstr>2-2- مجلس شورای اسلامی  </vt:lpstr>
      <vt:lpstr>2-2- مجلس شورای اسلامی  </vt:lpstr>
      <vt:lpstr>2-2- مجلس شورای اسلامی  </vt:lpstr>
      <vt:lpstr>2-2- مجلس شورای اسلامی  </vt:lpstr>
      <vt:lpstr>پیروزی انقلاب اسلامی  نشان‌دهنده حاکمیت سنّت‌های الهی بر عالم</vt:lpstr>
      <vt:lpstr>ماندگاری انقلاب اسلامی  و ضرورت تلاش برای حفظ آن</vt:lpstr>
      <vt:lpstr>3-2-علل و انگیزه های تحریف امام«ره»</vt:lpstr>
      <vt:lpstr>3-2-علل و انگیزه های تحریف امام«ره»</vt:lpstr>
      <vt:lpstr>اصول فکری امام خمینی (ره)</vt:lpstr>
      <vt:lpstr>اصول امام خمینی (ره)</vt:lpstr>
      <vt:lpstr>اصول امام خمینی (ره)</vt:lpstr>
      <vt:lpstr>اصول امام خمینی (ره)</vt:lpstr>
      <vt:lpstr>4-2-مذاکرات هسته ای</vt:lpstr>
      <vt:lpstr>4-2-مذاکرات هسته ای</vt:lpstr>
      <vt:lpstr>4-2-مذاکرات هسته ای</vt:lpstr>
      <vt:lpstr>4-2-مذاکرات هسته ای</vt:lpstr>
      <vt:lpstr>4-2-مذاکرات هسته ای</vt:lpstr>
      <vt:lpstr>4-2-مذاکرات هسته ای</vt:lpstr>
      <vt:lpstr>4-2-مذاکرات هسته ای</vt:lpstr>
      <vt:lpstr>4-2-مذاکرات هسته ای</vt:lpstr>
      <vt:lpstr>4-2-مذاکرات هسته ای</vt:lpstr>
      <vt:lpstr>4-2-مذاکرات هسته ای</vt:lpstr>
      <vt:lpstr>4-2-مذاکرات هسته ای</vt:lpstr>
      <vt:lpstr>4-2-مذاکرات هسته ای</vt:lpstr>
      <vt:lpstr>4-2-مذاکرات هسته ای</vt:lpstr>
      <vt:lpstr>مهم‌ترین خطوط قرمز مذاکرات هسته ای</vt:lpstr>
      <vt:lpstr>مهم‌ترین خطوط قرمز مذاکرات هسته ای</vt:lpstr>
      <vt:lpstr>مهم‌ترین خطوط قرمز مذاکرات هسته ای</vt:lpstr>
      <vt:lpstr>مهم‌ترین خطوط قرمز مذاکرات هسته ای</vt:lpstr>
      <vt:lpstr>مهم‌ترین خطوط قرمز مذاکرات هسته ای</vt:lpstr>
      <vt:lpstr>مهم‌ترین خطوط قرمز مذاکرات هسته ای</vt:lpstr>
      <vt:lpstr>مساله انتخابات</vt:lpstr>
      <vt:lpstr>مساله انتخابات</vt:lpstr>
      <vt:lpstr>انتخابات  و  ابعاد حق‌الناس در آن</vt:lpstr>
      <vt:lpstr>انتخابات  و  ابعاد حق‌الناس در آن</vt:lpstr>
      <vt:lpstr> ویژگی های انتخابات </vt:lpstr>
      <vt:lpstr> ویژگی های انتخابات </vt:lpstr>
      <vt:lpstr> ویژگی های انتخابات </vt:lpstr>
      <vt:lpstr> ویژگی های انتخابات </vt:lpstr>
      <vt:lpstr>شرایط رقابت سالم</vt:lpstr>
      <vt:lpstr>5-2- الزامات اجرای برجام</vt:lpstr>
      <vt:lpstr>5-2- الزامات اجرای برجام</vt:lpstr>
      <vt:lpstr>5-2- الزامات اجرای برجام</vt:lpstr>
      <vt:lpstr>5-2- الزامات اجرای برجام</vt:lpstr>
      <vt:lpstr>5-2- الزامات اجرای برجام</vt:lpstr>
      <vt:lpstr>5-2- الزامات اجرای برجام</vt:lpstr>
      <vt:lpstr>5-2- الزامات اجرای برجام</vt:lpstr>
      <vt:lpstr>5-2- الزامات اجرای برجام</vt:lpstr>
      <vt:lpstr>5-2- الزامات اجرای برجام</vt:lpstr>
      <vt:lpstr>فرجام برجام ازمنظر  امام خامنه ای «مدظله العالی»</vt:lpstr>
      <vt:lpstr>فرجام برجام ازمنظر  امام خامنه ای «مدظله العالی»</vt:lpstr>
      <vt:lpstr>فرجام برجام ازمنظر  امام خامنه ای «مدظله العالی»</vt:lpstr>
      <vt:lpstr>فرجام برجام ازمنظر  امام خامنه ای «مدظله العالی»</vt:lpstr>
      <vt:lpstr>توصیه به مسئولان</vt:lpstr>
      <vt:lpstr>توصیه به مسئولان</vt:lpstr>
      <vt:lpstr>اهداف آمریکایی ها در برجام</vt:lpstr>
      <vt:lpstr>فرجام برجام ازمنظر  امام خامنه ای «مدظله العالی»</vt:lpstr>
      <vt:lpstr>فرجام برجام ازمنظر  امام خامنه ای «مدظله العالی»</vt:lpstr>
      <vt:lpstr>6-2-نفوذ</vt:lpstr>
      <vt:lpstr>انواع نفوذ</vt:lpstr>
      <vt:lpstr>انواع نفوذ</vt:lpstr>
      <vt:lpstr>انواع نفوذ</vt:lpstr>
      <vt:lpstr>1-6-ضرورت هوشیاری در مقابل شیوه های نفوذ </vt:lpstr>
      <vt:lpstr>1-6-ضرورت هوشیاری در مقابل شیوه های نفوذ </vt:lpstr>
      <vt:lpstr>2-6-روش های نفوذ</vt:lpstr>
      <vt:lpstr>2-6-روش های نفوذ</vt:lpstr>
      <vt:lpstr>تذکراتی درباره مسئله نفوذ</vt:lpstr>
      <vt:lpstr>تذکراتی درباره مسئله نفوذ</vt:lpstr>
      <vt:lpstr>نوع برخورد دشمنان با ج .ا.ا.</vt:lpstr>
      <vt:lpstr>نوع برخورد دشمنان با ج .ا.ا.</vt:lpstr>
      <vt:lpstr>نوع برخورد دشمنان با ج .ا.ا.</vt:lpstr>
      <vt:lpstr> بازتولید جاهلیّت در دنیایِ امروز </vt:lpstr>
      <vt:lpstr>بازتولید جاهلیّت در دنیایِ امروز </vt:lpstr>
      <vt:lpstr>تقابل گفتمان نوین اسلامی با گفتمان جاهلیت امروز</vt:lpstr>
      <vt:lpstr> کشاندن جنگ های نیابتی به مرزهای ایران </vt:lpstr>
      <vt:lpstr>سیاست های منطقه ای ج.ا.ا</vt:lpstr>
      <vt:lpstr>آشتی ناپذیری با دشمن</vt:lpstr>
      <vt:lpstr>عزم راسخ تنها را مقابله</vt:lpstr>
      <vt:lpstr>نداشتن بصیرت؛بازی در زمین دشمن</vt:lpstr>
      <vt:lpstr>چشم انداز روشن برای جوامع اسلامی</vt:lpstr>
      <vt:lpstr>طراحی تمدن نوین اسلامی</vt:lpstr>
      <vt:lpstr>طراحی تمدن نوین اسلامی</vt:lpstr>
      <vt:lpstr>سیاستهای استکبار در منطقه و وظایف مسلمانان درمقابل آن</vt:lpstr>
      <vt:lpstr>سیاستهای استکبار در منطقه و وظایف مسلمانان درمقابل آن</vt:lpstr>
      <vt:lpstr>سیاستهای استکبار در منطقه و وظایف مسلمانان درمقابل آن</vt:lpstr>
      <vt:lpstr>سیاستهای استکبار در منطقه و وظایف مسلمانان درمقابل آن</vt:lpstr>
      <vt:lpstr>نقشه استکبار در دنیای اسلام و سیاستهای ما در مقابل آن</vt:lpstr>
      <vt:lpstr>سیاستهای استکبار در منطقه و وظایف مسلمانان درمقابل آن</vt:lpstr>
      <vt:lpstr>سیاستهای استکبار در منطقه و وظایف مسلمانان درمقابل آن</vt:lpstr>
      <vt:lpstr>ایجاد تفرقه، ابزار دشمنان</vt:lpstr>
      <vt:lpstr>یمن</vt:lpstr>
      <vt:lpstr>یمن</vt:lpstr>
      <vt:lpstr>مقاومت نسخه علاج دنیای اسلام</vt:lpstr>
      <vt:lpstr>تداوم بیداری اسلامی</vt:lpstr>
      <vt:lpstr>حوادث خونین منی </vt:lpstr>
      <vt:lpstr>بی حرمتی به حق ملت ایران؛ برخورد محکم</vt:lpstr>
      <vt:lpstr>3- اقتصادی</vt:lpstr>
      <vt:lpstr>1-3- راهکار حل اقتصاد کشور</vt:lpstr>
      <vt:lpstr>1-3- راهکار حل اقتصاد کشور</vt:lpstr>
      <vt:lpstr>1-3- راهکار حل اقتصاد کشور</vt:lpstr>
      <vt:lpstr>1-3- راهکار حل اقتصاد کشور</vt:lpstr>
      <vt:lpstr>1-3- راهکار حل اقتصاد کشور</vt:lpstr>
      <vt:lpstr>1-3- راهکار حل اقتصاد کشور</vt:lpstr>
      <vt:lpstr>1-3- راهکار حل اقتصاد کشور</vt:lpstr>
      <vt:lpstr>1-3- راهکار حل اقتصاد کشور</vt:lpstr>
      <vt:lpstr>2-3-اقتصادمقاومتی</vt:lpstr>
      <vt:lpstr>2-3-اقتصادمقاومتی</vt:lpstr>
      <vt:lpstr>2-3-اقتصادمقاومتی</vt:lpstr>
      <vt:lpstr>2-3-اقتصادمقاومتی</vt:lpstr>
      <vt:lpstr>4- نظامی - دفاعی</vt:lpstr>
      <vt:lpstr>خصوصیات نیروهای  مسلح ج.ا.ا</vt:lpstr>
      <vt:lpstr>خصوصیات نیروهای  مسلح ج.ا.ا</vt:lpstr>
      <vt:lpstr>خصوصیات نیروهای  مسلح ج.ا.ا</vt:lpstr>
      <vt:lpstr>خصوصیات نیروهای  مسلح ج.ا.ا</vt:lpstr>
      <vt:lpstr>خصوصیات نیروهای  مسلح ج.ا.ا</vt:lpstr>
      <vt:lpstr>بسیج و ویژگی های آن</vt:lpstr>
      <vt:lpstr>بسیج و ویژگی های آن</vt:lpstr>
      <vt:lpstr>بسیج و ویژگی های آن</vt:lpstr>
      <vt:lpstr>بسیج و ویژگی های آن</vt:lpstr>
      <vt:lpstr>اولویت های بسیج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Mortazavi</dc:creator>
  <cp:lastModifiedBy>MRT Pack 20 DVDs</cp:lastModifiedBy>
  <cp:revision>370</cp:revision>
  <dcterms:created xsi:type="dcterms:W3CDTF">2012-12-31T05:15:49Z</dcterms:created>
  <dcterms:modified xsi:type="dcterms:W3CDTF">2016-01-26T10:04:24Z</dcterms:modified>
</cp:coreProperties>
</file>