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8" r:id="rId3"/>
  </p:sldMasterIdLst>
  <p:sldIdLst>
    <p:sldId id="25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3" r:id="rId17"/>
    <p:sldId id="270" r:id="rId18"/>
    <p:sldId id="271" r:id="rId19"/>
    <p:sldId id="272" r:id="rId20"/>
    <p:sldId id="298" r:id="rId21"/>
    <p:sldId id="299" r:id="rId22"/>
    <p:sldId id="300" r:id="rId23"/>
    <p:sldId id="301" r:id="rId24"/>
    <p:sldId id="302" r:id="rId25"/>
    <p:sldId id="30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2" r:id="rId34"/>
    <p:sldId id="281" r:id="rId35"/>
    <p:sldId id="283" r:id="rId36"/>
    <p:sldId id="284" r:id="rId37"/>
    <p:sldId id="285" r:id="rId38"/>
    <p:sldId id="286" r:id="rId39"/>
    <p:sldId id="287" r:id="rId40"/>
    <p:sldId id="288" r:id="rId41"/>
    <p:sldId id="289" r:id="rId42"/>
    <p:sldId id="290" r:id="rId43"/>
    <p:sldId id="291" r:id="rId44"/>
    <p:sldId id="292" r:id="rId45"/>
    <p:sldId id="294" r:id="rId46"/>
    <p:sldId id="295" r:id="rId47"/>
    <p:sldId id="293" r:id="rId48"/>
    <p:sldId id="296" r:id="rId49"/>
    <p:sldId id="297" r:id="rId50"/>
    <p:sldId id="304" r:id="rId51"/>
    <p:sldId id="305" r:id="rId52"/>
    <p:sldId id="306" r:id="rId53"/>
    <p:sldId id="308" r:id="rId54"/>
    <p:sldId id="307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diagrams/_rels/data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ata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_rels/data21.xml.rels><?xml version="1.0" encoding="UTF-8" standalone="yes"?>
<Relationships xmlns="http://schemas.openxmlformats.org/package/2006/relationships"><Relationship Id="rId1" Type="http://schemas.openxmlformats.org/officeDocument/2006/relationships/hyperlink" Target="&#1578;&#1705;&#1601;&#1740;&#1585;.pptx" TargetMode="External"/></Relationships>
</file>

<file path=ppt/diagrams/_rels/data26.xml.rels><?xml version="1.0" encoding="UTF-8" standalone="yes"?>
<Relationships xmlns="http://schemas.openxmlformats.org/package/2006/relationships"><Relationship Id="rId1" Type="http://schemas.openxmlformats.org/officeDocument/2006/relationships/hyperlink" Target="&#1587;&#1585;&#1576;&#1585;&#1740;&#1583;&#1606;%2015%20&#1575;&#1587;&#1740;&#1585;%20&#1587;&#1608;&#1585;&#1740;%20&#1578;&#1608;&#1587;&#1591;%20&#1583;&#1575;&#1593;&#1588;.mp4" TargetMode="External"/></Relationships>
</file>

<file path=ppt/diagrams/_rels/data29.xml.rels><?xml version="1.0" encoding="UTF-8" standalone="yes"?>
<Relationships xmlns="http://schemas.openxmlformats.org/package/2006/relationships"><Relationship Id="rId1" Type="http://schemas.openxmlformats.org/officeDocument/2006/relationships/hyperlink" Target="&#1570;&#1586;&#1575;&#1583;&#1740;%20&#1608;%20&#1601;&#1585;&#1607;&#1606;&#1711;.mp3" TargetMode="External"/></Relationships>
</file>

<file path=ppt/diagrams/_rels/data33.xml.rels><?xml version="1.0" encoding="UTF-8" standalone="yes"?>
<Relationships xmlns="http://schemas.openxmlformats.org/package/2006/relationships"><Relationship Id="rId1" Type="http://schemas.openxmlformats.org/officeDocument/2006/relationships/hyperlink" Target="&#1575;&#1587;&#1604;&#1575;&#1605;%20&#1575;&#1605;&#1585;&#1740;&#1705;&#1575;&#1740;&#1740;.wmv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490197-A00A-4CD3-A19B-84E1733CE311}" type="doc">
      <dgm:prSet loTypeId="urn:microsoft.com/office/officeart/2005/8/layout/cycle8" loCatId="cycle" qsTypeId="urn:microsoft.com/office/officeart/2005/8/quickstyle/simple1" qsCatId="simple" csTypeId="urn:microsoft.com/office/officeart/2005/8/colors/colorful3" csCatId="colorful" phldr="1"/>
      <dgm:spPr/>
    </dgm:pt>
    <dgm:pt modelId="{B26D5FEC-B805-4BD4-97D3-868BC3A40072}">
      <dgm:prSet phldrT="[Text]"/>
      <dgm:spPr/>
      <dgm:t>
        <a:bodyPr/>
        <a:lstStyle/>
        <a:p>
          <a:r>
            <a:rPr lang="fa-IR" dirty="0" smtClean="0"/>
            <a:t>مکتب امام به عنوان نقشه ی راه</a:t>
          </a:r>
          <a:endParaRPr lang="en-US" dirty="0"/>
        </a:p>
      </dgm:t>
    </dgm:pt>
    <dgm:pt modelId="{0E55F928-75BE-442C-A854-29D2BF69E790}" type="parTrans" cxnId="{55C0E881-D342-4889-93C5-B9815AC2DD53}">
      <dgm:prSet/>
      <dgm:spPr/>
      <dgm:t>
        <a:bodyPr/>
        <a:lstStyle/>
        <a:p>
          <a:endParaRPr lang="en-US"/>
        </a:p>
      </dgm:t>
    </dgm:pt>
    <dgm:pt modelId="{DE3B83E4-6A60-447B-A8F5-9C098273419A}" type="sibTrans" cxnId="{55C0E881-D342-4889-93C5-B9815AC2DD53}">
      <dgm:prSet/>
      <dgm:spPr/>
      <dgm:t>
        <a:bodyPr/>
        <a:lstStyle/>
        <a:p>
          <a:endParaRPr lang="en-US"/>
        </a:p>
      </dgm:t>
    </dgm:pt>
    <dgm:pt modelId="{70BEFBD3-CA0D-4271-9768-5215DEB04087}">
      <dgm:prSet phldrT="[Text]"/>
      <dgm:spPr/>
      <dgm:t>
        <a:bodyPr/>
        <a:lstStyle/>
        <a:p>
          <a:r>
            <a:rPr lang="fa-IR" dirty="0" smtClean="0"/>
            <a:t>باور ما می توانیم</a:t>
          </a:r>
          <a:endParaRPr lang="en-US" dirty="0"/>
        </a:p>
      </dgm:t>
    </dgm:pt>
    <dgm:pt modelId="{B8055AC4-C6DD-455D-9893-A633C25F2104}" type="parTrans" cxnId="{A0BEE2EB-BEB8-4695-B3F4-5F2BB5DAA707}">
      <dgm:prSet/>
      <dgm:spPr/>
      <dgm:t>
        <a:bodyPr/>
        <a:lstStyle/>
        <a:p>
          <a:endParaRPr lang="en-US"/>
        </a:p>
      </dgm:t>
    </dgm:pt>
    <dgm:pt modelId="{E4E91033-1DE5-48FD-8195-00A4B4C69CE5}" type="sibTrans" cxnId="{A0BEE2EB-BEB8-4695-B3F4-5F2BB5DAA707}">
      <dgm:prSet/>
      <dgm:spPr/>
      <dgm:t>
        <a:bodyPr/>
        <a:lstStyle/>
        <a:p>
          <a:endParaRPr lang="en-US"/>
        </a:p>
      </dgm:t>
    </dgm:pt>
    <dgm:pt modelId="{17A8E3CF-5CD2-4B79-AB51-E2BC8D3E3160}">
      <dgm:prSet phldrT="[Text]"/>
      <dgm:spPr/>
      <dgm:t>
        <a:bodyPr/>
        <a:lstStyle/>
        <a:p>
          <a:r>
            <a:rPr lang="fa-IR" dirty="0" smtClean="0"/>
            <a:t>شاخص های انقلابیگری</a:t>
          </a:r>
          <a:endParaRPr lang="en-US" dirty="0"/>
        </a:p>
      </dgm:t>
    </dgm:pt>
    <dgm:pt modelId="{0B272E5A-09EB-4E07-915F-A1EE8D0A221F}" type="parTrans" cxnId="{0E646A5D-9B00-4A3B-8ECC-2CEEABD44303}">
      <dgm:prSet/>
      <dgm:spPr/>
      <dgm:t>
        <a:bodyPr/>
        <a:lstStyle/>
        <a:p>
          <a:endParaRPr lang="en-US"/>
        </a:p>
      </dgm:t>
    </dgm:pt>
    <dgm:pt modelId="{C3571BB1-5A04-4851-B856-651F3035505A}" type="sibTrans" cxnId="{0E646A5D-9B00-4A3B-8ECC-2CEEABD44303}">
      <dgm:prSet/>
      <dgm:spPr/>
      <dgm:t>
        <a:bodyPr/>
        <a:lstStyle/>
        <a:p>
          <a:endParaRPr lang="en-US"/>
        </a:p>
      </dgm:t>
    </dgm:pt>
    <dgm:pt modelId="{D5D8A7E7-81FE-4E1F-BBA5-7B634A8994C0}">
      <dgm:prSet phldrT="[Text]"/>
      <dgm:spPr/>
      <dgm:t>
        <a:bodyPr/>
        <a:lstStyle/>
        <a:p>
          <a:r>
            <a:rPr lang="fa-IR" dirty="0" smtClean="0"/>
            <a:t>بازخوانی اصول امام</a:t>
          </a:r>
          <a:endParaRPr lang="en-US" dirty="0"/>
        </a:p>
      </dgm:t>
    </dgm:pt>
    <dgm:pt modelId="{760659D4-D0D7-4F8A-8FAE-2062210E8478}" type="parTrans" cxnId="{06673467-01D7-4C8D-A5D5-84B409F5B99C}">
      <dgm:prSet/>
      <dgm:spPr/>
      <dgm:t>
        <a:bodyPr/>
        <a:lstStyle/>
        <a:p>
          <a:endParaRPr lang="en-US"/>
        </a:p>
      </dgm:t>
    </dgm:pt>
    <dgm:pt modelId="{D496B607-99C8-4A8B-AA9E-C5A028DD06FB}" type="sibTrans" cxnId="{06673467-01D7-4C8D-A5D5-84B409F5B99C}">
      <dgm:prSet/>
      <dgm:spPr/>
      <dgm:t>
        <a:bodyPr/>
        <a:lstStyle/>
        <a:p>
          <a:endParaRPr lang="en-US"/>
        </a:p>
      </dgm:t>
    </dgm:pt>
    <dgm:pt modelId="{9F9646FE-DF9A-4C39-824B-4EFDBDC317A5}" type="pres">
      <dgm:prSet presAssocID="{1F490197-A00A-4CD3-A19B-84E1733CE311}" presName="compositeShape" presStyleCnt="0">
        <dgm:presLayoutVars>
          <dgm:chMax val="7"/>
          <dgm:dir/>
          <dgm:resizeHandles val="exact"/>
        </dgm:presLayoutVars>
      </dgm:prSet>
      <dgm:spPr/>
    </dgm:pt>
    <dgm:pt modelId="{B45B7B00-3DD9-4034-B23C-63657DE59B21}" type="pres">
      <dgm:prSet presAssocID="{1F490197-A00A-4CD3-A19B-84E1733CE311}" presName="wedge1" presStyleLbl="node1" presStyleIdx="0" presStyleCnt="4"/>
      <dgm:spPr/>
      <dgm:t>
        <a:bodyPr/>
        <a:lstStyle/>
        <a:p>
          <a:endParaRPr lang="en-US"/>
        </a:p>
      </dgm:t>
    </dgm:pt>
    <dgm:pt modelId="{1790053F-CF21-457B-B3B3-35366AD9C260}" type="pres">
      <dgm:prSet presAssocID="{1F490197-A00A-4CD3-A19B-84E1733CE311}" presName="dummy1a" presStyleCnt="0"/>
      <dgm:spPr/>
    </dgm:pt>
    <dgm:pt modelId="{2CFEBD52-B61A-4C17-816F-E9B9DF927469}" type="pres">
      <dgm:prSet presAssocID="{1F490197-A00A-4CD3-A19B-84E1733CE311}" presName="dummy1b" presStyleCnt="0"/>
      <dgm:spPr/>
    </dgm:pt>
    <dgm:pt modelId="{E77110FA-EC93-4A8C-8570-3D7BBE6900EF}" type="pres">
      <dgm:prSet presAssocID="{1F490197-A00A-4CD3-A19B-84E1733CE311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FE99E3-32BF-479A-A1B2-607654616F66}" type="pres">
      <dgm:prSet presAssocID="{1F490197-A00A-4CD3-A19B-84E1733CE311}" presName="wedge2" presStyleLbl="node1" presStyleIdx="1" presStyleCnt="4"/>
      <dgm:spPr/>
      <dgm:t>
        <a:bodyPr/>
        <a:lstStyle/>
        <a:p>
          <a:endParaRPr lang="en-US"/>
        </a:p>
      </dgm:t>
    </dgm:pt>
    <dgm:pt modelId="{0CFC0025-1DEA-4313-9460-0ADA9BA7DDEC}" type="pres">
      <dgm:prSet presAssocID="{1F490197-A00A-4CD3-A19B-84E1733CE311}" presName="dummy2a" presStyleCnt="0"/>
      <dgm:spPr/>
    </dgm:pt>
    <dgm:pt modelId="{7EBC8159-C806-414D-BE71-05207BAE9B99}" type="pres">
      <dgm:prSet presAssocID="{1F490197-A00A-4CD3-A19B-84E1733CE311}" presName="dummy2b" presStyleCnt="0"/>
      <dgm:spPr/>
    </dgm:pt>
    <dgm:pt modelId="{D0F37D3D-3608-4D00-A667-72AEDB7129D2}" type="pres">
      <dgm:prSet presAssocID="{1F490197-A00A-4CD3-A19B-84E1733CE311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CC0A18-6931-49C2-A20B-413DF27F5273}" type="pres">
      <dgm:prSet presAssocID="{1F490197-A00A-4CD3-A19B-84E1733CE311}" presName="wedge3" presStyleLbl="node1" presStyleIdx="2" presStyleCnt="4"/>
      <dgm:spPr/>
      <dgm:t>
        <a:bodyPr/>
        <a:lstStyle/>
        <a:p>
          <a:endParaRPr lang="en-US"/>
        </a:p>
      </dgm:t>
    </dgm:pt>
    <dgm:pt modelId="{E19F43D8-7FE4-4BC8-B823-9EE8C8A25614}" type="pres">
      <dgm:prSet presAssocID="{1F490197-A00A-4CD3-A19B-84E1733CE311}" presName="dummy3a" presStyleCnt="0"/>
      <dgm:spPr/>
    </dgm:pt>
    <dgm:pt modelId="{7EF1F700-1606-4EFF-80AF-2641A430D89E}" type="pres">
      <dgm:prSet presAssocID="{1F490197-A00A-4CD3-A19B-84E1733CE311}" presName="dummy3b" presStyleCnt="0"/>
      <dgm:spPr/>
    </dgm:pt>
    <dgm:pt modelId="{7915A097-6E46-44B3-A0A7-784862ABBE38}" type="pres">
      <dgm:prSet presAssocID="{1F490197-A00A-4CD3-A19B-84E1733CE311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14052D-086D-4AD9-8BA3-CCF082D769B4}" type="pres">
      <dgm:prSet presAssocID="{1F490197-A00A-4CD3-A19B-84E1733CE311}" presName="wedge4" presStyleLbl="node1" presStyleIdx="3" presStyleCnt="4"/>
      <dgm:spPr/>
      <dgm:t>
        <a:bodyPr/>
        <a:lstStyle/>
        <a:p>
          <a:endParaRPr lang="en-US"/>
        </a:p>
      </dgm:t>
    </dgm:pt>
    <dgm:pt modelId="{0586D957-87E7-44E2-BFFB-9C45604945B3}" type="pres">
      <dgm:prSet presAssocID="{1F490197-A00A-4CD3-A19B-84E1733CE311}" presName="dummy4a" presStyleCnt="0"/>
      <dgm:spPr/>
    </dgm:pt>
    <dgm:pt modelId="{8B4954D8-FC2A-4289-9EAF-03539EE07CE1}" type="pres">
      <dgm:prSet presAssocID="{1F490197-A00A-4CD3-A19B-84E1733CE311}" presName="dummy4b" presStyleCnt="0"/>
      <dgm:spPr/>
    </dgm:pt>
    <dgm:pt modelId="{26C03E03-74FA-495A-96F4-988FC01DC66C}" type="pres">
      <dgm:prSet presAssocID="{1F490197-A00A-4CD3-A19B-84E1733CE311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FD7678-8FC6-41CE-8D69-6FF7EFFF3C07}" type="pres">
      <dgm:prSet presAssocID="{DE3B83E4-6A60-447B-A8F5-9C098273419A}" presName="arrowWedge1" presStyleLbl="fgSibTrans2D1" presStyleIdx="0" presStyleCnt="4"/>
      <dgm:spPr/>
    </dgm:pt>
    <dgm:pt modelId="{BB93E759-B2B1-49F8-B358-198BD9110FC7}" type="pres">
      <dgm:prSet presAssocID="{E4E91033-1DE5-48FD-8195-00A4B4C69CE5}" presName="arrowWedge2" presStyleLbl="fgSibTrans2D1" presStyleIdx="1" presStyleCnt="4"/>
      <dgm:spPr/>
    </dgm:pt>
    <dgm:pt modelId="{069332BA-4C87-49D9-934D-26A465567FD3}" type="pres">
      <dgm:prSet presAssocID="{C3571BB1-5A04-4851-B856-651F3035505A}" presName="arrowWedge3" presStyleLbl="fgSibTrans2D1" presStyleIdx="2" presStyleCnt="4"/>
      <dgm:spPr/>
    </dgm:pt>
    <dgm:pt modelId="{5C02EB87-C262-40DA-A826-FEA1E2EFE74C}" type="pres">
      <dgm:prSet presAssocID="{D496B607-99C8-4A8B-AA9E-C5A028DD06FB}" presName="arrowWedge4" presStyleLbl="fgSibTrans2D1" presStyleIdx="3" presStyleCnt="4"/>
      <dgm:spPr/>
    </dgm:pt>
  </dgm:ptLst>
  <dgm:cxnLst>
    <dgm:cxn modelId="{55C0E881-D342-4889-93C5-B9815AC2DD53}" srcId="{1F490197-A00A-4CD3-A19B-84E1733CE311}" destId="{B26D5FEC-B805-4BD4-97D3-868BC3A40072}" srcOrd="0" destOrd="0" parTransId="{0E55F928-75BE-442C-A854-29D2BF69E790}" sibTransId="{DE3B83E4-6A60-447B-A8F5-9C098273419A}"/>
    <dgm:cxn modelId="{4780A2E3-0D60-4F01-8F33-A600D9129D84}" type="presOf" srcId="{70BEFBD3-CA0D-4271-9768-5215DEB04087}" destId="{C9FE99E3-32BF-479A-A1B2-607654616F66}" srcOrd="0" destOrd="0" presId="urn:microsoft.com/office/officeart/2005/8/layout/cycle8"/>
    <dgm:cxn modelId="{06673467-01D7-4C8D-A5D5-84B409F5B99C}" srcId="{1F490197-A00A-4CD3-A19B-84E1733CE311}" destId="{D5D8A7E7-81FE-4E1F-BBA5-7B634A8994C0}" srcOrd="3" destOrd="0" parTransId="{760659D4-D0D7-4F8A-8FAE-2062210E8478}" sibTransId="{D496B607-99C8-4A8B-AA9E-C5A028DD06FB}"/>
    <dgm:cxn modelId="{6FB4FC05-122F-4754-8AAF-0B049AE989E4}" type="presOf" srcId="{D5D8A7E7-81FE-4E1F-BBA5-7B634A8994C0}" destId="{26C03E03-74FA-495A-96F4-988FC01DC66C}" srcOrd="1" destOrd="0" presId="urn:microsoft.com/office/officeart/2005/8/layout/cycle8"/>
    <dgm:cxn modelId="{DD57CAA9-F92A-4F45-88B0-49BD3A8BD161}" type="presOf" srcId="{1F490197-A00A-4CD3-A19B-84E1733CE311}" destId="{9F9646FE-DF9A-4C39-824B-4EFDBDC317A5}" srcOrd="0" destOrd="0" presId="urn:microsoft.com/office/officeart/2005/8/layout/cycle8"/>
    <dgm:cxn modelId="{2D076909-444A-4FF4-8DCF-3B17223FAB41}" type="presOf" srcId="{70BEFBD3-CA0D-4271-9768-5215DEB04087}" destId="{D0F37D3D-3608-4D00-A667-72AEDB7129D2}" srcOrd="1" destOrd="0" presId="urn:microsoft.com/office/officeart/2005/8/layout/cycle8"/>
    <dgm:cxn modelId="{155B035F-7FA8-46CB-B95C-6E508C045BFA}" type="presOf" srcId="{17A8E3CF-5CD2-4B79-AB51-E2BC8D3E3160}" destId="{7915A097-6E46-44B3-A0A7-784862ABBE38}" srcOrd="1" destOrd="0" presId="urn:microsoft.com/office/officeart/2005/8/layout/cycle8"/>
    <dgm:cxn modelId="{75D8EE3B-9852-4205-BCF2-A65852A46C01}" type="presOf" srcId="{B26D5FEC-B805-4BD4-97D3-868BC3A40072}" destId="{B45B7B00-3DD9-4034-B23C-63657DE59B21}" srcOrd="0" destOrd="0" presId="urn:microsoft.com/office/officeart/2005/8/layout/cycle8"/>
    <dgm:cxn modelId="{D6330932-42CA-438D-8F72-861359458984}" type="presOf" srcId="{B26D5FEC-B805-4BD4-97D3-868BC3A40072}" destId="{E77110FA-EC93-4A8C-8570-3D7BBE6900EF}" srcOrd="1" destOrd="0" presId="urn:microsoft.com/office/officeart/2005/8/layout/cycle8"/>
    <dgm:cxn modelId="{54F20504-FAEE-45D1-AE9E-FBE690AB1F09}" type="presOf" srcId="{D5D8A7E7-81FE-4E1F-BBA5-7B634A8994C0}" destId="{5614052D-086D-4AD9-8BA3-CCF082D769B4}" srcOrd="0" destOrd="0" presId="urn:microsoft.com/office/officeart/2005/8/layout/cycle8"/>
    <dgm:cxn modelId="{A0BEE2EB-BEB8-4695-B3F4-5F2BB5DAA707}" srcId="{1F490197-A00A-4CD3-A19B-84E1733CE311}" destId="{70BEFBD3-CA0D-4271-9768-5215DEB04087}" srcOrd="1" destOrd="0" parTransId="{B8055AC4-C6DD-455D-9893-A633C25F2104}" sibTransId="{E4E91033-1DE5-48FD-8195-00A4B4C69CE5}"/>
    <dgm:cxn modelId="{73726237-1B1E-4CC0-9EE3-641E46104147}" type="presOf" srcId="{17A8E3CF-5CD2-4B79-AB51-E2BC8D3E3160}" destId="{C4CC0A18-6931-49C2-A20B-413DF27F5273}" srcOrd="0" destOrd="0" presId="urn:microsoft.com/office/officeart/2005/8/layout/cycle8"/>
    <dgm:cxn modelId="{0E646A5D-9B00-4A3B-8ECC-2CEEABD44303}" srcId="{1F490197-A00A-4CD3-A19B-84E1733CE311}" destId="{17A8E3CF-5CD2-4B79-AB51-E2BC8D3E3160}" srcOrd="2" destOrd="0" parTransId="{0B272E5A-09EB-4E07-915F-A1EE8D0A221F}" sibTransId="{C3571BB1-5A04-4851-B856-651F3035505A}"/>
    <dgm:cxn modelId="{20536944-BE61-460E-BA07-DFFDFB53ED15}" type="presParOf" srcId="{9F9646FE-DF9A-4C39-824B-4EFDBDC317A5}" destId="{B45B7B00-3DD9-4034-B23C-63657DE59B21}" srcOrd="0" destOrd="0" presId="urn:microsoft.com/office/officeart/2005/8/layout/cycle8"/>
    <dgm:cxn modelId="{4CDCAD57-70EF-47E4-B1D5-DCE8FB4DB069}" type="presParOf" srcId="{9F9646FE-DF9A-4C39-824B-4EFDBDC317A5}" destId="{1790053F-CF21-457B-B3B3-35366AD9C260}" srcOrd="1" destOrd="0" presId="urn:microsoft.com/office/officeart/2005/8/layout/cycle8"/>
    <dgm:cxn modelId="{5C9D0C92-1A1C-486F-9BC3-C87C365AA0F0}" type="presParOf" srcId="{9F9646FE-DF9A-4C39-824B-4EFDBDC317A5}" destId="{2CFEBD52-B61A-4C17-816F-E9B9DF927469}" srcOrd="2" destOrd="0" presId="urn:microsoft.com/office/officeart/2005/8/layout/cycle8"/>
    <dgm:cxn modelId="{3301A12C-69C5-43E0-B6F0-F23C7D0DE146}" type="presParOf" srcId="{9F9646FE-DF9A-4C39-824B-4EFDBDC317A5}" destId="{E77110FA-EC93-4A8C-8570-3D7BBE6900EF}" srcOrd="3" destOrd="0" presId="urn:microsoft.com/office/officeart/2005/8/layout/cycle8"/>
    <dgm:cxn modelId="{2476D95E-E424-4970-9A5B-0D5D37C1BCCA}" type="presParOf" srcId="{9F9646FE-DF9A-4C39-824B-4EFDBDC317A5}" destId="{C9FE99E3-32BF-479A-A1B2-607654616F66}" srcOrd="4" destOrd="0" presId="urn:microsoft.com/office/officeart/2005/8/layout/cycle8"/>
    <dgm:cxn modelId="{CF475BD7-7D6A-4A23-AC85-8DD6FADE218C}" type="presParOf" srcId="{9F9646FE-DF9A-4C39-824B-4EFDBDC317A5}" destId="{0CFC0025-1DEA-4313-9460-0ADA9BA7DDEC}" srcOrd="5" destOrd="0" presId="urn:microsoft.com/office/officeart/2005/8/layout/cycle8"/>
    <dgm:cxn modelId="{BAA5EC2E-FBB9-41B1-8257-4CA280C1668B}" type="presParOf" srcId="{9F9646FE-DF9A-4C39-824B-4EFDBDC317A5}" destId="{7EBC8159-C806-414D-BE71-05207BAE9B99}" srcOrd="6" destOrd="0" presId="urn:microsoft.com/office/officeart/2005/8/layout/cycle8"/>
    <dgm:cxn modelId="{A20018F7-BE4F-4946-BAEB-892485276132}" type="presParOf" srcId="{9F9646FE-DF9A-4C39-824B-4EFDBDC317A5}" destId="{D0F37D3D-3608-4D00-A667-72AEDB7129D2}" srcOrd="7" destOrd="0" presId="urn:microsoft.com/office/officeart/2005/8/layout/cycle8"/>
    <dgm:cxn modelId="{31C292C4-84CF-41F0-A8D3-9F32F57541ED}" type="presParOf" srcId="{9F9646FE-DF9A-4C39-824B-4EFDBDC317A5}" destId="{C4CC0A18-6931-49C2-A20B-413DF27F5273}" srcOrd="8" destOrd="0" presId="urn:microsoft.com/office/officeart/2005/8/layout/cycle8"/>
    <dgm:cxn modelId="{3ED3F659-1A99-48A5-9F4B-B66571B79A93}" type="presParOf" srcId="{9F9646FE-DF9A-4C39-824B-4EFDBDC317A5}" destId="{E19F43D8-7FE4-4BC8-B823-9EE8C8A25614}" srcOrd="9" destOrd="0" presId="urn:microsoft.com/office/officeart/2005/8/layout/cycle8"/>
    <dgm:cxn modelId="{CA7B5D5C-D0DD-44B9-80FD-9CBD028343BA}" type="presParOf" srcId="{9F9646FE-DF9A-4C39-824B-4EFDBDC317A5}" destId="{7EF1F700-1606-4EFF-80AF-2641A430D89E}" srcOrd="10" destOrd="0" presId="urn:microsoft.com/office/officeart/2005/8/layout/cycle8"/>
    <dgm:cxn modelId="{5F0E0256-5038-4F42-BB94-B69804126CDD}" type="presParOf" srcId="{9F9646FE-DF9A-4C39-824B-4EFDBDC317A5}" destId="{7915A097-6E46-44B3-A0A7-784862ABBE38}" srcOrd="11" destOrd="0" presId="urn:microsoft.com/office/officeart/2005/8/layout/cycle8"/>
    <dgm:cxn modelId="{C802E5C1-DF2D-4F8A-B804-4CEC57B316BF}" type="presParOf" srcId="{9F9646FE-DF9A-4C39-824B-4EFDBDC317A5}" destId="{5614052D-086D-4AD9-8BA3-CCF082D769B4}" srcOrd="12" destOrd="0" presId="urn:microsoft.com/office/officeart/2005/8/layout/cycle8"/>
    <dgm:cxn modelId="{CD89E6A2-1E15-4D7D-9676-E77264127A0A}" type="presParOf" srcId="{9F9646FE-DF9A-4C39-824B-4EFDBDC317A5}" destId="{0586D957-87E7-44E2-BFFB-9C45604945B3}" srcOrd="13" destOrd="0" presId="urn:microsoft.com/office/officeart/2005/8/layout/cycle8"/>
    <dgm:cxn modelId="{962AABE7-7687-4C7A-86A7-E2245CBEDDAD}" type="presParOf" srcId="{9F9646FE-DF9A-4C39-824B-4EFDBDC317A5}" destId="{8B4954D8-FC2A-4289-9EAF-03539EE07CE1}" srcOrd="14" destOrd="0" presId="urn:microsoft.com/office/officeart/2005/8/layout/cycle8"/>
    <dgm:cxn modelId="{0194F8A4-B4B0-4CE2-8D27-E5BF04F1682E}" type="presParOf" srcId="{9F9646FE-DF9A-4C39-824B-4EFDBDC317A5}" destId="{26C03E03-74FA-495A-96F4-988FC01DC66C}" srcOrd="15" destOrd="0" presId="urn:microsoft.com/office/officeart/2005/8/layout/cycle8"/>
    <dgm:cxn modelId="{9E59F8C3-9132-4B35-9E9F-49F6B44424D3}" type="presParOf" srcId="{9F9646FE-DF9A-4C39-824B-4EFDBDC317A5}" destId="{ECFD7678-8FC6-41CE-8D69-6FF7EFFF3C07}" srcOrd="16" destOrd="0" presId="urn:microsoft.com/office/officeart/2005/8/layout/cycle8"/>
    <dgm:cxn modelId="{ED2C255D-5FD2-4828-AC02-AFF60467C0DD}" type="presParOf" srcId="{9F9646FE-DF9A-4C39-824B-4EFDBDC317A5}" destId="{BB93E759-B2B1-49F8-B358-198BD9110FC7}" srcOrd="17" destOrd="0" presId="urn:microsoft.com/office/officeart/2005/8/layout/cycle8"/>
    <dgm:cxn modelId="{5271DD9B-7AF9-44C0-A3E3-0E7902D49442}" type="presParOf" srcId="{9F9646FE-DF9A-4C39-824B-4EFDBDC317A5}" destId="{069332BA-4C87-49D9-934D-26A465567FD3}" srcOrd="18" destOrd="0" presId="urn:microsoft.com/office/officeart/2005/8/layout/cycle8"/>
    <dgm:cxn modelId="{15D4F32C-FF12-4561-B046-A8FDC0C735A2}" type="presParOf" srcId="{9F9646FE-DF9A-4C39-824B-4EFDBDC317A5}" destId="{5C02EB87-C262-40DA-A826-FEA1E2EFE74C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25B8121-6D01-4B6F-88D6-45399E0BED1A}" type="doc">
      <dgm:prSet loTypeId="urn:microsoft.com/office/officeart/2005/8/layout/hierarchy4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DA6B2D5F-15B6-49DC-A18F-758854880868}">
      <dgm:prSet phldrT="[Text]"/>
      <dgm:spPr/>
      <dgm:t>
        <a:bodyPr/>
        <a:lstStyle/>
        <a:p>
          <a:r>
            <a:rPr lang="fa-IR" dirty="0" smtClean="0"/>
            <a:t>گزینش مردم سالاری برای نظام سیاسی کشور</a:t>
          </a:r>
          <a:endParaRPr lang="en-US" dirty="0"/>
        </a:p>
      </dgm:t>
    </dgm:pt>
    <dgm:pt modelId="{81D65291-F8FF-458B-8189-59CC31599D39}" type="parTrans" cxnId="{1B2C6891-CA33-495E-AE79-F64CC5D19296}">
      <dgm:prSet/>
      <dgm:spPr/>
      <dgm:t>
        <a:bodyPr/>
        <a:lstStyle/>
        <a:p>
          <a:endParaRPr lang="en-US"/>
        </a:p>
      </dgm:t>
    </dgm:pt>
    <dgm:pt modelId="{11DFEC98-AA7E-4C28-9117-7B1CFB9F0575}" type="sibTrans" cxnId="{1B2C6891-CA33-495E-AE79-F64CC5D19296}">
      <dgm:prSet/>
      <dgm:spPr/>
      <dgm:t>
        <a:bodyPr/>
        <a:lstStyle/>
        <a:p>
          <a:endParaRPr lang="en-US"/>
        </a:p>
      </dgm:t>
    </dgm:pt>
    <dgm:pt modelId="{BC79F012-BD94-40A4-9387-332FA50BAF97}">
      <dgm:prSet phldrT="[Text]"/>
      <dgm:spPr/>
      <dgm:t>
        <a:bodyPr/>
        <a:lstStyle/>
        <a:p>
          <a:r>
            <a:rPr lang="fa-IR" dirty="0" smtClean="0"/>
            <a:t>تزریق روح اعتماد به نفس و خود اتکایی درملت</a:t>
          </a:r>
          <a:endParaRPr lang="en-US" dirty="0"/>
        </a:p>
      </dgm:t>
    </dgm:pt>
    <dgm:pt modelId="{3B0E05F9-D8E4-4569-B777-1E37D12BB8F6}" type="parTrans" cxnId="{E6C03C02-F776-46F6-889B-E2632B80E791}">
      <dgm:prSet/>
      <dgm:spPr/>
      <dgm:t>
        <a:bodyPr/>
        <a:lstStyle/>
        <a:p>
          <a:endParaRPr lang="en-US"/>
        </a:p>
      </dgm:t>
    </dgm:pt>
    <dgm:pt modelId="{342AB2D0-8BFC-46C5-ACD7-D0243F64BEE0}" type="sibTrans" cxnId="{E6C03C02-F776-46F6-889B-E2632B80E791}">
      <dgm:prSet/>
      <dgm:spPr/>
      <dgm:t>
        <a:bodyPr/>
        <a:lstStyle/>
        <a:p>
          <a:endParaRPr lang="en-US"/>
        </a:p>
      </dgm:t>
    </dgm:pt>
    <dgm:pt modelId="{87E7FB19-A285-4479-84FC-90B988042106}">
      <dgm:prSet phldrT="[Text]"/>
      <dgm:spPr/>
      <dgm:t>
        <a:bodyPr/>
        <a:lstStyle/>
        <a:p>
          <a:r>
            <a:rPr lang="fa-IR" dirty="0" smtClean="0"/>
            <a:t>سرسختی وعدم انعطاف او در مقابله ی با دشمن مهاجم</a:t>
          </a:r>
          <a:endParaRPr lang="en-US" dirty="0"/>
        </a:p>
      </dgm:t>
    </dgm:pt>
    <dgm:pt modelId="{0B85B2A8-D5AA-4F97-B565-65079AF271F4}" type="parTrans" cxnId="{343D2D43-DD75-4FF6-A965-7A69D919AC8C}">
      <dgm:prSet/>
      <dgm:spPr/>
      <dgm:t>
        <a:bodyPr/>
        <a:lstStyle/>
        <a:p>
          <a:endParaRPr lang="en-US"/>
        </a:p>
      </dgm:t>
    </dgm:pt>
    <dgm:pt modelId="{5FAD81D5-6F4A-4B46-BAF5-968A4CE881DD}" type="sibTrans" cxnId="{343D2D43-DD75-4FF6-A965-7A69D919AC8C}">
      <dgm:prSet/>
      <dgm:spPr/>
      <dgm:t>
        <a:bodyPr/>
        <a:lstStyle/>
        <a:p>
          <a:endParaRPr lang="en-US"/>
        </a:p>
      </dgm:t>
    </dgm:pt>
    <dgm:pt modelId="{B0527E11-D2A8-46EC-A9C8-0566D307BE3F}">
      <dgm:prSet phldrT="[Text]"/>
      <dgm:spPr/>
      <dgm:t>
        <a:bodyPr/>
        <a:lstStyle/>
        <a:p>
          <a:r>
            <a:rPr lang="fa-IR" dirty="0" smtClean="0"/>
            <a:t>تفهیم به مردم که صاحب ومالک این کشورند</a:t>
          </a:r>
          <a:endParaRPr lang="en-US" dirty="0"/>
        </a:p>
      </dgm:t>
    </dgm:pt>
    <dgm:pt modelId="{8B862363-A524-45AF-961C-6A533BE383A3}" type="parTrans" cxnId="{3488E22F-B04D-48F9-8C82-C6008DD48C17}">
      <dgm:prSet/>
      <dgm:spPr/>
      <dgm:t>
        <a:bodyPr/>
        <a:lstStyle/>
        <a:p>
          <a:endParaRPr lang="en-US"/>
        </a:p>
      </dgm:t>
    </dgm:pt>
    <dgm:pt modelId="{75C25BB1-DD13-4A95-858F-C4C4A2F15355}" type="sibTrans" cxnId="{3488E22F-B04D-48F9-8C82-C6008DD48C17}">
      <dgm:prSet/>
      <dgm:spPr/>
      <dgm:t>
        <a:bodyPr/>
        <a:lstStyle/>
        <a:p>
          <a:endParaRPr lang="en-US"/>
        </a:p>
      </dgm:t>
    </dgm:pt>
    <dgm:pt modelId="{3304804E-5014-4915-AA48-B7EBC7386A2A}">
      <dgm:prSet phldrT="[Text]"/>
      <dgm:spPr/>
      <dgm:t>
        <a:bodyPr/>
        <a:lstStyle/>
        <a:p>
          <a:r>
            <a:rPr lang="fa-IR" dirty="0" smtClean="0"/>
            <a:t>تکیه ی اوبه خرد وهوشمندی</a:t>
          </a:r>
          <a:endParaRPr lang="en-US" dirty="0"/>
        </a:p>
      </dgm:t>
    </dgm:pt>
    <dgm:pt modelId="{58483223-71EB-440E-A683-D6BABD5D5F6B}" type="parTrans" cxnId="{EA06D966-ED41-466C-8BE5-C2E8C6FABB79}">
      <dgm:prSet/>
      <dgm:spPr/>
      <dgm:t>
        <a:bodyPr/>
        <a:lstStyle/>
        <a:p>
          <a:endParaRPr lang="en-US"/>
        </a:p>
      </dgm:t>
    </dgm:pt>
    <dgm:pt modelId="{0BB7634C-5FB8-418E-AE84-678F736C5610}" type="sibTrans" cxnId="{EA06D966-ED41-466C-8BE5-C2E8C6FABB79}">
      <dgm:prSet/>
      <dgm:spPr/>
      <dgm:t>
        <a:bodyPr/>
        <a:lstStyle/>
        <a:p>
          <a:endParaRPr lang="en-US"/>
        </a:p>
      </dgm:t>
    </dgm:pt>
    <dgm:pt modelId="{646C9D86-91EC-418B-869A-46F91A115F79}">
      <dgm:prSet phldrT="[Text]"/>
      <dgm:spPr/>
      <dgm:t>
        <a:bodyPr/>
        <a:lstStyle/>
        <a:p>
          <a:r>
            <a:rPr lang="fa-IR" dirty="0" smtClean="0"/>
            <a:t>تدوین قانون اساسی توسط خبرگان ملت</a:t>
          </a:r>
          <a:endParaRPr lang="en-US" dirty="0"/>
        </a:p>
      </dgm:t>
    </dgm:pt>
    <dgm:pt modelId="{1B05D66C-79A2-4702-8416-1E3D90CA2BBA}" type="parTrans" cxnId="{5DA77449-2014-4C6C-8BFC-46EDD0B959D0}">
      <dgm:prSet/>
      <dgm:spPr/>
      <dgm:t>
        <a:bodyPr/>
        <a:lstStyle/>
        <a:p>
          <a:endParaRPr lang="en-US"/>
        </a:p>
      </dgm:t>
    </dgm:pt>
    <dgm:pt modelId="{7902B988-0799-48EC-9513-EB1CDE1F02B4}" type="sibTrans" cxnId="{5DA77449-2014-4C6C-8BFC-46EDD0B959D0}">
      <dgm:prSet/>
      <dgm:spPr/>
      <dgm:t>
        <a:bodyPr/>
        <a:lstStyle/>
        <a:p>
          <a:endParaRPr lang="en-US"/>
        </a:p>
      </dgm:t>
    </dgm:pt>
    <dgm:pt modelId="{12CA71C9-20CB-4B0C-AB13-585DF00EDB73}" type="pres">
      <dgm:prSet presAssocID="{F25B8121-6D01-4B6F-88D6-45399E0BED1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02AEB5D-3BC4-488C-BE79-B7CACF8637CB}" type="pres">
      <dgm:prSet presAssocID="{DA6B2D5F-15B6-49DC-A18F-758854880868}" presName="vertOne" presStyleCnt="0"/>
      <dgm:spPr/>
    </dgm:pt>
    <dgm:pt modelId="{7DD28232-6FE8-4FA5-8B01-70B1B6C1432F}" type="pres">
      <dgm:prSet presAssocID="{DA6B2D5F-15B6-49DC-A18F-758854880868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7676443-CF8F-4DBC-B305-C71007EC3030}" type="pres">
      <dgm:prSet presAssocID="{DA6B2D5F-15B6-49DC-A18F-758854880868}" presName="parTransOne" presStyleCnt="0"/>
      <dgm:spPr/>
    </dgm:pt>
    <dgm:pt modelId="{9EF42008-7D4D-4950-8D20-A18E52B91E89}" type="pres">
      <dgm:prSet presAssocID="{DA6B2D5F-15B6-49DC-A18F-758854880868}" presName="horzOne" presStyleCnt="0"/>
      <dgm:spPr/>
    </dgm:pt>
    <dgm:pt modelId="{41269F3B-DFE8-423A-86D6-4A2ED1D606B6}" type="pres">
      <dgm:prSet presAssocID="{BC79F012-BD94-40A4-9387-332FA50BAF97}" presName="vertTwo" presStyleCnt="0"/>
      <dgm:spPr/>
    </dgm:pt>
    <dgm:pt modelId="{0C955AA8-A310-4C4C-90AB-F62750C4ECB6}" type="pres">
      <dgm:prSet presAssocID="{BC79F012-BD94-40A4-9387-332FA50BAF97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0A5C073-B071-4FEA-BC1F-36F0B71CCD95}" type="pres">
      <dgm:prSet presAssocID="{BC79F012-BD94-40A4-9387-332FA50BAF97}" presName="parTransTwo" presStyleCnt="0"/>
      <dgm:spPr/>
    </dgm:pt>
    <dgm:pt modelId="{125637AF-07B4-44D3-9AE6-807CFFAB118F}" type="pres">
      <dgm:prSet presAssocID="{BC79F012-BD94-40A4-9387-332FA50BAF97}" presName="horzTwo" presStyleCnt="0"/>
      <dgm:spPr/>
    </dgm:pt>
    <dgm:pt modelId="{E6DB1002-5398-4B05-BE89-BCB9B007D898}" type="pres">
      <dgm:prSet presAssocID="{87E7FB19-A285-4479-84FC-90B988042106}" presName="vertThree" presStyleCnt="0"/>
      <dgm:spPr/>
    </dgm:pt>
    <dgm:pt modelId="{7DF9BF87-F66B-4F6F-8A89-DAB45E1AE445}" type="pres">
      <dgm:prSet presAssocID="{87E7FB19-A285-4479-84FC-90B988042106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CE73644-3504-40E6-ACAE-290A2D65BE66}" type="pres">
      <dgm:prSet presAssocID="{87E7FB19-A285-4479-84FC-90B988042106}" presName="horzThree" presStyleCnt="0"/>
      <dgm:spPr/>
    </dgm:pt>
    <dgm:pt modelId="{706C4F79-EC54-41D3-A30A-B8916FC71DC8}" type="pres">
      <dgm:prSet presAssocID="{5FAD81D5-6F4A-4B46-BAF5-968A4CE881DD}" presName="sibSpaceThree" presStyleCnt="0"/>
      <dgm:spPr/>
    </dgm:pt>
    <dgm:pt modelId="{4D3FFC7E-5A35-42D1-A69B-F7DB8A01DB91}" type="pres">
      <dgm:prSet presAssocID="{B0527E11-D2A8-46EC-A9C8-0566D307BE3F}" presName="vertThree" presStyleCnt="0"/>
      <dgm:spPr/>
    </dgm:pt>
    <dgm:pt modelId="{5DB000A0-4533-4B85-99A5-431AC822647F}" type="pres">
      <dgm:prSet presAssocID="{B0527E11-D2A8-46EC-A9C8-0566D307BE3F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CB18802-D58F-49EC-86DB-A499E1CD5119}" type="pres">
      <dgm:prSet presAssocID="{B0527E11-D2A8-46EC-A9C8-0566D307BE3F}" presName="horzThree" presStyleCnt="0"/>
      <dgm:spPr/>
    </dgm:pt>
    <dgm:pt modelId="{B5D67B4A-85D7-4D9A-8F4E-B8B4210F6BA4}" type="pres">
      <dgm:prSet presAssocID="{342AB2D0-8BFC-46C5-ACD7-D0243F64BEE0}" presName="sibSpaceTwo" presStyleCnt="0"/>
      <dgm:spPr/>
    </dgm:pt>
    <dgm:pt modelId="{9B6AF7BC-2ACC-4CBE-9907-3DF09FA154DF}" type="pres">
      <dgm:prSet presAssocID="{3304804E-5014-4915-AA48-B7EBC7386A2A}" presName="vertTwo" presStyleCnt="0"/>
      <dgm:spPr/>
    </dgm:pt>
    <dgm:pt modelId="{C8EA161A-B03B-4D6B-A093-F9FBB509E09F}" type="pres">
      <dgm:prSet presAssocID="{3304804E-5014-4915-AA48-B7EBC7386A2A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F5B5679-3C2D-46DC-BE48-F1B457649049}" type="pres">
      <dgm:prSet presAssocID="{3304804E-5014-4915-AA48-B7EBC7386A2A}" presName="parTransTwo" presStyleCnt="0"/>
      <dgm:spPr/>
    </dgm:pt>
    <dgm:pt modelId="{30680524-EE48-4220-8786-47D9C8F9D3EA}" type="pres">
      <dgm:prSet presAssocID="{3304804E-5014-4915-AA48-B7EBC7386A2A}" presName="horzTwo" presStyleCnt="0"/>
      <dgm:spPr/>
    </dgm:pt>
    <dgm:pt modelId="{985BF575-E07D-4703-A193-9F9938A9634C}" type="pres">
      <dgm:prSet presAssocID="{646C9D86-91EC-418B-869A-46F91A115F79}" presName="vertThree" presStyleCnt="0"/>
      <dgm:spPr/>
    </dgm:pt>
    <dgm:pt modelId="{3662ABDB-8CA5-4FF4-8B02-ACE34FB3D863}" type="pres">
      <dgm:prSet presAssocID="{646C9D86-91EC-418B-869A-46F91A115F79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D4CAE3C-4C5F-4BFE-B5C3-DB6E61B24684}" type="pres">
      <dgm:prSet presAssocID="{646C9D86-91EC-418B-869A-46F91A115F79}" presName="horzThree" presStyleCnt="0"/>
      <dgm:spPr/>
    </dgm:pt>
  </dgm:ptLst>
  <dgm:cxnLst>
    <dgm:cxn modelId="{3A64CA2B-1F44-4B24-A737-B8D8F800EADE}" type="presOf" srcId="{F25B8121-6D01-4B6F-88D6-45399E0BED1A}" destId="{12CA71C9-20CB-4B0C-AB13-585DF00EDB73}" srcOrd="0" destOrd="0" presId="urn:microsoft.com/office/officeart/2005/8/layout/hierarchy4"/>
    <dgm:cxn modelId="{EA06D966-ED41-466C-8BE5-C2E8C6FABB79}" srcId="{DA6B2D5F-15B6-49DC-A18F-758854880868}" destId="{3304804E-5014-4915-AA48-B7EBC7386A2A}" srcOrd="1" destOrd="0" parTransId="{58483223-71EB-440E-A683-D6BABD5D5F6B}" sibTransId="{0BB7634C-5FB8-418E-AE84-678F736C5610}"/>
    <dgm:cxn modelId="{E6C03C02-F776-46F6-889B-E2632B80E791}" srcId="{DA6B2D5F-15B6-49DC-A18F-758854880868}" destId="{BC79F012-BD94-40A4-9387-332FA50BAF97}" srcOrd="0" destOrd="0" parTransId="{3B0E05F9-D8E4-4569-B777-1E37D12BB8F6}" sibTransId="{342AB2D0-8BFC-46C5-ACD7-D0243F64BEE0}"/>
    <dgm:cxn modelId="{343D2D43-DD75-4FF6-A965-7A69D919AC8C}" srcId="{BC79F012-BD94-40A4-9387-332FA50BAF97}" destId="{87E7FB19-A285-4479-84FC-90B988042106}" srcOrd="0" destOrd="0" parTransId="{0B85B2A8-D5AA-4F97-B565-65079AF271F4}" sibTransId="{5FAD81D5-6F4A-4B46-BAF5-968A4CE881DD}"/>
    <dgm:cxn modelId="{7DE76E93-6C0F-4ADE-AFB6-20F6C5E53148}" type="presOf" srcId="{B0527E11-D2A8-46EC-A9C8-0566D307BE3F}" destId="{5DB000A0-4533-4B85-99A5-431AC822647F}" srcOrd="0" destOrd="0" presId="urn:microsoft.com/office/officeart/2005/8/layout/hierarchy4"/>
    <dgm:cxn modelId="{3B094149-C97D-465F-8CA4-B1D739A81A29}" type="presOf" srcId="{87E7FB19-A285-4479-84FC-90B988042106}" destId="{7DF9BF87-F66B-4F6F-8A89-DAB45E1AE445}" srcOrd="0" destOrd="0" presId="urn:microsoft.com/office/officeart/2005/8/layout/hierarchy4"/>
    <dgm:cxn modelId="{5DA77449-2014-4C6C-8BFC-46EDD0B959D0}" srcId="{3304804E-5014-4915-AA48-B7EBC7386A2A}" destId="{646C9D86-91EC-418B-869A-46F91A115F79}" srcOrd="0" destOrd="0" parTransId="{1B05D66C-79A2-4702-8416-1E3D90CA2BBA}" sibTransId="{7902B988-0799-48EC-9513-EB1CDE1F02B4}"/>
    <dgm:cxn modelId="{3488E22F-B04D-48F9-8C82-C6008DD48C17}" srcId="{BC79F012-BD94-40A4-9387-332FA50BAF97}" destId="{B0527E11-D2A8-46EC-A9C8-0566D307BE3F}" srcOrd="1" destOrd="0" parTransId="{8B862363-A524-45AF-961C-6A533BE383A3}" sibTransId="{75C25BB1-DD13-4A95-858F-C4C4A2F15355}"/>
    <dgm:cxn modelId="{1B2C6891-CA33-495E-AE79-F64CC5D19296}" srcId="{F25B8121-6D01-4B6F-88D6-45399E0BED1A}" destId="{DA6B2D5F-15B6-49DC-A18F-758854880868}" srcOrd="0" destOrd="0" parTransId="{81D65291-F8FF-458B-8189-59CC31599D39}" sibTransId="{11DFEC98-AA7E-4C28-9117-7B1CFB9F0575}"/>
    <dgm:cxn modelId="{2BF7B1AA-2E4F-49EC-839D-6928DEFC4528}" type="presOf" srcId="{646C9D86-91EC-418B-869A-46F91A115F79}" destId="{3662ABDB-8CA5-4FF4-8B02-ACE34FB3D863}" srcOrd="0" destOrd="0" presId="urn:microsoft.com/office/officeart/2005/8/layout/hierarchy4"/>
    <dgm:cxn modelId="{0F21F4D0-749A-43CD-B8C2-EE4F75CC6B13}" type="presOf" srcId="{3304804E-5014-4915-AA48-B7EBC7386A2A}" destId="{C8EA161A-B03B-4D6B-A093-F9FBB509E09F}" srcOrd="0" destOrd="0" presId="urn:microsoft.com/office/officeart/2005/8/layout/hierarchy4"/>
    <dgm:cxn modelId="{98B6F5C6-DAB1-4788-9F1B-38EC0D893CA7}" type="presOf" srcId="{BC79F012-BD94-40A4-9387-332FA50BAF97}" destId="{0C955AA8-A310-4C4C-90AB-F62750C4ECB6}" srcOrd="0" destOrd="0" presId="urn:microsoft.com/office/officeart/2005/8/layout/hierarchy4"/>
    <dgm:cxn modelId="{975FC004-D49A-45BB-9271-96E82019FB23}" type="presOf" srcId="{DA6B2D5F-15B6-49DC-A18F-758854880868}" destId="{7DD28232-6FE8-4FA5-8B01-70B1B6C1432F}" srcOrd="0" destOrd="0" presId="urn:microsoft.com/office/officeart/2005/8/layout/hierarchy4"/>
    <dgm:cxn modelId="{09DD91C0-737C-46C4-B6CF-5C728CED3E0A}" type="presParOf" srcId="{12CA71C9-20CB-4B0C-AB13-585DF00EDB73}" destId="{902AEB5D-3BC4-488C-BE79-B7CACF8637CB}" srcOrd="0" destOrd="0" presId="urn:microsoft.com/office/officeart/2005/8/layout/hierarchy4"/>
    <dgm:cxn modelId="{A10DB40E-6D2B-4BB9-8038-C5C2BFE10063}" type="presParOf" srcId="{902AEB5D-3BC4-488C-BE79-B7CACF8637CB}" destId="{7DD28232-6FE8-4FA5-8B01-70B1B6C1432F}" srcOrd="0" destOrd="0" presId="urn:microsoft.com/office/officeart/2005/8/layout/hierarchy4"/>
    <dgm:cxn modelId="{A4A374C0-D5B3-4283-A11F-FC5321315974}" type="presParOf" srcId="{902AEB5D-3BC4-488C-BE79-B7CACF8637CB}" destId="{57676443-CF8F-4DBC-B305-C71007EC3030}" srcOrd="1" destOrd="0" presId="urn:microsoft.com/office/officeart/2005/8/layout/hierarchy4"/>
    <dgm:cxn modelId="{EC6DFF8E-55BB-4B63-A709-9D3ABE28A730}" type="presParOf" srcId="{902AEB5D-3BC4-488C-BE79-B7CACF8637CB}" destId="{9EF42008-7D4D-4950-8D20-A18E52B91E89}" srcOrd="2" destOrd="0" presId="urn:microsoft.com/office/officeart/2005/8/layout/hierarchy4"/>
    <dgm:cxn modelId="{4E600C42-AEAD-4650-A046-9E6C3E6C463E}" type="presParOf" srcId="{9EF42008-7D4D-4950-8D20-A18E52B91E89}" destId="{41269F3B-DFE8-423A-86D6-4A2ED1D606B6}" srcOrd="0" destOrd="0" presId="urn:microsoft.com/office/officeart/2005/8/layout/hierarchy4"/>
    <dgm:cxn modelId="{2CC91869-6EFB-4559-AF21-B286AD02B138}" type="presParOf" srcId="{41269F3B-DFE8-423A-86D6-4A2ED1D606B6}" destId="{0C955AA8-A310-4C4C-90AB-F62750C4ECB6}" srcOrd="0" destOrd="0" presId="urn:microsoft.com/office/officeart/2005/8/layout/hierarchy4"/>
    <dgm:cxn modelId="{FB47AF5E-72C2-42E3-A4EA-E98D12F3451C}" type="presParOf" srcId="{41269F3B-DFE8-423A-86D6-4A2ED1D606B6}" destId="{30A5C073-B071-4FEA-BC1F-36F0B71CCD95}" srcOrd="1" destOrd="0" presId="urn:microsoft.com/office/officeart/2005/8/layout/hierarchy4"/>
    <dgm:cxn modelId="{96DBFFC9-59BF-4E55-BB7C-37212F0DCF66}" type="presParOf" srcId="{41269F3B-DFE8-423A-86D6-4A2ED1D606B6}" destId="{125637AF-07B4-44D3-9AE6-807CFFAB118F}" srcOrd="2" destOrd="0" presId="urn:microsoft.com/office/officeart/2005/8/layout/hierarchy4"/>
    <dgm:cxn modelId="{7CA41E13-1510-4732-929E-79068F93149F}" type="presParOf" srcId="{125637AF-07B4-44D3-9AE6-807CFFAB118F}" destId="{E6DB1002-5398-4B05-BE89-BCB9B007D898}" srcOrd="0" destOrd="0" presId="urn:microsoft.com/office/officeart/2005/8/layout/hierarchy4"/>
    <dgm:cxn modelId="{44C1F9E0-BFBE-485D-BBDE-6283CE991CE5}" type="presParOf" srcId="{E6DB1002-5398-4B05-BE89-BCB9B007D898}" destId="{7DF9BF87-F66B-4F6F-8A89-DAB45E1AE445}" srcOrd="0" destOrd="0" presId="urn:microsoft.com/office/officeart/2005/8/layout/hierarchy4"/>
    <dgm:cxn modelId="{56515257-6BC3-4DE5-820F-B2AD67AB0A6A}" type="presParOf" srcId="{E6DB1002-5398-4B05-BE89-BCB9B007D898}" destId="{8CE73644-3504-40E6-ACAE-290A2D65BE66}" srcOrd="1" destOrd="0" presId="urn:microsoft.com/office/officeart/2005/8/layout/hierarchy4"/>
    <dgm:cxn modelId="{8A9E7426-DC16-49C3-B653-8F2FD57400C0}" type="presParOf" srcId="{125637AF-07B4-44D3-9AE6-807CFFAB118F}" destId="{706C4F79-EC54-41D3-A30A-B8916FC71DC8}" srcOrd="1" destOrd="0" presId="urn:microsoft.com/office/officeart/2005/8/layout/hierarchy4"/>
    <dgm:cxn modelId="{55CCF5E9-DE85-4BEB-B148-2E12F3342385}" type="presParOf" srcId="{125637AF-07B4-44D3-9AE6-807CFFAB118F}" destId="{4D3FFC7E-5A35-42D1-A69B-F7DB8A01DB91}" srcOrd="2" destOrd="0" presId="urn:microsoft.com/office/officeart/2005/8/layout/hierarchy4"/>
    <dgm:cxn modelId="{DC01B42A-C6A2-495C-969E-027BE000F7AE}" type="presParOf" srcId="{4D3FFC7E-5A35-42D1-A69B-F7DB8A01DB91}" destId="{5DB000A0-4533-4B85-99A5-431AC822647F}" srcOrd="0" destOrd="0" presId="urn:microsoft.com/office/officeart/2005/8/layout/hierarchy4"/>
    <dgm:cxn modelId="{48E4C9BB-3F4A-4167-BC48-5D293DA27B3A}" type="presParOf" srcId="{4D3FFC7E-5A35-42D1-A69B-F7DB8A01DB91}" destId="{BCB18802-D58F-49EC-86DB-A499E1CD5119}" srcOrd="1" destOrd="0" presId="urn:microsoft.com/office/officeart/2005/8/layout/hierarchy4"/>
    <dgm:cxn modelId="{0869F015-5D3B-4647-858A-6834B0EA00FB}" type="presParOf" srcId="{9EF42008-7D4D-4950-8D20-A18E52B91E89}" destId="{B5D67B4A-85D7-4D9A-8F4E-B8B4210F6BA4}" srcOrd="1" destOrd="0" presId="urn:microsoft.com/office/officeart/2005/8/layout/hierarchy4"/>
    <dgm:cxn modelId="{966A870C-7630-4AF7-87EA-BBD281AE6E25}" type="presParOf" srcId="{9EF42008-7D4D-4950-8D20-A18E52B91E89}" destId="{9B6AF7BC-2ACC-4CBE-9907-3DF09FA154DF}" srcOrd="2" destOrd="0" presId="urn:microsoft.com/office/officeart/2005/8/layout/hierarchy4"/>
    <dgm:cxn modelId="{9CBEB008-0240-48FB-B139-B193738E3B56}" type="presParOf" srcId="{9B6AF7BC-2ACC-4CBE-9907-3DF09FA154DF}" destId="{C8EA161A-B03B-4D6B-A093-F9FBB509E09F}" srcOrd="0" destOrd="0" presId="urn:microsoft.com/office/officeart/2005/8/layout/hierarchy4"/>
    <dgm:cxn modelId="{7BEDD4A7-D53A-4F40-B5AA-8715029BD256}" type="presParOf" srcId="{9B6AF7BC-2ACC-4CBE-9907-3DF09FA154DF}" destId="{FF5B5679-3C2D-46DC-BE48-F1B457649049}" srcOrd="1" destOrd="0" presId="urn:microsoft.com/office/officeart/2005/8/layout/hierarchy4"/>
    <dgm:cxn modelId="{20828A47-215D-4889-9960-A101529BEA4F}" type="presParOf" srcId="{9B6AF7BC-2ACC-4CBE-9907-3DF09FA154DF}" destId="{30680524-EE48-4220-8786-47D9C8F9D3EA}" srcOrd="2" destOrd="0" presId="urn:microsoft.com/office/officeart/2005/8/layout/hierarchy4"/>
    <dgm:cxn modelId="{0B7FB3B4-9B7A-4641-84DB-2E412513461E}" type="presParOf" srcId="{30680524-EE48-4220-8786-47D9C8F9D3EA}" destId="{985BF575-E07D-4703-A193-9F9938A9634C}" srcOrd="0" destOrd="0" presId="urn:microsoft.com/office/officeart/2005/8/layout/hierarchy4"/>
    <dgm:cxn modelId="{A413957C-1786-4CFB-8B3B-2A1A2756895C}" type="presParOf" srcId="{985BF575-E07D-4703-A193-9F9938A9634C}" destId="{3662ABDB-8CA5-4FF4-8B02-ACE34FB3D863}" srcOrd="0" destOrd="0" presId="urn:microsoft.com/office/officeart/2005/8/layout/hierarchy4"/>
    <dgm:cxn modelId="{9C46018C-18C3-46FC-A4F4-086BAB3FC0FC}" type="presParOf" srcId="{985BF575-E07D-4703-A193-9F9938A9634C}" destId="{AD4CAE3C-4C5F-4BFE-B5C3-DB6E61B24684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46E2924-513F-40BA-BB57-DE50C1830488}" type="doc">
      <dgm:prSet loTypeId="urn:microsoft.com/office/officeart/2005/8/layout/matrix1" loCatId="matrix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E9EB297-E37F-452D-AAD3-2316982D6343}">
      <dgm:prSet phldrT="[Text]"/>
      <dgm:spPr/>
      <dgm:t>
        <a:bodyPr/>
        <a:lstStyle/>
        <a:p>
          <a:r>
            <a:rPr lang="fa-IR" dirty="0" smtClean="0"/>
            <a:t>عدالت برخاسته از عقلانیت ومعنویت</a:t>
          </a:r>
          <a:endParaRPr lang="en-US" dirty="0"/>
        </a:p>
      </dgm:t>
    </dgm:pt>
    <dgm:pt modelId="{22556072-9E2F-4368-ADE1-B96E775293EB}" type="parTrans" cxnId="{9601111F-BC9A-43FA-B95E-A7B8BE74B584}">
      <dgm:prSet/>
      <dgm:spPr/>
      <dgm:t>
        <a:bodyPr/>
        <a:lstStyle/>
        <a:p>
          <a:endParaRPr lang="en-US"/>
        </a:p>
      </dgm:t>
    </dgm:pt>
    <dgm:pt modelId="{878C8869-ED6E-4B6B-AE09-39C4611C24BE}" type="sibTrans" cxnId="{9601111F-BC9A-43FA-B95E-A7B8BE74B584}">
      <dgm:prSet/>
      <dgm:spPr/>
      <dgm:t>
        <a:bodyPr/>
        <a:lstStyle/>
        <a:p>
          <a:endParaRPr lang="en-US"/>
        </a:p>
      </dgm:t>
    </dgm:pt>
    <dgm:pt modelId="{1C161586-1F6E-498C-B4E5-634637E11DA3}">
      <dgm:prSet phldrT="[Text]"/>
      <dgm:spPr/>
      <dgm:t>
        <a:bodyPr/>
        <a:lstStyle/>
        <a:p>
          <a:r>
            <a:rPr lang="fa-IR" dirty="0" smtClean="0"/>
            <a:t>پرهیز از اشرافی گری ،توصیه به مسئولین</a:t>
          </a:r>
          <a:endParaRPr lang="en-US" dirty="0"/>
        </a:p>
      </dgm:t>
    </dgm:pt>
    <dgm:pt modelId="{0991D90D-D789-4F5B-93EE-7BBD2BC44DA6}" type="parTrans" cxnId="{B9161A1E-F57F-48CB-8F0A-878AE9E775D9}">
      <dgm:prSet/>
      <dgm:spPr/>
      <dgm:t>
        <a:bodyPr/>
        <a:lstStyle/>
        <a:p>
          <a:endParaRPr lang="en-US"/>
        </a:p>
      </dgm:t>
    </dgm:pt>
    <dgm:pt modelId="{DD7635C5-C406-469F-903F-074CC930F5FD}" type="sibTrans" cxnId="{B9161A1E-F57F-48CB-8F0A-878AE9E775D9}">
      <dgm:prSet/>
      <dgm:spPr/>
      <dgm:t>
        <a:bodyPr/>
        <a:lstStyle/>
        <a:p>
          <a:endParaRPr lang="en-US"/>
        </a:p>
      </dgm:t>
    </dgm:pt>
    <dgm:pt modelId="{8CBF3F31-E26F-483F-91EA-8E97F59F3C41}">
      <dgm:prSet phldrT="[Text]"/>
      <dgm:spPr/>
      <dgm:t>
        <a:bodyPr/>
        <a:lstStyle/>
        <a:p>
          <a:r>
            <a:rPr lang="fa-IR" dirty="0" smtClean="0"/>
            <a:t>تکیه بر طبقات ضعفابا تعبیر پابرهنگان وکوخ نشینان</a:t>
          </a:r>
          <a:endParaRPr lang="en-US" dirty="0"/>
        </a:p>
      </dgm:t>
    </dgm:pt>
    <dgm:pt modelId="{1D6DAF75-048B-4E45-AE22-277ED60E3BF5}" type="parTrans" cxnId="{19F81795-CF37-41EA-9526-EC974E49CB62}">
      <dgm:prSet/>
      <dgm:spPr/>
      <dgm:t>
        <a:bodyPr/>
        <a:lstStyle/>
        <a:p>
          <a:endParaRPr lang="en-US"/>
        </a:p>
      </dgm:t>
    </dgm:pt>
    <dgm:pt modelId="{6832E7A0-A31A-43D3-BAF9-F0B05FE04288}" type="sibTrans" cxnId="{19F81795-CF37-41EA-9526-EC974E49CB62}">
      <dgm:prSet/>
      <dgm:spPr/>
      <dgm:t>
        <a:bodyPr/>
        <a:lstStyle/>
        <a:p>
          <a:endParaRPr lang="en-US"/>
        </a:p>
      </dgm:t>
    </dgm:pt>
    <dgm:pt modelId="{2E677D57-49FC-4478-A4DF-5A30190E2695}">
      <dgm:prSet phldrT="[Text]"/>
      <dgm:spPr/>
      <dgm:t>
        <a:bodyPr/>
        <a:lstStyle/>
        <a:p>
          <a:r>
            <a:rPr lang="fa-IR" dirty="0" smtClean="0"/>
            <a:t>خدمات عمومی به سراسر کشور</a:t>
          </a:r>
          <a:endParaRPr lang="en-US" dirty="0"/>
        </a:p>
      </dgm:t>
    </dgm:pt>
    <dgm:pt modelId="{559A4A47-D0F5-4FC5-A9B9-B4C16C3D8836}" type="parTrans" cxnId="{FF43B180-3F57-42A1-BB78-66277337E40F}">
      <dgm:prSet/>
      <dgm:spPr/>
      <dgm:t>
        <a:bodyPr/>
        <a:lstStyle/>
        <a:p>
          <a:endParaRPr lang="en-US"/>
        </a:p>
      </dgm:t>
    </dgm:pt>
    <dgm:pt modelId="{12321EEA-5601-43EC-8BE9-B3F16F983EF6}" type="sibTrans" cxnId="{FF43B180-3F57-42A1-BB78-66277337E40F}">
      <dgm:prSet/>
      <dgm:spPr/>
      <dgm:t>
        <a:bodyPr/>
        <a:lstStyle/>
        <a:p>
          <a:endParaRPr lang="en-US"/>
        </a:p>
      </dgm:t>
    </dgm:pt>
    <dgm:pt modelId="{F7EBE421-2D50-434B-91FD-7C18B0424481}">
      <dgm:prSet phldrT="[Text]"/>
      <dgm:spPr/>
      <dgm:t>
        <a:bodyPr/>
        <a:lstStyle/>
        <a:p>
          <a:r>
            <a:rPr lang="fa-IR" dirty="0" smtClean="0"/>
            <a:t>رسیدگی به طبقات محروم</a:t>
          </a:r>
          <a:endParaRPr lang="en-US" dirty="0"/>
        </a:p>
      </dgm:t>
    </dgm:pt>
    <dgm:pt modelId="{44A190FC-0393-46C1-BFF9-C3F789D94E07}" type="parTrans" cxnId="{766CCF0E-A50D-4517-BFC6-1D7A1E83A051}">
      <dgm:prSet/>
      <dgm:spPr/>
      <dgm:t>
        <a:bodyPr/>
        <a:lstStyle/>
        <a:p>
          <a:endParaRPr lang="en-US"/>
        </a:p>
      </dgm:t>
    </dgm:pt>
    <dgm:pt modelId="{508CA779-2402-4E4C-950F-F855DDBD2F8F}" type="sibTrans" cxnId="{766CCF0E-A50D-4517-BFC6-1D7A1E83A051}">
      <dgm:prSet/>
      <dgm:spPr/>
      <dgm:t>
        <a:bodyPr/>
        <a:lstStyle/>
        <a:p>
          <a:endParaRPr lang="en-US"/>
        </a:p>
      </dgm:t>
    </dgm:pt>
    <dgm:pt modelId="{921B6367-BA52-4391-AB1D-8496BDCE21CE}" type="pres">
      <dgm:prSet presAssocID="{D46E2924-513F-40BA-BB57-DE50C1830488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57D9DF7-8ED9-4013-8C70-4A03157D6684}" type="pres">
      <dgm:prSet presAssocID="{D46E2924-513F-40BA-BB57-DE50C1830488}" presName="matrix" presStyleCnt="0"/>
      <dgm:spPr/>
    </dgm:pt>
    <dgm:pt modelId="{B84B2E7D-7F8E-435E-AD68-6F8BA8C8482A}" type="pres">
      <dgm:prSet presAssocID="{D46E2924-513F-40BA-BB57-DE50C1830488}" presName="tile1" presStyleLbl="node1" presStyleIdx="0" presStyleCnt="4"/>
      <dgm:spPr/>
      <dgm:t>
        <a:bodyPr/>
        <a:lstStyle/>
        <a:p>
          <a:endParaRPr lang="en-US"/>
        </a:p>
      </dgm:t>
    </dgm:pt>
    <dgm:pt modelId="{3FA3BCD5-3D79-4976-931F-23C4F87B0EFE}" type="pres">
      <dgm:prSet presAssocID="{D46E2924-513F-40BA-BB57-DE50C1830488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5D867C-E96A-4FBE-BD4D-5CA0BC58E01A}" type="pres">
      <dgm:prSet presAssocID="{D46E2924-513F-40BA-BB57-DE50C1830488}" presName="tile2" presStyleLbl="node1" presStyleIdx="1" presStyleCnt="4"/>
      <dgm:spPr/>
      <dgm:t>
        <a:bodyPr/>
        <a:lstStyle/>
        <a:p>
          <a:endParaRPr lang="en-US"/>
        </a:p>
      </dgm:t>
    </dgm:pt>
    <dgm:pt modelId="{1368D098-F5A2-40B7-8C7D-C1909BB6E904}" type="pres">
      <dgm:prSet presAssocID="{D46E2924-513F-40BA-BB57-DE50C1830488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C29248-520B-4CF9-B680-36E50CAB3B02}" type="pres">
      <dgm:prSet presAssocID="{D46E2924-513F-40BA-BB57-DE50C1830488}" presName="tile3" presStyleLbl="node1" presStyleIdx="2" presStyleCnt="4"/>
      <dgm:spPr/>
      <dgm:t>
        <a:bodyPr/>
        <a:lstStyle/>
        <a:p>
          <a:endParaRPr lang="en-US"/>
        </a:p>
      </dgm:t>
    </dgm:pt>
    <dgm:pt modelId="{38217326-4853-490D-8050-DAC85A26BC8F}" type="pres">
      <dgm:prSet presAssocID="{D46E2924-513F-40BA-BB57-DE50C1830488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5335CC-010D-4DE8-B53F-F39480867785}" type="pres">
      <dgm:prSet presAssocID="{D46E2924-513F-40BA-BB57-DE50C1830488}" presName="tile4" presStyleLbl="node1" presStyleIdx="3" presStyleCnt="4"/>
      <dgm:spPr/>
      <dgm:t>
        <a:bodyPr/>
        <a:lstStyle/>
        <a:p>
          <a:endParaRPr lang="en-US"/>
        </a:p>
      </dgm:t>
    </dgm:pt>
    <dgm:pt modelId="{B1C09EF3-5F02-4AE8-9176-629F70181031}" type="pres">
      <dgm:prSet presAssocID="{D46E2924-513F-40BA-BB57-DE50C1830488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1687DE-5738-4AC2-92B2-21171CADF3DF}" type="pres">
      <dgm:prSet presAssocID="{D46E2924-513F-40BA-BB57-DE50C1830488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B9161A1E-F57F-48CB-8F0A-878AE9E775D9}" srcId="{DE9EB297-E37F-452D-AAD3-2316982D6343}" destId="{1C161586-1F6E-498C-B4E5-634637E11DA3}" srcOrd="0" destOrd="0" parTransId="{0991D90D-D789-4F5B-93EE-7BBD2BC44DA6}" sibTransId="{DD7635C5-C406-469F-903F-074CC930F5FD}"/>
    <dgm:cxn modelId="{6C1BDF2E-B395-4CDF-A092-5AEC7D295920}" type="presOf" srcId="{8CBF3F31-E26F-483F-91EA-8E97F59F3C41}" destId="{1368D098-F5A2-40B7-8C7D-C1909BB6E904}" srcOrd="1" destOrd="0" presId="urn:microsoft.com/office/officeart/2005/8/layout/matrix1"/>
    <dgm:cxn modelId="{9601111F-BC9A-43FA-B95E-A7B8BE74B584}" srcId="{D46E2924-513F-40BA-BB57-DE50C1830488}" destId="{DE9EB297-E37F-452D-AAD3-2316982D6343}" srcOrd="0" destOrd="0" parTransId="{22556072-9E2F-4368-ADE1-B96E775293EB}" sibTransId="{878C8869-ED6E-4B6B-AE09-39C4611C24BE}"/>
    <dgm:cxn modelId="{011F5898-845E-4267-9DA6-C8630F68943A}" type="presOf" srcId="{8CBF3F31-E26F-483F-91EA-8E97F59F3C41}" destId="{A75D867C-E96A-4FBE-BD4D-5CA0BC58E01A}" srcOrd="0" destOrd="0" presId="urn:microsoft.com/office/officeart/2005/8/layout/matrix1"/>
    <dgm:cxn modelId="{A194877C-62C4-4E8B-9745-648C1EDEB8AA}" type="presOf" srcId="{2E677D57-49FC-4478-A4DF-5A30190E2695}" destId="{86C29248-520B-4CF9-B680-36E50CAB3B02}" srcOrd="0" destOrd="0" presId="urn:microsoft.com/office/officeart/2005/8/layout/matrix1"/>
    <dgm:cxn modelId="{EB3AA91A-8645-4349-8A0C-AB10C690D141}" type="presOf" srcId="{2E677D57-49FC-4478-A4DF-5A30190E2695}" destId="{38217326-4853-490D-8050-DAC85A26BC8F}" srcOrd="1" destOrd="0" presId="urn:microsoft.com/office/officeart/2005/8/layout/matrix1"/>
    <dgm:cxn modelId="{88C3EF4C-2B2E-4A8B-827A-3CFCD558D67F}" type="presOf" srcId="{F7EBE421-2D50-434B-91FD-7C18B0424481}" destId="{B1C09EF3-5F02-4AE8-9176-629F70181031}" srcOrd="1" destOrd="0" presId="urn:microsoft.com/office/officeart/2005/8/layout/matrix1"/>
    <dgm:cxn modelId="{FF43B180-3F57-42A1-BB78-66277337E40F}" srcId="{DE9EB297-E37F-452D-AAD3-2316982D6343}" destId="{2E677D57-49FC-4478-A4DF-5A30190E2695}" srcOrd="2" destOrd="0" parTransId="{559A4A47-D0F5-4FC5-A9B9-B4C16C3D8836}" sibTransId="{12321EEA-5601-43EC-8BE9-B3F16F983EF6}"/>
    <dgm:cxn modelId="{719725E4-29F3-45EA-8183-9978B0892898}" type="presOf" srcId="{DE9EB297-E37F-452D-AAD3-2316982D6343}" destId="{A91687DE-5738-4AC2-92B2-21171CADF3DF}" srcOrd="0" destOrd="0" presId="urn:microsoft.com/office/officeart/2005/8/layout/matrix1"/>
    <dgm:cxn modelId="{766CCF0E-A50D-4517-BFC6-1D7A1E83A051}" srcId="{DE9EB297-E37F-452D-AAD3-2316982D6343}" destId="{F7EBE421-2D50-434B-91FD-7C18B0424481}" srcOrd="3" destOrd="0" parTransId="{44A190FC-0393-46C1-BFF9-C3F789D94E07}" sibTransId="{508CA779-2402-4E4C-950F-F855DDBD2F8F}"/>
    <dgm:cxn modelId="{19F81795-CF37-41EA-9526-EC974E49CB62}" srcId="{DE9EB297-E37F-452D-AAD3-2316982D6343}" destId="{8CBF3F31-E26F-483F-91EA-8E97F59F3C41}" srcOrd="1" destOrd="0" parTransId="{1D6DAF75-048B-4E45-AE22-277ED60E3BF5}" sibTransId="{6832E7A0-A31A-43D3-BAF9-F0B05FE04288}"/>
    <dgm:cxn modelId="{1B5ACCAA-198D-4304-8A40-CBEA1372D49E}" type="presOf" srcId="{F7EBE421-2D50-434B-91FD-7C18B0424481}" destId="{EB5335CC-010D-4DE8-B53F-F39480867785}" srcOrd="0" destOrd="0" presId="urn:microsoft.com/office/officeart/2005/8/layout/matrix1"/>
    <dgm:cxn modelId="{FD9FF698-3A66-43B2-9967-84CB8C13F1D3}" type="presOf" srcId="{D46E2924-513F-40BA-BB57-DE50C1830488}" destId="{921B6367-BA52-4391-AB1D-8496BDCE21CE}" srcOrd="0" destOrd="0" presId="urn:microsoft.com/office/officeart/2005/8/layout/matrix1"/>
    <dgm:cxn modelId="{74554EB5-48CD-4864-AC0A-46FFE13A5BDA}" type="presOf" srcId="{1C161586-1F6E-498C-B4E5-634637E11DA3}" destId="{B84B2E7D-7F8E-435E-AD68-6F8BA8C8482A}" srcOrd="0" destOrd="0" presId="urn:microsoft.com/office/officeart/2005/8/layout/matrix1"/>
    <dgm:cxn modelId="{3043253A-D671-4DB8-8233-A8ABBB0BF3AD}" type="presOf" srcId="{1C161586-1F6E-498C-B4E5-634637E11DA3}" destId="{3FA3BCD5-3D79-4976-931F-23C4F87B0EFE}" srcOrd="1" destOrd="0" presId="urn:microsoft.com/office/officeart/2005/8/layout/matrix1"/>
    <dgm:cxn modelId="{11CCAF4F-6E1C-48DB-AFCC-04EFD08762A0}" type="presParOf" srcId="{921B6367-BA52-4391-AB1D-8496BDCE21CE}" destId="{057D9DF7-8ED9-4013-8C70-4A03157D6684}" srcOrd="0" destOrd="0" presId="urn:microsoft.com/office/officeart/2005/8/layout/matrix1"/>
    <dgm:cxn modelId="{914200F4-3581-4AA3-BEA0-FBB181460247}" type="presParOf" srcId="{057D9DF7-8ED9-4013-8C70-4A03157D6684}" destId="{B84B2E7D-7F8E-435E-AD68-6F8BA8C8482A}" srcOrd="0" destOrd="0" presId="urn:microsoft.com/office/officeart/2005/8/layout/matrix1"/>
    <dgm:cxn modelId="{2DBDDBE9-5BF5-4ADF-AC7B-364D859549EA}" type="presParOf" srcId="{057D9DF7-8ED9-4013-8C70-4A03157D6684}" destId="{3FA3BCD5-3D79-4976-931F-23C4F87B0EFE}" srcOrd="1" destOrd="0" presId="urn:microsoft.com/office/officeart/2005/8/layout/matrix1"/>
    <dgm:cxn modelId="{7236809D-0012-42D8-90F5-C7C4908B05D6}" type="presParOf" srcId="{057D9DF7-8ED9-4013-8C70-4A03157D6684}" destId="{A75D867C-E96A-4FBE-BD4D-5CA0BC58E01A}" srcOrd="2" destOrd="0" presId="urn:microsoft.com/office/officeart/2005/8/layout/matrix1"/>
    <dgm:cxn modelId="{DCEF9FB8-5B08-442A-A96B-F0D21BDA6B86}" type="presParOf" srcId="{057D9DF7-8ED9-4013-8C70-4A03157D6684}" destId="{1368D098-F5A2-40B7-8C7D-C1909BB6E904}" srcOrd="3" destOrd="0" presId="urn:microsoft.com/office/officeart/2005/8/layout/matrix1"/>
    <dgm:cxn modelId="{A4984ADD-BCFD-4E11-92DC-B0641E40EA9B}" type="presParOf" srcId="{057D9DF7-8ED9-4013-8C70-4A03157D6684}" destId="{86C29248-520B-4CF9-B680-36E50CAB3B02}" srcOrd="4" destOrd="0" presId="urn:microsoft.com/office/officeart/2005/8/layout/matrix1"/>
    <dgm:cxn modelId="{697AFA49-29A0-4813-8B4C-017C4FF55139}" type="presParOf" srcId="{057D9DF7-8ED9-4013-8C70-4A03157D6684}" destId="{38217326-4853-490D-8050-DAC85A26BC8F}" srcOrd="5" destOrd="0" presId="urn:microsoft.com/office/officeart/2005/8/layout/matrix1"/>
    <dgm:cxn modelId="{58C21F95-99F8-48CE-A4D9-C3D1C67D0E7C}" type="presParOf" srcId="{057D9DF7-8ED9-4013-8C70-4A03157D6684}" destId="{EB5335CC-010D-4DE8-B53F-F39480867785}" srcOrd="6" destOrd="0" presId="urn:microsoft.com/office/officeart/2005/8/layout/matrix1"/>
    <dgm:cxn modelId="{6917FD23-2638-4F2D-8D50-1E96F17DBCC5}" type="presParOf" srcId="{057D9DF7-8ED9-4013-8C70-4A03157D6684}" destId="{B1C09EF3-5F02-4AE8-9176-629F70181031}" srcOrd="7" destOrd="0" presId="urn:microsoft.com/office/officeart/2005/8/layout/matrix1"/>
    <dgm:cxn modelId="{0D783F48-6659-4697-8995-FE70C6B26EB3}" type="presParOf" srcId="{921B6367-BA52-4391-AB1D-8496BDCE21CE}" destId="{A91687DE-5738-4AC2-92B2-21171CADF3DF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3E71CE0-17C1-4E9F-9351-AF490CE07F93}" type="doc">
      <dgm:prSet loTypeId="urn:microsoft.com/office/officeart/2005/8/layout/target1" loCatId="relationship" qsTypeId="urn:microsoft.com/office/officeart/2005/8/quickstyle/simple1" qsCatId="simple" csTypeId="urn:microsoft.com/office/officeart/2005/8/colors/colorful2" csCatId="colorful" phldr="1"/>
      <dgm:spPr/>
    </dgm:pt>
    <dgm:pt modelId="{6E8CD728-DCE7-497C-82CD-88684B21D9B5}">
      <dgm:prSet phldrT="[Text]"/>
      <dgm:spPr/>
      <dgm:t>
        <a:bodyPr/>
        <a:lstStyle/>
        <a:p>
          <a:r>
            <a:rPr lang="fa-IR" dirty="0" smtClean="0"/>
            <a:t>زیرپاگذاشتن اخلاق به نام انقلابی گری</a:t>
          </a:r>
          <a:endParaRPr lang="en-US" dirty="0"/>
        </a:p>
      </dgm:t>
    </dgm:pt>
    <dgm:pt modelId="{AE1ED30A-B0AB-4240-AE8C-FC061D145B73}" type="parTrans" cxnId="{B2E3F3D4-7C82-4D22-8EF0-0E09A63960C0}">
      <dgm:prSet/>
      <dgm:spPr/>
      <dgm:t>
        <a:bodyPr/>
        <a:lstStyle/>
        <a:p>
          <a:endParaRPr lang="en-US"/>
        </a:p>
      </dgm:t>
    </dgm:pt>
    <dgm:pt modelId="{AEF8A4B7-9F8F-4675-A654-BE3ABA884515}" type="sibTrans" cxnId="{B2E3F3D4-7C82-4D22-8EF0-0E09A63960C0}">
      <dgm:prSet/>
      <dgm:spPr/>
      <dgm:t>
        <a:bodyPr/>
        <a:lstStyle/>
        <a:p>
          <a:endParaRPr lang="en-US"/>
        </a:p>
      </dgm:t>
    </dgm:pt>
    <dgm:pt modelId="{A053A45A-1EF0-4BF6-A9AE-1E7161346D1D}">
      <dgm:prSet phldrT="[Text]"/>
      <dgm:spPr/>
      <dgm:t>
        <a:bodyPr/>
        <a:lstStyle/>
        <a:p>
          <a:r>
            <a:rPr lang="fa-IR" dirty="0" smtClean="0"/>
            <a:t>اهانت به کسانی که از لحاظ فکری مخالف ماهستند</a:t>
          </a:r>
          <a:endParaRPr lang="en-US" dirty="0"/>
        </a:p>
      </dgm:t>
    </dgm:pt>
    <dgm:pt modelId="{474BC781-30D6-44F3-9CF9-F1A720A2AFA0}" type="parTrans" cxnId="{A910088C-C28B-4F06-B11E-864E38E21F9A}">
      <dgm:prSet/>
      <dgm:spPr/>
      <dgm:t>
        <a:bodyPr/>
        <a:lstStyle/>
        <a:p>
          <a:endParaRPr lang="en-US"/>
        </a:p>
      </dgm:t>
    </dgm:pt>
    <dgm:pt modelId="{668D7EA3-8138-431B-9CAB-C3ABC3A95E6C}" type="sibTrans" cxnId="{A910088C-C28B-4F06-B11E-864E38E21F9A}">
      <dgm:prSet/>
      <dgm:spPr/>
      <dgm:t>
        <a:bodyPr/>
        <a:lstStyle/>
        <a:p>
          <a:endParaRPr lang="en-US"/>
        </a:p>
      </dgm:t>
    </dgm:pt>
    <dgm:pt modelId="{2E06752A-F90B-469D-94BA-E5B74A8F63A3}">
      <dgm:prSet phldrT="[Text]"/>
      <dgm:spPr/>
      <dgm:t>
        <a:bodyPr/>
        <a:lstStyle/>
        <a:p>
          <a:r>
            <a:rPr lang="fa-IR" dirty="0" smtClean="0"/>
            <a:t>سلب امنیت از بخشی از مردم جامعه به نام انقلابی گری</a:t>
          </a:r>
          <a:endParaRPr lang="en-US" dirty="0"/>
        </a:p>
      </dgm:t>
    </dgm:pt>
    <dgm:pt modelId="{54367E8A-514B-4FBF-891F-E8772CCB7C61}" type="parTrans" cxnId="{790E3CA3-D413-4CBC-A23B-A729F316FEFD}">
      <dgm:prSet/>
      <dgm:spPr/>
      <dgm:t>
        <a:bodyPr/>
        <a:lstStyle/>
        <a:p>
          <a:endParaRPr lang="en-US"/>
        </a:p>
      </dgm:t>
    </dgm:pt>
    <dgm:pt modelId="{D434DD2E-38B3-4014-B82E-967CB3A8445E}" type="sibTrans" cxnId="{790E3CA3-D413-4CBC-A23B-A729F316FEFD}">
      <dgm:prSet/>
      <dgm:spPr/>
      <dgm:t>
        <a:bodyPr/>
        <a:lstStyle/>
        <a:p>
          <a:endParaRPr lang="en-US"/>
        </a:p>
      </dgm:t>
    </dgm:pt>
    <dgm:pt modelId="{BE7F14AC-844B-4C6D-929A-F160CE96ED75}" type="pres">
      <dgm:prSet presAssocID="{C3E71CE0-17C1-4E9F-9351-AF490CE07F93}" presName="composite" presStyleCnt="0">
        <dgm:presLayoutVars>
          <dgm:chMax val="5"/>
          <dgm:dir/>
          <dgm:resizeHandles val="exact"/>
        </dgm:presLayoutVars>
      </dgm:prSet>
      <dgm:spPr/>
    </dgm:pt>
    <dgm:pt modelId="{42279A2A-F1F0-4F3A-B871-74EED469FDBB}" type="pres">
      <dgm:prSet presAssocID="{6E8CD728-DCE7-497C-82CD-88684B21D9B5}" presName="circle1" presStyleLbl="lnNode1" presStyleIdx="0" presStyleCnt="3"/>
      <dgm:spPr/>
    </dgm:pt>
    <dgm:pt modelId="{65C574A8-E0F8-4EE7-A48E-D7C53CDF9665}" type="pres">
      <dgm:prSet presAssocID="{6E8CD728-DCE7-497C-82CD-88684B21D9B5}" presName="text1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916461-2DD3-4239-82D3-96D3779BEFD1}" type="pres">
      <dgm:prSet presAssocID="{6E8CD728-DCE7-497C-82CD-88684B21D9B5}" presName="line1" presStyleLbl="callout" presStyleIdx="0" presStyleCnt="6"/>
      <dgm:spPr/>
    </dgm:pt>
    <dgm:pt modelId="{2EA9CD1A-FE44-46AE-8CAC-DE1BA2F409DA}" type="pres">
      <dgm:prSet presAssocID="{6E8CD728-DCE7-497C-82CD-88684B21D9B5}" presName="d1" presStyleLbl="callout" presStyleIdx="1" presStyleCnt="6"/>
      <dgm:spPr/>
    </dgm:pt>
    <dgm:pt modelId="{9011D9D2-490D-4616-B738-39B4470408BB}" type="pres">
      <dgm:prSet presAssocID="{A053A45A-1EF0-4BF6-A9AE-1E7161346D1D}" presName="circle2" presStyleLbl="lnNode1" presStyleIdx="1" presStyleCnt="3"/>
      <dgm:spPr/>
    </dgm:pt>
    <dgm:pt modelId="{8ED3FD91-405E-4A87-B72C-392056C896B5}" type="pres">
      <dgm:prSet presAssocID="{A053A45A-1EF0-4BF6-A9AE-1E7161346D1D}" presName="text2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AC94CD-2371-4B01-B6B1-7F47AF57FDB7}" type="pres">
      <dgm:prSet presAssocID="{A053A45A-1EF0-4BF6-A9AE-1E7161346D1D}" presName="line2" presStyleLbl="callout" presStyleIdx="2" presStyleCnt="6"/>
      <dgm:spPr/>
    </dgm:pt>
    <dgm:pt modelId="{48529BCF-06F3-457A-AB1C-D115883AD653}" type="pres">
      <dgm:prSet presAssocID="{A053A45A-1EF0-4BF6-A9AE-1E7161346D1D}" presName="d2" presStyleLbl="callout" presStyleIdx="3" presStyleCnt="6"/>
      <dgm:spPr/>
    </dgm:pt>
    <dgm:pt modelId="{E13FCA50-2E25-492A-8EED-0AABFD8C50E2}" type="pres">
      <dgm:prSet presAssocID="{2E06752A-F90B-469D-94BA-E5B74A8F63A3}" presName="circle3" presStyleLbl="lnNode1" presStyleIdx="2" presStyleCnt="3"/>
      <dgm:spPr/>
    </dgm:pt>
    <dgm:pt modelId="{BBC2DFF7-92C1-46D4-BE75-54AE9B477E8E}" type="pres">
      <dgm:prSet presAssocID="{2E06752A-F90B-469D-94BA-E5B74A8F63A3}" presName="text3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E765E2-C4E2-41AF-ADC2-AAD4AD5DA224}" type="pres">
      <dgm:prSet presAssocID="{2E06752A-F90B-469D-94BA-E5B74A8F63A3}" presName="line3" presStyleLbl="callout" presStyleIdx="4" presStyleCnt="6"/>
      <dgm:spPr/>
    </dgm:pt>
    <dgm:pt modelId="{20CBCEB5-599C-4064-BA42-61DBB64AD627}" type="pres">
      <dgm:prSet presAssocID="{2E06752A-F90B-469D-94BA-E5B74A8F63A3}" presName="d3" presStyleLbl="callout" presStyleIdx="5" presStyleCnt="6"/>
      <dgm:spPr/>
    </dgm:pt>
  </dgm:ptLst>
  <dgm:cxnLst>
    <dgm:cxn modelId="{20428630-980C-4777-A9D6-B1BAAFC374A8}" type="presOf" srcId="{C3E71CE0-17C1-4E9F-9351-AF490CE07F93}" destId="{BE7F14AC-844B-4C6D-929A-F160CE96ED75}" srcOrd="0" destOrd="0" presId="urn:microsoft.com/office/officeart/2005/8/layout/target1"/>
    <dgm:cxn modelId="{38C62DBB-C79F-4887-96CA-972CB4B1246C}" type="presOf" srcId="{6E8CD728-DCE7-497C-82CD-88684B21D9B5}" destId="{65C574A8-E0F8-4EE7-A48E-D7C53CDF9665}" srcOrd="0" destOrd="0" presId="urn:microsoft.com/office/officeart/2005/8/layout/target1"/>
    <dgm:cxn modelId="{8897BCBB-7F97-409C-B5F1-4B8D4A7CD74B}" type="presOf" srcId="{A053A45A-1EF0-4BF6-A9AE-1E7161346D1D}" destId="{8ED3FD91-405E-4A87-B72C-392056C896B5}" srcOrd="0" destOrd="0" presId="urn:microsoft.com/office/officeart/2005/8/layout/target1"/>
    <dgm:cxn modelId="{B2E3F3D4-7C82-4D22-8EF0-0E09A63960C0}" srcId="{C3E71CE0-17C1-4E9F-9351-AF490CE07F93}" destId="{6E8CD728-DCE7-497C-82CD-88684B21D9B5}" srcOrd="0" destOrd="0" parTransId="{AE1ED30A-B0AB-4240-AE8C-FC061D145B73}" sibTransId="{AEF8A4B7-9F8F-4675-A654-BE3ABA884515}"/>
    <dgm:cxn modelId="{790E3CA3-D413-4CBC-A23B-A729F316FEFD}" srcId="{C3E71CE0-17C1-4E9F-9351-AF490CE07F93}" destId="{2E06752A-F90B-469D-94BA-E5B74A8F63A3}" srcOrd="2" destOrd="0" parTransId="{54367E8A-514B-4FBF-891F-E8772CCB7C61}" sibTransId="{D434DD2E-38B3-4014-B82E-967CB3A8445E}"/>
    <dgm:cxn modelId="{A0A97D4B-B1CC-4803-97C5-55141E8D65EB}" type="presOf" srcId="{2E06752A-F90B-469D-94BA-E5B74A8F63A3}" destId="{BBC2DFF7-92C1-46D4-BE75-54AE9B477E8E}" srcOrd="0" destOrd="0" presId="urn:microsoft.com/office/officeart/2005/8/layout/target1"/>
    <dgm:cxn modelId="{A910088C-C28B-4F06-B11E-864E38E21F9A}" srcId="{C3E71CE0-17C1-4E9F-9351-AF490CE07F93}" destId="{A053A45A-1EF0-4BF6-A9AE-1E7161346D1D}" srcOrd="1" destOrd="0" parTransId="{474BC781-30D6-44F3-9CF9-F1A720A2AFA0}" sibTransId="{668D7EA3-8138-431B-9CAB-C3ABC3A95E6C}"/>
    <dgm:cxn modelId="{11564267-B55A-4E97-91D4-3D1A9BBCFA38}" type="presParOf" srcId="{BE7F14AC-844B-4C6D-929A-F160CE96ED75}" destId="{42279A2A-F1F0-4F3A-B871-74EED469FDBB}" srcOrd="0" destOrd="0" presId="urn:microsoft.com/office/officeart/2005/8/layout/target1"/>
    <dgm:cxn modelId="{0EC8405C-0588-467E-8644-EAF26E3E3F3F}" type="presParOf" srcId="{BE7F14AC-844B-4C6D-929A-F160CE96ED75}" destId="{65C574A8-E0F8-4EE7-A48E-D7C53CDF9665}" srcOrd="1" destOrd="0" presId="urn:microsoft.com/office/officeart/2005/8/layout/target1"/>
    <dgm:cxn modelId="{119D9780-C942-44F0-BCC1-56D4E0B4D95F}" type="presParOf" srcId="{BE7F14AC-844B-4C6D-929A-F160CE96ED75}" destId="{A4916461-2DD3-4239-82D3-96D3779BEFD1}" srcOrd="2" destOrd="0" presId="urn:microsoft.com/office/officeart/2005/8/layout/target1"/>
    <dgm:cxn modelId="{395A2D7C-2377-483F-88EB-1A9BC6A18947}" type="presParOf" srcId="{BE7F14AC-844B-4C6D-929A-F160CE96ED75}" destId="{2EA9CD1A-FE44-46AE-8CAC-DE1BA2F409DA}" srcOrd="3" destOrd="0" presId="urn:microsoft.com/office/officeart/2005/8/layout/target1"/>
    <dgm:cxn modelId="{4DEE8BAB-7341-43C7-8378-F4B785EB7EAF}" type="presParOf" srcId="{BE7F14AC-844B-4C6D-929A-F160CE96ED75}" destId="{9011D9D2-490D-4616-B738-39B4470408BB}" srcOrd="4" destOrd="0" presId="urn:microsoft.com/office/officeart/2005/8/layout/target1"/>
    <dgm:cxn modelId="{2B7931DF-CD90-4AEC-9FB5-7D6EA4782F01}" type="presParOf" srcId="{BE7F14AC-844B-4C6D-929A-F160CE96ED75}" destId="{8ED3FD91-405E-4A87-B72C-392056C896B5}" srcOrd="5" destOrd="0" presId="urn:microsoft.com/office/officeart/2005/8/layout/target1"/>
    <dgm:cxn modelId="{53572DF4-DBE9-4E87-9B9B-2D892AEE7CD9}" type="presParOf" srcId="{BE7F14AC-844B-4C6D-929A-F160CE96ED75}" destId="{7FAC94CD-2371-4B01-B6B1-7F47AF57FDB7}" srcOrd="6" destOrd="0" presId="urn:microsoft.com/office/officeart/2005/8/layout/target1"/>
    <dgm:cxn modelId="{E118ABAA-21A9-4864-9027-644F646EE0C3}" type="presParOf" srcId="{BE7F14AC-844B-4C6D-929A-F160CE96ED75}" destId="{48529BCF-06F3-457A-AB1C-D115883AD653}" srcOrd="7" destOrd="0" presId="urn:microsoft.com/office/officeart/2005/8/layout/target1"/>
    <dgm:cxn modelId="{3A21ABCB-8625-4F48-85DE-9AA98CAEF681}" type="presParOf" srcId="{BE7F14AC-844B-4C6D-929A-F160CE96ED75}" destId="{E13FCA50-2E25-492A-8EED-0AABFD8C50E2}" srcOrd="8" destOrd="0" presId="urn:microsoft.com/office/officeart/2005/8/layout/target1"/>
    <dgm:cxn modelId="{62871F79-88C7-4304-9AC5-FB3B98357DD9}" type="presParOf" srcId="{BE7F14AC-844B-4C6D-929A-F160CE96ED75}" destId="{BBC2DFF7-92C1-46D4-BE75-54AE9B477E8E}" srcOrd="9" destOrd="0" presId="urn:microsoft.com/office/officeart/2005/8/layout/target1"/>
    <dgm:cxn modelId="{CE88DB60-FFF3-40DA-9746-AB53FA99484D}" type="presParOf" srcId="{BE7F14AC-844B-4C6D-929A-F160CE96ED75}" destId="{C3E765E2-C4E2-41AF-ADC2-AAD4AD5DA224}" srcOrd="10" destOrd="0" presId="urn:microsoft.com/office/officeart/2005/8/layout/target1"/>
    <dgm:cxn modelId="{FAF45B0A-F485-43A9-98E4-41199CAD7A9C}" type="presParOf" srcId="{BE7F14AC-844B-4C6D-929A-F160CE96ED75}" destId="{20CBCEB5-599C-4064-BA42-61DBB64AD627}" srcOrd="11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6968E06-FA6E-4C36-8071-731F790792C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A4E8359-D05F-495C-A6E0-01F9D5AB2218}">
      <dgm:prSet phldrT="[Text]"/>
      <dgm:spPr/>
      <dgm:t>
        <a:bodyPr/>
        <a:lstStyle/>
        <a:p>
          <a:r>
            <a:rPr lang="fa-IR" dirty="0" smtClean="0"/>
            <a:t>پرچم احیای اسلام که مربوط به امت بزرگ اسلامی است                  </a:t>
          </a:r>
          <a:endParaRPr lang="en-US" dirty="0"/>
        </a:p>
      </dgm:t>
    </dgm:pt>
    <dgm:pt modelId="{EB187818-55AE-47D4-8350-9198DBA28A20}" type="parTrans" cxnId="{74DB148F-42A4-40C8-ABA4-C63B38B60B33}">
      <dgm:prSet/>
      <dgm:spPr/>
      <dgm:t>
        <a:bodyPr/>
        <a:lstStyle/>
        <a:p>
          <a:endParaRPr lang="en-US"/>
        </a:p>
      </dgm:t>
    </dgm:pt>
    <dgm:pt modelId="{74F6D1E8-D865-469F-B738-C8DC0EA0DB36}" type="sibTrans" cxnId="{74DB148F-42A4-40C8-ABA4-C63B38B60B33}">
      <dgm:prSet/>
      <dgm:spPr/>
      <dgm:t>
        <a:bodyPr/>
        <a:lstStyle/>
        <a:p>
          <a:endParaRPr lang="en-US"/>
        </a:p>
      </dgm:t>
    </dgm:pt>
    <dgm:pt modelId="{1436DA6E-5BA6-4EE2-A41E-45B704CB8A7C}">
      <dgm:prSet phldrT="[Text]"/>
      <dgm:spPr/>
      <dgm:t>
        <a:bodyPr/>
        <a:lstStyle/>
        <a:p>
          <a:endParaRPr lang="en-US" dirty="0"/>
        </a:p>
      </dgm:t>
    </dgm:pt>
    <dgm:pt modelId="{2D6B5717-2F65-471B-9EB2-52273F66659E}" type="parTrans" cxnId="{F7DD5CE5-D6AE-4EE1-AC57-7684091FEE2B}">
      <dgm:prSet/>
      <dgm:spPr/>
      <dgm:t>
        <a:bodyPr/>
        <a:lstStyle/>
        <a:p>
          <a:endParaRPr lang="en-US"/>
        </a:p>
      </dgm:t>
    </dgm:pt>
    <dgm:pt modelId="{607A96CC-2D09-4930-87C0-7A0970266B5C}" type="sibTrans" cxnId="{F7DD5CE5-D6AE-4EE1-AC57-7684091FEE2B}">
      <dgm:prSet/>
      <dgm:spPr/>
      <dgm:t>
        <a:bodyPr/>
        <a:lstStyle/>
        <a:p>
          <a:endParaRPr lang="en-US"/>
        </a:p>
      </dgm:t>
    </dgm:pt>
    <dgm:pt modelId="{8CA04695-3876-4897-84A4-CD4B90A15495}">
      <dgm:prSet phldrT="[Text]"/>
      <dgm:spPr/>
      <dgm:t>
        <a:bodyPr/>
        <a:lstStyle/>
        <a:p>
          <a:r>
            <a:rPr lang="fa-IR" dirty="0" smtClean="0"/>
            <a:t>پرچم عزت وسربلندی ایران وایرانی    </a:t>
          </a:r>
          <a:endParaRPr lang="en-US" dirty="0"/>
        </a:p>
      </dgm:t>
    </dgm:pt>
    <dgm:pt modelId="{FCB645ED-CC5C-45E4-B27D-78604CD65465}" type="parTrans" cxnId="{4220CEC3-72AC-456D-9C40-7741D25C6307}">
      <dgm:prSet/>
      <dgm:spPr/>
      <dgm:t>
        <a:bodyPr/>
        <a:lstStyle/>
        <a:p>
          <a:endParaRPr lang="en-US"/>
        </a:p>
      </dgm:t>
    </dgm:pt>
    <dgm:pt modelId="{F9F8D5B2-6503-4BD2-9965-8BAF460567AD}" type="sibTrans" cxnId="{4220CEC3-72AC-456D-9C40-7741D25C6307}">
      <dgm:prSet/>
      <dgm:spPr/>
      <dgm:t>
        <a:bodyPr/>
        <a:lstStyle/>
        <a:p>
          <a:endParaRPr lang="en-US"/>
        </a:p>
      </dgm:t>
    </dgm:pt>
    <dgm:pt modelId="{DBF61E32-24E7-49FF-AEE1-BA8282A3B7A6}">
      <dgm:prSet phldrT="[Text]" phldr="1"/>
      <dgm:spPr/>
      <dgm:t>
        <a:bodyPr/>
        <a:lstStyle/>
        <a:p>
          <a:endParaRPr lang="en-US" dirty="0"/>
        </a:p>
      </dgm:t>
    </dgm:pt>
    <dgm:pt modelId="{DE72B8A9-578F-4C9B-92A8-EAF0E381EA02}" type="parTrans" cxnId="{0B4326D4-FDCB-4721-81F1-3EC6E9C7DB9E}">
      <dgm:prSet/>
      <dgm:spPr/>
      <dgm:t>
        <a:bodyPr/>
        <a:lstStyle/>
        <a:p>
          <a:endParaRPr lang="en-US"/>
        </a:p>
      </dgm:t>
    </dgm:pt>
    <dgm:pt modelId="{681B4B17-AF61-409D-8865-55B6BA02BF94}" type="sibTrans" cxnId="{0B4326D4-FDCB-4721-81F1-3EC6E9C7DB9E}">
      <dgm:prSet/>
      <dgm:spPr/>
      <dgm:t>
        <a:bodyPr/>
        <a:lstStyle/>
        <a:p>
          <a:endParaRPr lang="en-US"/>
        </a:p>
      </dgm:t>
    </dgm:pt>
    <dgm:pt modelId="{4E75BD60-8E14-4CBA-A6D7-32A5BB1D9A16}" type="pres">
      <dgm:prSet presAssocID="{06968E06-FA6E-4C36-8071-731F790792C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47F9BAD-C0A5-45FC-8F16-962D3AD70B26}" type="pres">
      <dgm:prSet presAssocID="{0A4E8359-D05F-495C-A6E0-01F9D5AB2218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E7195D-255F-4610-BC36-5EEE358AD687}" type="pres">
      <dgm:prSet presAssocID="{0A4E8359-D05F-495C-A6E0-01F9D5AB2218}" presName="childText" presStyleLbl="revTx" presStyleIdx="0" presStyleCnt="2" custAng="0" custLinFactNeighborY="10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91AAD2-0744-4521-AA9B-5B093ACB5B92}" type="pres">
      <dgm:prSet presAssocID="{8CA04695-3876-4897-84A4-CD4B90A15495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E241EF-8526-46F7-A16C-19FAECCFB6E5}" type="pres">
      <dgm:prSet presAssocID="{8CA04695-3876-4897-84A4-CD4B90A15495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DD0AACB-EF7B-4273-A322-446F0A8B2C6E}" type="presOf" srcId="{8CA04695-3876-4897-84A4-CD4B90A15495}" destId="{D991AAD2-0744-4521-AA9B-5B093ACB5B92}" srcOrd="0" destOrd="0" presId="urn:microsoft.com/office/officeart/2005/8/layout/vList2"/>
    <dgm:cxn modelId="{0B4326D4-FDCB-4721-81F1-3EC6E9C7DB9E}" srcId="{8CA04695-3876-4897-84A4-CD4B90A15495}" destId="{DBF61E32-24E7-49FF-AEE1-BA8282A3B7A6}" srcOrd="0" destOrd="0" parTransId="{DE72B8A9-578F-4C9B-92A8-EAF0E381EA02}" sibTransId="{681B4B17-AF61-409D-8865-55B6BA02BF94}"/>
    <dgm:cxn modelId="{74DB148F-42A4-40C8-ABA4-C63B38B60B33}" srcId="{06968E06-FA6E-4C36-8071-731F790792CD}" destId="{0A4E8359-D05F-495C-A6E0-01F9D5AB2218}" srcOrd="0" destOrd="0" parTransId="{EB187818-55AE-47D4-8350-9198DBA28A20}" sibTransId="{74F6D1E8-D865-469F-B738-C8DC0EA0DB36}"/>
    <dgm:cxn modelId="{4220CEC3-72AC-456D-9C40-7741D25C6307}" srcId="{06968E06-FA6E-4C36-8071-731F790792CD}" destId="{8CA04695-3876-4897-84A4-CD4B90A15495}" srcOrd="1" destOrd="0" parTransId="{FCB645ED-CC5C-45E4-B27D-78604CD65465}" sibTransId="{F9F8D5B2-6503-4BD2-9965-8BAF460567AD}"/>
    <dgm:cxn modelId="{21D6BCDE-8BA9-4FC6-80CB-D4A4843EE1DA}" type="presOf" srcId="{DBF61E32-24E7-49FF-AEE1-BA8282A3B7A6}" destId="{16E241EF-8526-46F7-A16C-19FAECCFB6E5}" srcOrd="0" destOrd="0" presId="urn:microsoft.com/office/officeart/2005/8/layout/vList2"/>
    <dgm:cxn modelId="{3DE7630C-70FD-4434-BA8B-0D498411F228}" type="presOf" srcId="{1436DA6E-5BA6-4EE2-A41E-45B704CB8A7C}" destId="{D6E7195D-255F-4610-BC36-5EEE358AD687}" srcOrd="0" destOrd="0" presId="urn:microsoft.com/office/officeart/2005/8/layout/vList2"/>
    <dgm:cxn modelId="{6A600001-F89B-4DB7-AA13-5164C51C8F0D}" type="presOf" srcId="{0A4E8359-D05F-495C-A6E0-01F9D5AB2218}" destId="{747F9BAD-C0A5-45FC-8F16-962D3AD70B26}" srcOrd="0" destOrd="0" presId="urn:microsoft.com/office/officeart/2005/8/layout/vList2"/>
    <dgm:cxn modelId="{F7DD5CE5-D6AE-4EE1-AC57-7684091FEE2B}" srcId="{0A4E8359-D05F-495C-A6E0-01F9D5AB2218}" destId="{1436DA6E-5BA6-4EE2-A41E-45B704CB8A7C}" srcOrd="0" destOrd="0" parTransId="{2D6B5717-2F65-471B-9EB2-52273F66659E}" sibTransId="{607A96CC-2D09-4930-87C0-7A0970266B5C}"/>
    <dgm:cxn modelId="{331B2E0D-0118-4551-A268-F5C38AFE0C4C}" type="presOf" srcId="{06968E06-FA6E-4C36-8071-731F790792CD}" destId="{4E75BD60-8E14-4CBA-A6D7-32A5BB1D9A16}" srcOrd="0" destOrd="0" presId="urn:microsoft.com/office/officeart/2005/8/layout/vList2"/>
    <dgm:cxn modelId="{A06DB8C4-9270-4FFD-82AC-DE6A3D35469E}" type="presParOf" srcId="{4E75BD60-8E14-4CBA-A6D7-32A5BB1D9A16}" destId="{747F9BAD-C0A5-45FC-8F16-962D3AD70B26}" srcOrd="0" destOrd="0" presId="urn:microsoft.com/office/officeart/2005/8/layout/vList2"/>
    <dgm:cxn modelId="{97B057B7-644C-4F51-902E-A28DBF6D0C21}" type="presParOf" srcId="{4E75BD60-8E14-4CBA-A6D7-32A5BB1D9A16}" destId="{D6E7195D-255F-4610-BC36-5EEE358AD687}" srcOrd="1" destOrd="0" presId="urn:microsoft.com/office/officeart/2005/8/layout/vList2"/>
    <dgm:cxn modelId="{49798669-DD1B-44AC-95D0-03AFB166AB3D}" type="presParOf" srcId="{4E75BD60-8E14-4CBA-A6D7-32A5BB1D9A16}" destId="{D991AAD2-0744-4521-AA9B-5B093ACB5B92}" srcOrd="2" destOrd="0" presId="urn:microsoft.com/office/officeart/2005/8/layout/vList2"/>
    <dgm:cxn modelId="{B0844FCD-2076-4989-9BF7-549D2E95B35F}" type="presParOf" srcId="{4E75BD60-8E14-4CBA-A6D7-32A5BB1D9A16}" destId="{16E241EF-8526-46F7-A16C-19FAECCFB6E5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D83ADB0-002C-4950-99E3-F2EE209FC935}" type="doc">
      <dgm:prSet loTypeId="urn:microsoft.com/office/officeart/2005/8/layout/bList2#1" loCatId="list" qsTypeId="urn:microsoft.com/office/officeart/2005/8/quickstyle/simple1" qsCatId="simple" csTypeId="urn:microsoft.com/office/officeart/2005/8/colors/accent1_2" csCatId="accent1" phldr="1"/>
      <dgm:spPr/>
    </dgm:pt>
    <dgm:pt modelId="{E6393F26-4393-463E-A7CA-8D146B239D8B}">
      <dgm:prSet phldrT="[Text]"/>
      <dgm:spPr/>
      <dgm:t>
        <a:bodyPr/>
        <a:lstStyle/>
        <a:p>
          <a:r>
            <a:rPr lang="fa-IR" dirty="0" smtClean="0"/>
            <a:t>جنگ های 22 روزه    </a:t>
          </a:r>
          <a:endParaRPr lang="en-US" dirty="0"/>
        </a:p>
      </dgm:t>
    </dgm:pt>
    <dgm:pt modelId="{4AA97FB5-0700-4E6A-A7B5-150E7775A8BC}" type="parTrans" cxnId="{9A8C1E38-0792-48CF-8CDC-8389AB38AC09}">
      <dgm:prSet/>
      <dgm:spPr/>
      <dgm:t>
        <a:bodyPr/>
        <a:lstStyle/>
        <a:p>
          <a:endParaRPr lang="en-US"/>
        </a:p>
      </dgm:t>
    </dgm:pt>
    <dgm:pt modelId="{F4FBAE15-6A69-45AC-B929-6E32FB63593D}" type="sibTrans" cxnId="{9A8C1E38-0792-48CF-8CDC-8389AB38AC09}">
      <dgm:prSet/>
      <dgm:spPr/>
      <dgm:t>
        <a:bodyPr/>
        <a:lstStyle/>
        <a:p>
          <a:endParaRPr lang="en-US"/>
        </a:p>
      </dgm:t>
    </dgm:pt>
    <dgm:pt modelId="{58BEF7E6-30B5-4B09-8C52-F97758EAA624}">
      <dgm:prSet phldrT="[Text]"/>
      <dgm:spPr/>
      <dgm:t>
        <a:bodyPr/>
        <a:lstStyle/>
        <a:p>
          <a:r>
            <a:rPr lang="fa-IR" dirty="0" smtClean="0"/>
            <a:t>جنگ های 33 روزه   </a:t>
          </a:r>
          <a:endParaRPr lang="en-US" dirty="0"/>
        </a:p>
      </dgm:t>
    </dgm:pt>
    <dgm:pt modelId="{1381BAFA-9F86-48AA-9AE1-DD44F30874B8}" type="parTrans" cxnId="{9BB0013C-E8AE-4B9B-8086-6FF7C44AB7D7}">
      <dgm:prSet/>
      <dgm:spPr/>
      <dgm:t>
        <a:bodyPr/>
        <a:lstStyle/>
        <a:p>
          <a:endParaRPr lang="en-US"/>
        </a:p>
      </dgm:t>
    </dgm:pt>
    <dgm:pt modelId="{6728D602-C62C-44A9-8EA4-D616C3A28F1A}" type="sibTrans" cxnId="{9BB0013C-E8AE-4B9B-8086-6FF7C44AB7D7}">
      <dgm:prSet/>
      <dgm:spPr/>
      <dgm:t>
        <a:bodyPr/>
        <a:lstStyle/>
        <a:p>
          <a:endParaRPr lang="en-US"/>
        </a:p>
      </dgm:t>
    </dgm:pt>
    <dgm:pt modelId="{DAB9B210-B063-41E2-B35B-BC9E13FEC623}">
      <dgm:prSet phldrT="[Text]"/>
      <dgm:spPr/>
      <dgm:t>
        <a:bodyPr/>
        <a:lstStyle/>
        <a:p>
          <a:r>
            <a:rPr lang="fa-IR" dirty="0" smtClean="0"/>
            <a:t>انتفاضه های فلسطینی   </a:t>
          </a:r>
          <a:endParaRPr lang="en-US" dirty="0"/>
        </a:p>
      </dgm:t>
    </dgm:pt>
    <dgm:pt modelId="{A1B7BC8A-6DF9-4EA3-99E3-B331DE42A0C5}" type="parTrans" cxnId="{B85A1587-FBB4-4F50-8B8C-EB10B9E32640}">
      <dgm:prSet/>
      <dgm:spPr/>
      <dgm:t>
        <a:bodyPr/>
        <a:lstStyle/>
        <a:p>
          <a:endParaRPr lang="en-US"/>
        </a:p>
      </dgm:t>
    </dgm:pt>
    <dgm:pt modelId="{75988DDD-D54B-470B-8D2D-515D4F913714}" type="sibTrans" cxnId="{B85A1587-FBB4-4F50-8B8C-EB10B9E32640}">
      <dgm:prSet/>
      <dgm:spPr/>
      <dgm:t>
        <a:bodyPr/>
        <a:lstStyle/>
        <a:p>
          <a:endParaRPr lang="en-US"/>
        </a:p>
      </dgm:t>
    </dgm:pt>
    <dgm:pt modelId="{A7BFA70A-45F6-414F-87D6-2C0004871298}">
      <dgm:prSet/>
      <dgm:spPr/>
      <dgm:t>
        <a:bodyPr/>
        <a:lstStyle/>
        <a:p>
          <a:r>
            <a:rPr lang="fa-IR" dirty="0" smtClean="0"/>
            <a:t>هویت بخشی به مسلمانان جهان</a:t>
          </a:r>
          <a:endParaRPr lang="en-US" dirty="0"/>
        </a:p>
      </dgm:t>
    </dgm:pt>
    <dgm:pt modelId="{4EE16BF3-AC2D-4321-B34C-5AEA9FCAB2EA}" type="parTrans" cxnId="{45CABA92-05F3-489D-9E50-230BE2D6521C}">
      <dgm:prSet/>
      <dgm:spPr/>
      <dgm:t>
        <a:bodyPr/>
        <a:lstStyle/>
        <a:p>
          <a:endParaRPr lang="en-US"/>
        </a:p>
      </dgm:t>
    </dgm:pt>
    <dgm:pt modelId="{B98F2D96-11B6-4D2D-A53A-EB7C596F6A28}" type="sibTrans" cxnId="{45CABA92-05F3-489D-9E50-230BE2D6521C}">
      <dgm:prSet/>
      <dgm:spPr/>
      <dgm:t>
        <a:bodyPr/>
        <a:lstStyle/>
        <a:p>
          <a:endParaRPr lang="en-US"/>
        </a:p>
      </dgm:t>
    </dgm:pt>
    <dgm:pt modelId="{11F2E8CA-7AA5-45A4-8CD6-C20791BA6003}">
      <dgm:prSet/>
      <dgm:spPr/>
      <dgm:t>
        <a:bodyPr/>
        <a:lstStyle/>
        <a:p>
          <a:r>
            <a:rPr lang="fa-IR" dirty="0" smtClean="0"/>
            <a:t>شخصیت بخشی به  آنان</a:t>
          </a:r>
          <a:endParaRPr lang="en-US" dirty="0"/>
        </a:p>
      </dgm:t>
    </dgm:pt>
    <dgm:pt modelId="{D29469E5-C20E-4CFE-A1F8-F1A197546780}" type="parTrans" cxnId="{D7FAB84D-AFBD-4D5C-8EA5-C340F98D1FFC}">
      <dgm:prSet/>
      <dgm:spPr/>
      <dgm:t>
        <a:bodyPr/>
        <a:lstStyle/>
        <a:p>
          <a:endParaRPr lang="en-US"/>
        </a:p>
      </dgm:t>
    </dgm:pt>
    <dgm:pt modelId="{71BBBCC7-BECE-46A9-90E2-64E80A3B71CE}" type="sibTrans" cxnId="{D7FAB84D-AFBD-4D5C-8EA5-C340F98D1FFC}">
      <dgm:prSet/>
      <dgm:spPr/>
      <dgm:t>
        <a:bodyPr/>
        <a:lstStyle/>
        <a:p>
          <a:endParaRPr lang="en-US"/>
        </a:p>
      </dgm:t>
    </dgm:pt>
    <dgm:pt modelId="{6880C98D-72CA-474C-AE18-930EA1E5F63E}">
      <dgm:prSet/>
      <dgm:spPr/>
      <dgm:t>
        <a:bodyPr/>
        <a:lstStyle/>
        <a:p>
          <a:r>
            <a:rPr lang="fa-IR" dirty="0" smtClean="0"/>
            <a:t>اصالت بخشی به  آنان</a:t>
          </a:r>
          <a:endParaRPr lang="en-US" dirty="0"/>
        </a:p>
      </dgm:t>
    </dgm:pt>
    <dgm:pt modelId="{9C5FBC0D-7394-4A24-B05A-A5A2400BA45F}" type="parTrans" cxnId="{1D1D8370-7B4F-44C7-8D8A-455CE31E76F6}">
      <dgm:prSet/>
      <dgm:spPr/>
      <dgm:t>
        <a:bodyPr/>
        <a:lstStyle/>
        <a:p>
          <a:endParaRPr lang="en-US"/>
        </a:p>
      </dgm:t>
    </dgm:pt>
    <dgm:pt modelId="{0CE4121D-57B7-4B9C-8967-BDACDB22E8AF}" type="sibTrans" cxnId="{1D1D8370-7B4F-44C7-8D8A-455CE31E76F6}">
      <dgm:prSet/>
      <dgm:spPr/>
      <dgm:t>
        <a:bodyPr/>
        <a:lstStyle/>
        <a:p>
          <a:endParaRPr lang="en-US"/>
        </a:p>
      </dgm:t>
    </dgm:pt>
    <dgm:pt modelId="{A7D0D802-287D-49ED-A2EF-1E24F2BAEE97}" type="pres">
      <dgm:prSet presAssocID="{8D83ADB0-002C-4950-99E3-F2EE209FC935}" presName="diagram" presStyleCnt="0">
        <dgm:presLayoutVars>
          <dgm:dir/>
          <dgm:animLvl val="lvl"/>
          <dgm:resizeHandles val="exact"/>
        </dgm:presLayoutVars>
      </dgm:prSet>
      <dgm:spPr/>
    </dgm:pt>
    <dgm:pt modelId="{B7597ABC-6700-4BE4-90D0-01D43B656C30}" type="pres">
      <dgm:prSet presAssocID="{E6393F26-4393-463E-A7CA-8D146B239D8B}" presName="compNode" presStyleCnt="0"/>
      <dgm:spPr/>
    </dgm:pt>
    <dgm:pt modelId="{41639AE5-EEBA-48BA-82FD-65887C228ABD}" type="pres">
      <dgm:prSet presAssocID="{E6393F26-4393-463E-A7CA-8D146B239D8B}" presName="childRec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9726DE-508D-4B2B-B756-940CB11A6C8D}" type="pres">
      <dgm:prSet presAssocID="{E6393F26-4393-463E-A7CA-8D146B239D8B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94A9D4-5FBE-4775-A5A1-2705DE3EE763}" type="pres">
      <dgm:prSet presAssocID="{E6393F26-4393-463E-A7CA-8D146B239D8B}" presName="parentRect" presStyleLbl="alignNode1" presStyleIdx="0" presStyleCnt="3"/>
      <dgm:spPr/>
      <dgm:t>
        <a:bodyPr/>
        <a:lstStyle/>
        <a:p>
          <a:endParaRPr lang="en-US"/>
        </a:p>
      </dgm:t>
    </dgm:pt>
    <dgm:pt modelId="{24331D54-DCDD-40FB-871C-5F66DA9B774D}" type="pres">
      <dgm:prSet presAssocID="{E6393F26-4393-463E-A7CA-8D146B239D8B}" presName="adorn" presStyleLbl="fgAccFollowNod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89CF0D3-97A8-49D6-95B0-C34E920F73BA}" type="pres">
      <dgm:prSet presAssocID="{F4FBAE15-6A69-45AC-B929-6E32FB63593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333B5C49-BAD7-40E0-B999-FD8305291BE6}" type="pres">
      <dgm:prSet presAssocID="{58BEF7E6-30B5-4B09-8C52-F97758EAA624}" presName="compNode" presStyleCnt="0"/>
      <dgm:spPr/>
    </dgm:pt>
    <dgm:pt modelId="{987D2266-D97B-4713-AB01-9F4AE5EC5458}" type="pres">
      <dgm:prSet presAssocID="{58BEF7E6-30B5-4B09-8C52-F97758EAA624}" presName="childRec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C7EDD8-9717-4A41-B177-D2F61EB1415C}" type="pres">
      <dgm:prSet presAssocID="{58BEF7E6-30B5-4B09-8C52-F97758EAA624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3C4191-80BB-4EC5-9333-77B368B2CFB7}" type="pres">
      <dgm:prSet presAssocID="{58BEF7E6-30B5-4B09-8C52-F97758EAA624}" presName="parentRect" presStyleLbl="alignNode1" presStyleIdx="1" presStyleCnt="3"/>
      <dgm:spPr/>
      <dgm:t>
        <a:bodyPr/>
        <a:lstStyle/>
        <a:p>
          <a:endParaRPr lang="en-US"/>
        </a:p>
      </dgm:t>
    </dgm:pt>
    <dgm:pt modelId="{2FD0263C-201F-4A8A-A198-05F6B0CFC888}" type="pres">
      <dgm:prSet presAssocID="{58BEF7E6-30B5-4B09-8C52-F97758EAA624}" presName="adorn" presStyleLbl="fgAccFollowNode1" presStyleIdx="1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76816FE-914B-4F63-BFBE-E00138F90EDC}" type="pres">
      <dgm:prSet presAssocID="{6728D602-C62C-44A9-8EA4-D616C3A28F1A}" presName="sibTrans" presStyleLbl="sibTrans2D1" presStyleIdx="0" presStyleCnt="0"/>
      <dgm:spPr/>
      <dgm:t>
        <a:bodyPr/>
        <a:lstStyle/>
        <a:p>
          <a:endParaRPr lang="en-US"/>
        </a:p>
      </dgm:t>
    </dgm:pt>
    <dgm:pt modelId="{3CF96984-9F85-4925-BCBD-0DEFC168A765}" type="pres">
      <dgm:prSet presAssocID="{DAB9B210-B063-41E2-B35B-BC9E13FEC623}" presName="compNode" presStyleCnt="0"/>
      <dgm:spPr/>
    </dgm:pt>
    <dgm:pt modelId="{5468A701-CF12-4920-8BA4-7135B50FB679}" type="pres">
      <dgm:prSet presAssocID="{DAB9B210-B063-41E2-B35B-BC9E13FEC623}" presName="childRec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E2DAF3-605F-4CFD-B3C1-88DAA257214A}" type="pres">
      <dgm:prSet presAssocID="{DAB9B210-B063-41E2-B35B-BC9E13FEC623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01B471-9383-4E0E-A9F9-F0D73599E1D4}" type="pres">
      <dgm:prSet presAssocID="{DAB9B210-B063-41E2-B35B-BC9E13FEC623}" presName="parentRect" presStyleLbl="alignNode1" presStyleIdx="2" presStyleCnt="3"/>
      <dgm:spPr/>
      <dgm:t>
        <a:bodyPr/>
        <a:lstStyle/>
        <a:p>
          <a:endParaRPr lang="en-US"/>
        </a:p>
      </dgm:t>
    </dgm:pt>
    <dgm:pt modelId="{47F62A7E-86A4-497B-91E6-E686D74C3F38}" type="pres">
      <dgm:prSet presAssocID="{DAB9B210-B063-41E2-B35B-BC9E13FEC623}" presName="adorn" presStyleLbl="fgAccFollowNode1" presStyleIdx="2" presStyleCnt="3" custLinFactNeighborX="975" custLinFactNeighborY="-681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F35D06FB-D617-4AEE-BBFC-D712DBE3C65D}" type="presOf" srcId="{11F2E8CA-7AA5-45A4-8CD6-C20791BA6003}" destId="{987D2266-D97B-4713-AB01-9F4AE5EC5458}" srcOrd="0" destOrd="0" presId="urn:microsoft.com/office/officeart/2005/8/layout/bList2#1"/>
    <dgm:cxn modelId="{52EF2D89-3D03-4E5A-8DBA-CCBBC3358584}" type="presOf" srcId="{DAB9B210-B063-41E2-B35B-BC9E13FEC623}" destId="{55E2DAF3-605F-4CFD-B3C1-88DAA257214A}" srcOrd="0" destOrd="0" presId="urn:microsoft.com/office/officeart/2005/8/layout/bList2#1"/>
    <dgm:cxn modelId="{229C45B1-29DF-45AB-A4C4-8CBF798DD98C}" type="presOf" srcId="{6728D602-C62C-44A9-8EA4-D616C3A28F1A}" destId="{276816FE-914B-4F63-BFBE-E00138F90EDC}" srcOrd="0" destOrd="0" presId="urn:microsoft.com/office/officeart/2005/8/layout/bList2#1"/>
    <dgm:cxn modelId="{95C40FBA-00C9-4390-99B1-A78496212DA7}" type="presOf" srcId="{E6393F26-4393-463E-A7CA-8D146B239D8B}" destId="{649726DE-508D-4B2B-B756-940CB11A6C8D}" srcOrd="0" destOrd="0" presId="urn:microsoft.com/office/officeart/2005/8/layout/bList2#1"/>
    <dgm:cxn modelId="{9A8C1E38-0792-48CF-8CDC-8389AB38AC09}" srcId="{8D83ADB0-002C-4950-99E3-F2EE209FC935}" destId="{E6393F26-4393-463E-A7CA-8D146B239D8B}" srcOrd="0" destOrd="0" parTransId="{4AA97FB5-0700-4E6A-A7B5-150E7775A8BC}" sibTransId="{F4FBAE15-6A69-45AC-B929-6E32FB63593D}"/>
    <dgm:cxn modelId="{B85A1587-FBB4-4F50-8B8C-EB10B9E32640}" srcId="{8D83ADB0-002C-4950-99E3-F2EE209FC935}" destId="{DAB9B210-B063-41E2-B35B-BC9E13FEC623}" srcOrd="2" destOrd="0" parTransId="{A1B7BC8A-6DF9-4EA3-99E3-B331DE42A0C5}" sibTransId="{75988DDD-D54B-470B-8D2D-515D4F913714}"/>
    <dgm:cxn modelId="{E186997D-8DD7-469C-920F-1A610EA868B0}" type="presOf" srcId="{6880C98D-72CA-474C-AE18-930EA1E5F63E}" destId="{41639AE5-EEBA-48BA-82FD-65887C228ABD}" srcOrd="0" destOrd="0" presId="urn:microsoft.com/office/officeart/2005/8/layout/bList2#1"/>
    <dgm:cxn modelId="{D7FAB84D-AFBD-4D5C-8EA5-C340F98D1FFC}" srcId="{58BEF7E6-30B5-4B09-8C52-F97758EAA624}" destId="{11F2E8CA-7AA5-45A4-8CD6-C20791BA6003}" srcOrd="0" destOrd="0" parTransId="{D29469E5-C20E-4CFE-A1F8-F1A197546780}" sibTransId="{71BBBCC7-BECE-46A9-90E2-64E80A3B71CE}"/>
    <dgm:cxn modelId="{8E163C4C-779B-4983-BF0E-D68F8C56EA13}" type="presOf" srcId="{8D83ADB0-002C-4950-99E3-F2EE209FC935}" destId="{A7D0D802-287D-49ED-A2EF-1E24F2BAEE97}" srcOrd="0" destOrd="0" presId="urn:microsoft.com/office/officeart/2005/8/layout/bList2#1"/>
    <dgm:cxn modelId="{3EC11588-24FD-4ABC-A962-7A00BD8413F0}" type="presOf" srcId="{F4FBAE15-6A69-45AC-B929-6E32FB63593D}" destId="{489CF0D3-97A8-49D6-95B0-C34E920F73BA}" srcOrd="0" destOrd="0" presId="urn:microsoft.com/office/officeart/2005/8/layout/bList2#1"/>
    <dgm:cxn modelId="{45CABA92-05F3-489D-9E50-230BE2D6521C}" srcId="{DAB9B210-B063-41E2-B35B-BC9E13FEC623}" destId="{A7BFA70A-45F6-414F-87D6-2C0004871298}" srcOrd="0" destOrd="0" parTransId="{4EE16BF3-AC2D-4321-B34C-5AEA9FCAB2EA}" sibTransId="{B98F2D96-11B6-4D2D-A53A-EB7C596F6A28}"/>
    <dgm:cxn modelId="{D323095D-18E0-4BBB-A5B4-7754FC38CE4E}" type="presOf" srcId="{A7BFA70A-45F6-414F-87D6-2C0004871298}" destId="{5468A701-CF12-4920-8BA4-7135B50FB679}" srcOrd="0" destOrd="0" presId="urn:microsoft.com/office/officeart/2005/8/layout/bList2#1"/>
    <dgm:cxn modelId="{F49F57BF-655E-49BA-888D-19EFF3C45EDF}" type="presOf" srcId="{58BEF7E6-30B5-4B09-8C52-F97758EAA624}" destId="{75C7EDD8-9717-4A41-B177-D2F61EB1415C}" srcOrd="0" destOrd="0" presId="urn:microsoft.com/office/officeart/2005/8/layout/bList2#1"/>
    <dgm:cxn modelId="{34F65A4D-73E7-4231-A9BB-D3CC675EF0EE}" type="presOf" srcId="{E6393F26-4393-463E-A7CA-8D146B239D8B}" destId="{8D94A9D4-5FBE-4775-A5A1-2705DE3EE763}" srcOrd="1" destOrd="0" presId="urn:microsoft.com/office/officeart/2005/8/layout/bList2#1"/>
    <dgm:cxn modelId="{1D1D8370-7B4F-44C7-8D8A-455CE31E76F6}" srcId="{E6393F26-4393-463E-A7CA-8D146B239D8B}" destId="{6880C98D-72CA-474C-AE18-930EA1E5F63E}" srcOrd="0" destOrd="0" parTransId="{9C5FBC0D-7394-4A24-B05A-A5A2400BA45F}" sibTransId="{0CE4121D-57B7-4B9C-8967-BDACDB22E8AF}"/>
    <dgm:cxn modelId="{9BB0013C-E8AE-4B9B-8086-6FF7C44AB7D7}" srcId="{8D83ADB0-002C-4950-99E3-F2EE209FC935}" destId="{58BEF7E6-30B5-4B09-8C52-F97758EAA624}" srcOrd="1" destOrd="0" parTransId="{1381BAFA-9F86-48AA-9AE1-DD44F30874B8}" sibTransId="{6728D602-C62C-44A9-8EA4-D616C3A28F1A}"/>
    <dgm:cxn modelId="{D3146989-B794-4CAB-B3E1-4D94288AC113}" type="presOf" srcId="{DAB9B210-B063-41E2-B35B-BC9E13FEC623}" destId="{8501B471-9383-4E0E-A9F9-F0D73599E1D4}" srcOrd="1" destOrd="0" presId="urn:microsoft.com/office/officeart/2005/8/layout/bList2#1"/>
    <dgm:cxn modelId="{259AA8E5-AF57-4888-8F48-057466BABA93}" type="presOf" srcId="{58BEF7E6-30B5-4B09-8C52-F97758EAA624}" destId="{B63C4191-80BB-4EC5-9333-77B368B2CFB7}" srcOrd="1" destOrd="0" presId="urn:microsoft.com/office/officeart/2005/8/layout/bList2#1"/>
    <dgm:cxn modelId="{395305D2-AF25-45B4-8F52-B26E1771F00C}" type="presParOf" srcId="{A7D0D802-287D-49ED-A2EF-1E24F2BAEE97}" destId="{B7597ABC-6700-4BE4-90D0-01D43B656C30}" srcOrd="0" destOrd="0" presId="urn:microsoft.com/office/officeart/2005/8/layout/bList2#1"/>
    <dgm:cxn modelId="{5C3154EE-BA01-420F-AB35-1E457243398B}" type="presParOf" srcId="{B7597ABC-6700-4BE4-90D0-01D43B656C30}" destId="{41639AE5-EEBA-48BA-82FD-65887C228ABD}" srcOrd="0" destOrd="0" presId="urn:microsoft.com/office/officeart/2005/8/layout/bList2#1"/>
    <dgm:cxn modelId="{FDFD4F53-DF2C-43D7-A2C5-279372965001}" type="presParOf" srcId="{B7597ABC-6700-4BE4-90D0-01D43B656C30}" destId="{649726DE-508D-4B2B-B756-940CB11A6C8D}" srcOrd="1" destOrd="0" presId="urn:microsoft.com/office/officeart/2005/8/layout/bList2#1"/>
    <dgm:cxn modelId="{B574BCC7-05FA-4ECD-AC4B-1D03691C2B5D}" type="presParOf" srcId="{B7597ABC-6700-4BE4-90D0-01D43B656C30}" destId="{8D94A9D4-5FBE-4775-A5A1-2705DE3EE763}" srcOrd="2" destOrd="0" presId="urn:microsoft.com/office/officeart/2005/8/layout/bList2#1"/>
    <dgm:cxn modelId="{EF0C25B3-F5DC-4F22-84F0-24D1765FE592}" type="presParOf" srcId="{B7597ABC-6700-4BE4-90D0-01D43B656C30}" destId="{24331D54-DCDD-40FB-871C-5F66DA9B774D}" srcOrd="3" destOrd="0" presId="urn:microsoft.com/office/officeart/2005/8/layout/bList2#1"/>
    <dgm:cxn modelId="{F3F1F3D6-1394-4A2A-8D30-A6FDC8F6580E}" type="presParOf" srcId="{A7D0D802-287D-49ED-A2EF-1E24F2BAEE97}" destId="{489CF0D3-97A8-49D6-95B0-C34E920F73BA}" srcOrd="1" destOrd="0" presId="urn:microsoft.com/office/officeart/2005/8/layout/bList2#1"/>
    <dgm:cxn modelId="{FA18E29E-75A6-4EEC-8772-0003DA4439CD}" type="presParOf" srcId="{A7D0D802-287D-49ED-A2EF-1E24F2BAEE97}" destId="{333B5C49-BAD7-40E0-B999-FD8305291BE6}" srcOrd="2" destOrd="0" presId="urn:microsoft.com/office/officeart/2005/8/layout/bList2#1"/>
    <dgm:cxn modelId="{720CE8DD-ACF2-45C3-8AE6-7BB84947564A}" type="presParOf" srcId="{333B5C49-BAD7-40E0-B999-FD8305291BE6}" destId="{987D2266-D97B-4713-AB01-9F4AE5EC5458}" srcOrd="0" destOrd="0" presId="urn:microsoft.com/office/officeart/2005/8/layout/bList2#1"/>
    <dgm:cxn modelId="{29FE2CA5-EB6D-408E-A705-38CB9EF646B1}" type="presParOf" srcId="{333B5C49-BAD7-40E0-B999-FD8305291BE6}" destId="{75C7EDD8-9717-4A41-B177-D2F61EB1415C}" srcOrd="1" destOrd="0" presId="urn:microsoft.com/office/officeart/2005/8/layout/bList2#1"/>
    <dgm:cxn modelId="{6D7C4656-BAA6-41EA-9679-31B0588CECFE}" type="presParOf" srcId="{333B5C49-BAD7-40E0-B999-FD8305291BE6}" destId="{B63C4191-80BB-4EC5-9333-77B368B2CFB7}" srcOrd="2" destOrd="0" presId="urn:microsoft.com/office/officeart/2005/8/layout/bList2#1"/>
    <dgm:cxn modelId="{41C38C87-97FE-4B28-8282-F42A509BDB20}" type="presParOf" srcId="{333B5C49-BAD7-40E0-B999-FD8305291BE6}" destId="{2FD0263C-201F-4A8A-A198-05F6B0CFC888}" srcOrd="3" destOrd="0" presId="urn:microsoft.com/office/officeart/2005/8/layout/bList2#1"/>
    <dgm:cxn modelId="{DAFB195A-197F-4C92-BE03-15B2E62F990E}" type="presParOf" srcId="{A7D0D802-287D-49ED-A2EF-1E24F2BAEE97}" destId="{276816FE-914B-4F63-BFBE-E00138F90EDC}" srcOrd="3" destOrd="0" presId="urn:microsoft.com/office/officeart/2005/8/layout/bList2#1"/>
    <dgm:cxn modelId="{2D2A5312-14C6-43E3-BC01-07B8E532DF73}" type="presParOf" srcId="{A7D0D802-287D-49ED-A2EF-1E24F2BAEE97}" destId="{3CF96984-9F85-4925-BCBD-0DEFC168A765}" srcOrd="4" destOrd="0" presId="urn:microsoft.com/office/officeart/2005/8/layout/bList2#1"/>
    <dgm:cxn modelId="{50C80B3F-B187-49CB-BE39-F8637E6E78F0}" type="presParOf" srcId="{3CF96984-9F85-4925-BCBD-0DEFC168A765}" destId="{5468A701-CF12-4920-8BA4-7135B50FB679}" srcOrd="0" destOrd="0" presId="urn:microsoft.com/office/officeart/2005/8/layout/bList2#1"/>
    <dgm:cxn modelId="{D27203C8-1E98-41B5-BB4C-59284073A6EF}" type="presParOf" srcId="{3CF96984-9F85-4925-BCBD-0DEFC168A765}" destId="{55E2DAF3-605F-4CFD-B3C1-88DAA257214A}" srcOrd="1" destOrd="0" presId="urn:microsoft.com/office/officeart/2005/8/layout/bList2#1"/>
    <dgm:cxn modelId="{63533D73-B8B8-491C-BDA8-D419C1A40812}" type="presParOf" srcId="{3CF96984-9F85-4925-BCBD-0DEFC168A765}" destId="{8501B471-9383-4E0E-A9F9-F0D73599E1D4}" srcOrd="2" destOrd="0" presId="urn:microsoft.com/office/officeart/2005/8/layout/bList2#1"/>
    <dgm:cxn modelId="{C2DD4912-B333-464B-A0C0-2AE43DB54C00}" type="presParOf" srcId="{3CF96984-9F85-4925-BCBD-0DEFC168A765}" destId="{47F62A7E-86A4-497B-91E6-E686D74C3F38}" srcOrd="3" destOrd="0" presId="urn:microsoft.com/office/officeart/2005/8/layout/b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C5F78758-2D81-4D13-ADDB-81351BB6EBAB}" type="doc">
      <dgm:prSet loTypeId="urn:microsoft.com/office/officeart/2005/8/layout/bList2#2" loCatId="list" qsTypeId="urn:microsoft.com/office/officeart/2005/8/quickstyle/simple1" qsCatId="simple" csTypeId="urn:microsoft.com/office/officeart/2005/8/colors/accent1_2" csCatId="accent1" phldr="1"/>
      <dgm:spPr/>
    </dgm:pt>
    <dgm:pt modelId="{4DD9E5BA-30F4-4AD7-9C74-AC1724761A85}">
      <dgm:prSet phldrT="[Text]"/>
      <dgm:spPr/>
      <dgm:t>
        <a:bodyPr/>
        <a:lstStyle/>
        <a:p>
          <a:r>
            <a:rPr lang="fa-IR" dirty="0" smtClean="0"/>
            <a:t>رسیدن به اوج اعتلا وپیشرفت  </a:t>
          </a:r>
          <a:endParaRPr lang="en-US" dirty="0"/>
        </a:p>
      </dgm:t>
    </dgm:pt>
    <dgm:pt modelId="{8EC9F068-90F2-4674-832C-8576EF49A675}" type="parTrans" cxnId="{CA6F90A6-59B2-4684-96C2-ACE8F2604D63}">
      <dgm:prSet/>
      <dgm:spPr/>
      <dgm:t>
        <a:bodyPr/>
        <a:lstStyle/>
        <a:p>
          <a:endParaRPr lang="en-US"/>
        </a:p>
      </dgm:t>
    </dgm:pt>
    <dgm:pt modelId="{C9777C5D-FE94-406C-B86F-73CE0E9E2A5A}" type="sibTrans" cxnId="{CA6F90A6-59B2-4684-96C2-ACE8F2604D63}">
      <dgm:prSet/>
      <dgm:spPr/>
      <dgm:t>
        <a:bodyPr/>
        <a:lstStyle/>
        <a:p>
          <a:endParaRPr lang="en-US"/>
        </a:p>
      </dgm:t>
    </dgm:pt>
    <dgm:pt modelId="{8F0E0842-D033-41EE-B191-4811ECABAB61}">
      <dgm:prSet phldrT="[Text]"/>
      <dgm:spPr/>
      <dgm:t>
        <a:bodyPr/>
        <a:lstStyle/>
        <a:p>
          <a:r>
            <a:rPr lang="fa-IR" dirty="0" smtClean="0"/>
            <a:t>حفظ عزت در همه ی عرصه ها</a:t>
          </a:r>
          <a:endParaRPr lang="en-US" dirty="0"/>
        </a:p>
      </dgm:t>
    </dgm:pt>
    <dgm:pt modelId="{2FCC8D8D-6375-4BF8-B8FC-1F26FE486E4A}" type="parTrans" cxnId="{7096AAA4-48B9-49D1-8D00-8A8812057BB7}">
      <dgm:prSet/>
      <dgm:spPr/>
      <dgm:t>
        <a:bodyPr/>
        <a:lstStyle/>
        <a:p>
          <a:endParaRPr lang="en-US"/>
        </a:p>
      </dgm:t>
    </dgm:pt>
    <dgm:pt modelId="{A4E93C0A-3364-40A4-9DD1-2B7F4CC201FB}" type="sibTrans" cxnId="{7096AAA4-48B9-49D1-8D00-8A8812057BB7}">
      <dgm:prSet/>
      <dgm:spPr/>
      <dgm:t>
        <a:bodyPr/>
        <a:lstStyle/>
        <a:p>
          <a:endParaRPr lang="en-US"/>
        </a:p>
      </dgm:t>
    </dgm:pt>
    <dgm:pt modelId="{EAB6EF32-3304-4693-96E4-352519869685}">
      <dgm:prSet phldrT="[Text]"/>
      <dgm:spPr/>
      <dgm:t>
        <a:bodyPr/>
        <a:lstStyle/>
        <a:p>
          <a:r>
            <a:rPr lang="fa-IR" dirty="0" smtClean="0"/>
            <a:t>رکن اساسی پیشرفت    </a:t>
          </a:r>
          <a:endParaRPr lang="en-US" dirty="0"/>
        </a:p>
      </dgm:t>
    </dgm:pt>
    <dgm:pt modelId="{0F0C3456-045D-420A-BD1C-FD73C6A050C4}" type="parTrans" cxnId="{74DAF0CD-B76C-4E36-B858-D1C7E69A2597}">
      <dgm:prSet/>
      <dgm:spPr/>
      <dgm:t>
        <a:bodyPr/>
        <a:lstStyle/>
        <a:p>
          <a:endParaRPr lang="en-US"/>
        </a:p>
      </dgm:t>
    </dgm:pt>
    <dgm:pt modelId="{4D19B837-122D-43C7-B91C-BE7FCBFAE29E}" type="sibTrans" cxnId="{74DAF0CD-B76C-4E36-B858-D1C7E69A2597}">
      <dgm:prSet/>
      <dgm:spPr/>
      <dgm:t>
        <a:bodyPr/>
        <a:lstStyle/>
        <a:p>
          <a:endParaRPr lang="en-US"/>
        </a:p>
      </dgm:t>
    </dgm:pt>
    <dgm:pt modelId="{CEE80400-B652-46CB-9711-5EB83B8F665B}">
      <dgm:prSet/>
      <dgm:spPr/>
      <dgm:t>
        <a:bodyPr/>
        <a:lstStyle/>
        <a:p>
          <a:r>
            <a:rPr lang="fa-IR" dirty="0" smtClean="0"/>
            <a:t>دمیدن روح خودباوری</a:t>
          </a:r>
          <a:endParaRPr lang="en-US" dirty="0"/>
        </a:p>
      </dgm:t>
    </dgm:pt>
    <dgm:pt modelId="{8C3D42F5-A583-42D6-B06D-D9EA8225BB10}" type="parTrans" cxnId="{945A83F7-8422-4098-8DEB-BD7C4C8ECEC6}">
      <dgm:prSet/>
      <dgm:spPr/>
      <dgm:t>
        <a:bodyPr/>
        <a:lstStyle/>
        <a:p>
          <a:endParaRPr lang="en-US"/>
        </a:p>
      </dgm:t>
    </dgm:pt>
    <dgm:pt modelId="{3AFBA826-0804-4148-9E9E-750F04A28853}" type="sibTrans" cxnId="{945A83F7-8422-4098-8DEB-BD7C4C8ECEC6}">
      <dgm:prSet/>
      <dgm:spPr/>
      <dgm:t>
        <a:bodyPr/>
        <a:lstStyle/>
        <a:p>
          <a:endParaRPr lang="en-US"/>
        </a:p>
      </dgm:t>
    </dgm:pt>
    <dgm:pt modelId="{DC716592-2585-4047-8BD8-C87C12CCC176}">
      <dgm:prSet/>
      <dgm:spPr/>
      <dgm:t>
        <a:bodyPr/>
        <a:lstStyle/>
        <a:p>
          <a:r>
            <a:rPr lang="fa-IR" dirty="0" smtClean="0"/>
            <a:t>اعتمادبه نفس ملی</a:t>
          </a:r>
          <a:endParaRPr lang="en-US" dirty="0"/>
        </a:p>
      </dgm:t>
    </dgm:pt>
    <dgm:pt modelId="{45F6EAE4-5606-48C3-BAE6-57959B2C6283}" type="parTrans" cxnId="{35EF890C-A9FE-43E2-BF4B-80F8AB013C8C}">
      <dgm:prSet/>
      <dgm:spPr/>
      <dgm:t>
        <a:bodyPr/>
        <a:lstStyle/>
        <a:p>
          <a:endParaRPr lang="en-US"/>
        </a:p>
      </dgm:t>
    </dgm:pt>
    <dgm:pt modelId="{5F527830-09CE-4900-8216-0C6086ED9F4F}" type="sibTrans" cxnId="{35EF890C-A9FE-43E2-BF4B-80F8AB013C8C}">
      <dgm:prSet/>
      <dgm:spPr/>
      <dgm:t>
        <a:bodyPr/>
        <a:lstStyle/>
        <a:p>
          <a:endParaRPr lang="en-US"/>
        </a:p>
      </dgm:t>
    </dgm:pt>
    <dgm:pt modelId="{638C17EF-E01A-4F55-B460-D073934BC54B}">
      <dgm:prSet/>
      <dgm:spPr/>
      <dgm:t>
        <a:bodyPr/>
        <a:lstStyle/>
        <a:p>
          <a:r>
            <a:rPr lang="fa-IR" dirty="0" smtClean="0"/>
            <a:t>دو رکن اساسی پیشرفت هرکشور</a:t>
          </a:r>
          <a:endParaRPr lang="en-US" dirty="0"/>
        </a:p>
      </dgm:t>
    </dgm:pt>
    <dgm:pt modelId="{E8B4AB0F-98EA-4502-BD70-4F16454A667E}" type="parTrans" cxnId="{A7E286F3-0B85-4BA2-A6EC-916253D1DDA7}">
      <dgm:prSet/>
      <dgm:spPr/>
      <dgm:t>
        <a:bodyPr/>
        <a:lstStyle/>
        <a:p>
          <a:endParaRPr lang="en-US"/>
        </a:p>
      </dgm:t>
    </dgm:pt>
    <dgm:pt modelId="{7AFBEBD3-710C-438A-B1FF-F457BFABD813}" type="sibTrans" cxnId="{A7E286F3-0B85-4BA2-A6EC-916253D1DDA7}">
      <dgm:prSet/>
      <dgm:spPr/>
      <dgm:t>
        <a:bodyPr/>
        <a:lstStyle/>
        <a:p>
          <a:endParaRPr lang="en-US"/>
        </a:p>
      </dgm:t>
    </dgm:pt>
    <dgm:pt modelId="{43CEC4EB-4F1E-4F90-879C-CD82008DB8FA}" type="pres">
      <dgm:prSet presAssocID="{C5F78758-2D81-4D13-ADDB-81351BB6EBAB}" presName="diagram" presStyleCnt="0">
        <dgm:presLayoutVars>
          <dgm:dir/>
          <dgm:animLvl val="lvl"/>
          <dgm:resizeHandles val="exact"/>
        </dgm:presLayoutVars>
      </dgm:prSet>
      <dgm:spPr/>
    </dgm:pt>
    <dgm:pt modelId="{6364F1AF-A6E4-41FC-8DC1-5C2476CCEE73}" type="pres">
      <dgm:prSet presAssocID="{4DD9E5BA-30F4-4AD7-9C74-AC1724761A85}" presName="compNode" presStyleCnt="0"/>
      <dgm:spPr/>
    </dgm:pt>
    <dgm:pt modelId="{13552FDA-E46D-4EC7-B7E4-D83A9DAFEC36}" type="pres">
      <dgm:prSet presAssocID="{4DD9E5BA-30F4-4AD7-9C74-AC1724761A85}" presName="childRec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18A626-BD27-4D98-B2AD-81AE12B56D01}" type="pres">
      <dgm:prSet presAssocID="{4DD9E5BA-30F4-4AD7-9C74-AC1724761A85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AF2844-8B73-4600-9D5E-E534B45CC52F}" type="pres">
      <dgm:prSet presAssocID="{4DD9E5BA-30F4-4AD7-9C74-AC1724761A85}" presName="parentRect" presStyleLbl="alignNode1" presStyleIdx="0" presStyleCnt="3"/>
      <dgm:spPr/>
      <dgm:t>
        <a:bodyPr/>
        <a:lstStyle/>
        <a:p>
          <a:endParaRPr lang="en-US"/>
        </a:p>
      </dgm:t>
    </dgm:pt>
    <dgm:pt modelId="{D8B1DA95-954F-47C7-9B82-E9524EBC7FE2}" type="pres">
      <dgm:prSet presAssocID="{4DD9E5BA-30F4-4AD7-9C74-AC1724761A85}" presName="adorn" presStyleLbl="fgAccFollowNod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EC48940-9A4C-437D-A70D-673ED39D34F1}" type="pres">
      <dgm:prSet presAssocID="{C9777C5D-FE94-406C-B86F-73CE0E9E2A5A}" presName="sibTrans" presStyleLbl="sibTrans2D1" presStyleIdx="0" presStyleCnt="0"/>
      <dgm:spPr/>
      <dgm:t>
        <a:bodyPr/>
        <a:lstStyle/>
        <a:p>
          <a:endParaRPr lang="en-US"/>
        </a:p>
      </dgm:t>
    </dgm:pt>
    <dgm:pt modelId="{57CE2A3B-E8EE-4A31-A794-9FB986B803FC}" type="pres">
      <dgm:prSet presAssocID="{8F0E0842-D033-41EE-B191-4811ECABAB61}" presName="compNode" presStyleCnt="0"/>
      <dgm:spPr/>
    </dgm:pt>
    <dgm:pt modelId="{1566A736-1538-4E7B-BA51-8588F68B8BEB}" type="pres">
      <dgm:prSet presAssocID="{8F0E0842-D033-41EE-B191-4811ECABAB61}" presName="childRec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1F5F35-1A6F-483A-8D6A-0F66FAAF10B0}" type="pres">
      <dgm:prSet presAssocID="{8F0E0842-D033-41EE-B191-4811ECABAB61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147F33-B4C9-4178-BF78-6E574997FFB2}" type="pres">
      <dgm:prSet presAssocID="{8F0E0842-D033-41EE-B191-4811ECABAB61}" presName="parentRect" presStyleLbl="alignNode1" presStyleIdx="1" presStyleCnt="3"/>
      <dgm:spPr/>
      <dgm:t>
        <a:bodyPr/>
        <a:lstStyle/>
        <a:p>
          <a:endParaRPr lang="en-US"/>
        </a:p>
      </dgm:t>
    </dgm:pt>
    <dgm:pt modelId="{3D6A9B36-0D54-46E5-B791-057C704F47A9}" type="pres">
      <dgm:prSet presAssocID="{8F0E0842-D033-41EE-B191-4811ECABAB61}" presName="adorn" presStyleLbl="fgAccFollowNode1" presStyleIdx="1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89B8DE6-D80C-4022-8FEC-7D1DF3D3685A}" type="pres">
      <dgm:prSet presAssocID="{A4E93C0A-3364-40A4-9DD1-2B7F4CC201FB}" presName="sibTrans" presStyleLbl="sibTrans2D1" presStyleIdx="0" presStyleCnt="0"/>
      <dgm:spPr/>
      <dgm:t>
        <a:bodyPr/>
        <a:lstStyle/>
        <a:p>
          <a:endParaRPr lang="en-US"/>
        </a:p>
      </dgm:t>
    </dgm:pt>
    <dgm:pt modelId="{5F94BCAB-46B3-44D1-88DC-E8A56B007A2D}" type="pres">
      <dgm:prSet presAssocID="{EAB6EF32-3304-4693-96E4-352519869685}" presName="compNode" presStyleCnt="0"/>
      <dgm:spPr/>
    </dgm:pt>
    <dgm:pt modelId="{5096BE10-8C2C-48F3-B42C-8DC7240EBFC7}" type="pres">
      <dgm:prSet presAssocID="{EAB6EF32-3304-4693-96E4-352519869685}" presName="childRec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57C8C0-CE70-4768-9572-AE8876CA354A}" type="pres">
      <dgm:prSet presAssocID="{EAB6EF32-3304-4693-96E4-352519869685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B185BA-6D0E-480F-B484-0DC88E20225F}" type="pres">
      <dgm:prSet presAssocID="{EAB6EF32-3304-4693-96E4-352519869685}" presName="parentRect" presStyleLbl="alignNode1" presStyleIdx="2" presStyleCnt="3"/>
      <dgm:spPr/>
      <dgm:t>
        <a:bodyPr/>
        <a:lstStyle/>
        <a:p>
          <a:endParaRPr lang="en-US"/>
        </a:p>
      </dgm:t>
    </dgm:pt>
    <dgm:pt modelId="{D633D262-9C91-4A94-9189-51FB8700CC0B}" type="pres">
      <dgm:prSet presAssocID="{EAB6EF32-3304-4693-96E4-352519869685}" presName="adorn" presStyleLbl="fgAccFollowNode1" presStyleIdx="2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6D53C622-BC68-4D03-904E-0B1F8B30FD2F}" type="presOf" srcId="{EAB6EF32-3304-4693-96E4-352519869685}" destId="{1AB185BA-6D0E-480F-B484-0DC88E20225F}" srcOrd="1" destOrd="0" presId="urn:microsoft.com/office/officeart/2005/8/layout/bList2#2"/>
    <dgm:cxn modelId="{7096AAA4-48B9-49D1-8D00-8A8812057BB7}" srcId="{C5F78758-2D81-4D13-ADDB-81351BB6EBAB}" destId="{8F0E0842-D033-41EE-B191-4811ECABAB61}" srcOrd="1" destOrd="0" parTransId="{2FCC8D8D-6375-4BF8-B8FC-1F26FE486E4A}" sibTransId="{A4E93C0A-3364-40A4-9DD1-2B7F4CC201FB}"/>
    <dgm:cxn modelId="{AF735E0D-CFC2-4FE4-9680-0246F2CEAE1F}" type="presOf" srcId="{4DD9E5BA-30F4-4AD7-9C74-AC1724761A85}" destId="{99AF2844-8B73-4600-9D5E-E534B45CC52F}" srcOrd="1" destOrd="0" presId="urn:microsoft.com/office/officeart/2005/8/layout/bList2#2"/>
    <dgm:cxn modelId="{2E38EC67-48D7-48CC-AC8F-D94EB6285FBC}" type="presOf" srcId="{EAB6EF32-3304-4693-96E4-352519869685}" destId="{6B57C8C0-CE70-4768-9572-AE8876CA354A}" srcOrd="0" destOrd="0" presId="urn:microsoft.com/office/officeart/2005/8/layout/bList2#2"/>
    <dgm:cxn modelId="{8D68FBEB-74F4-42E4-AB3A-A69B4BB707DE}" type="presOf" srcId="{8F0E0842-D033-41EE-B191-4811ECABAB61}" destId="{A7147F33-B4C9-4178-BF78-6E574997FFB2}" srcOrd="1" destOrd="0" presId="urn:microsoft.com/office/officeart/2005/8/layout/bList2#2"/>
    <dgm:cxn modelId="{0A03B0AD-562F-43BD-A98B-796A4D36A470}" type="presOf" srcId="{638C17EF-E01A-4F55-B460-D073934BC54B}" destId="{13552FDA-E46D-4EC7-B7E4-D83A9DAFEC36}" srcOrd="0" destOrd="0" presId="urn:microsoft.com/office/officeart/2005/8/layout/bList2#2"/>
    <dgm:cxn modelId="{35EF890C-A9FE-43E2-BF4B-80F8AB013C8C}" srcId="{8F0E0842-D033-41EE-B191-4811ECABAB61}" destId="{DC716592-2585-4047-8BD8-C87C12CCC176}" srcOrd="0" destOrd="0" parTransId="{45F6EAE4-5606-48C3-BAE6-57959B2C6283}" sibTransId="{5F527830-09CE-4900-8216-0C6086ED9F4F}"/>
    <dgm:cxn modelId="{74DAF0CD-B76C-4E36-B858-D1C7E69A2597}" srcId="{C5F78758-2D81-4D13-ADDB-81351BB6EBAB}" destId="{EAB6EF32-3304-4693-96E4-352519869685}" srcOrd="2" destOrd="0" parTransId="{0F0C3456-045D-420A-BD1C-FD73C6A050C4}" sibTransId="{4D19B837-122D-43C7-B91C-BE7FCBFAE29E}"/>
    <dgm:cxn modelId="{A7E286F3-0B85-4BA2-A6EC-916253D1DDA7}" srcId="{4DD9E5BA-30F4-4AD7-9C74-AC1724761A85}" destId="{638C17EF-E01A-4F55-B460-D073934BC54B}" srcOrd="0" destOrd="0" parTransId="{E8B4AB0F-98EA-4502-BD70-4F16454A667E}" sibTransId="{7AFBEBD3-710C-438A-B1FF-F457BFABD813}"/>
    <dgm:cxn modelId="{E09EDE75-8C5B-4D07-9F67-9960E04807D8}" type="presOf" srcId="{C9777C5D-FE94-406C-B86F-73CE0E9E2A5A}" destId="{8EC48940-9A4C-437D-A70D-673ED39D34F1}" srcOrd="0" destOrd="0" presId="urn:microsoft.com/office/officeart/2005/8/layout/bList2#2"/>
    <dgm:cxn modelId="{945A83F7-8422-4098-8DEB-BD7C4C8ECEC6}" srcId="{EAB6EF32-3304-4693-96E4-352519869685}" destId="{CEE80400-B652-46CB-9711-5EB83B8F665B}" srcOrd="0" destOrd="0" parTransId="{8C3D42F5-A583-42D6-B06D-D9EA8225BB10}" sibTransId="{3AFBA826-0804-4148-9E9E-750F04A28853}"/>
    <dgm:cxn modelId="{0323F9E8-10BD-48F8-ACB0-4F623DA1F9FD}" type="presOf" srcId="{A4E93C0A-3364-40A4-9DD1-2B7F4CC201FB}" destId="{689B8DE6-D80C-4022-8FEC-7D1DF3D3685A}" srcOrd="0" destOrd="0" presId="urn:microsoft.com/office/officeart/2005/8/layout/bList2#2"/>
    <dgm:cxn modelId="{392E8CBD-1AFE-4157-85A9-8E85F9FD910E}" type="presOf" srcId="{8F0E0842-D033-41EE-B191-4811ECABAB61}" destId="{BB1F5F35-1A6F-483A-8D6A-0F66FAAF10B0}" srcOrd="0" destOrd="0" presId="urn:microsoft.com/office/officeart/2005/8/layout/bList2#2"/>
    <dgm:cxn modelId="{0D09550B-5FF2-493A-BB16-C6119759B036}" type="presOf" srcId="{C5F78758-2D81-4D13-ADDB-81351BB6EBAB}" destId="{43CEC4EB-4F1E-4F90-879C-CD82008DB8FA}" srcOrd="0" destOrd="0" presId="urn:microsoft.com/office/officeart/2005/8/layout/bList2#2"/>
    <dgm:cxn modelId="{39D8A01D-58BA-4799-ACC0-959F47B1B8EB}" type="presOf" srcId="{4DD9E5BA-30F4-4AD7-9C74-AC1724761A85}" destId="{5318A626-BD27-4D98-B2AD-81AE12B56D01}" srcOrd="0" destOrd="0" presId="urn:microsoft.com/office/officeart/2005/8/layout/bList2#2"/>
    <dgm:cxn modelId="{3206EC95-9B2F-4A7A-A232-CD735E27ACA2}" type="presOf" srcId="{DC716592-2585-4047-8BD8-C87C12CCC176}" destId="{1566A736-1538-4E7B-BA51-8588F68B8BEB}" srcOrd="0" destOrd="0" presId="urn:microsoft.com/office/officeart/2005/8/layout/bList2#2"/>
    <dgm:cxn modelId="{DC567409-84E2-45D5-A80A-8F0E73764B91}" type="presOf" srcId="{CEE80400-B652-46CB-9711-5EB83B8F665B}" destId="{5096BE10-8C2C-48F3-B42C-8DC7240EBFC7}" srcOrd="0" destOrd="0" presId="urn:microsoft.com/office/officeart/2005/8/layout/bList2#2"/>
    <dgm:cxn modelId="{CA6F90A6-59B2-4684-96C2-ACE8F2604D63}" srcId="{C5F78758-2D81-4D13-ADDB-81351BB6EBAB}" destId="{4DD9E5BA-30F4-4AD7-9C74-AC1724761A85}" srcOrd="0" destOrd="0" parTransId="{8EC9F068-90F2-4674-832C-8576EF49A675}" sibTransId="{C9777C5D-FE94-406C-B86F-73CE0E9E2A5A}"/>
    <dgm:cxn modelId="{65E5BCBD-C184-4473-92E2-300635D109C8}" type="presParOf" srcId="{43CEC4EB-4F1E-4F90-879C-CD82008DB8FA}" destId="{6364F1AF-A6E4-41FC-8DC1-5C2476CCEE73}" srcOrd="0" destOrd="0" presId="urn:microsoft.com/office/officeart/2005/8/layout/bList2#2"/>
    <dgm:cxn modelId="{F2734A87-977C-4C28-80BA-921806EA2F6B}" type="presParOf" srcId="{6364F1AF-A6E4-41FC-8DC1-5C2476CCEE73}" destId="{13552FDA-E46D-4EC7-B7E4-D83A9DAFEC36}" srcOrd="0" destOrd="0" presId="urn:microsoft.com/office/officeart/2005/8/layout/bList2#2"/>
    <dgm:cxn modelId="{BDD7C4D5-C494-470C-8A67-A7DE43DED203}" type="presParOf" srcId="{6364F1AF-A6E4-41FC-8DC1-5C2476CCEE73}" destId="{5318A626-BD27-4D98-B2AD-81AE12B56D01}" srcOrd="1" destOrd="0" presId="urn:microsoft.com/office/officeart/2005/8/layout/bList2#2"/>
    <dgm:cxn modelId="{7475731A-74DD-4C56-81EC-6F6F5B84DD70}" type="presParOf" srcId="{6364F1AF-A6E4-41FC-8DC1-5C2476CCEE73}" destId="{99AF2844-8B73-4600-9D5E-E534B45CC52F}" srcOrd="2" destOrd="0" presId="urn:microsoft.com/office/officeart/2005/8/layout/bList2#2"/>
    <dgm:cxn modelId="{701E5891-5811-4BFA-A9D0-8ABB31030201}" type="presParOf" srcId="{6364F1AF-A6E4-41FC-8DC1-5C2476CCEE73}" destId="{D8B1DA95-954F-47C7-9B82-E9524EBC7FE2}" srcOrd="3" destOrd="0" presId="urn:microsoft.com/office/officeart/2005/8/layout/bList2#2"/>
    <dgm:cxn modelId="{A6AEEFF2-D85D-4A67-99D0-26A5D530C28F}" type="presParOf" srcId="{43CEC4EB-4F1E-4F90-879C-CD82008DB8FA}" destId="{8EC48940-9A4C-437D-A70D-673ED39D34F1}" srcOrd="1" destOrd="0" presId="urn:microsoft.com/office/officeart/2005/8/layout/bList2#2"/>
    <dgm:cxn modelId="{6466A83E-0144-4033-AEE3-6EADC1C9B129}" type="presParOf" srcId="{43CEC4EB-4F1E-4F90-879C-CD82008DB8FA}" destId="{57CE2A3B-E8EE-4A31-A794-9FB986B803FC}" srcOrd="2" destOrd="0" presId="urn:microsoft.com/office/officeart/2005/8/layout/bList2#2"/>
    <dgm:cxn modelId="{440E2178-F6EA-4A07-A629-1C4917925367}" type="presParOf" srcId="{57CE2A3B-E8EE-4A31-A794-9FB986B803FC}" destId="{1566A736-1538-4E7B-BA51-8588F68B8BEB}" srcOrd="0" destOrd="0" presId="urn:microsoft.com/office/officeart/2005/8/layout/bList2#2"/>
    <dgm:cxn modelId="{2698EBCB-F134-4A00-97B0-7EE12A3C7CF7}" type="presParOf" srcId="{57CE2A3B-E8EE-4A31-A794-9FB986B803FC}" destId="{BB1F5F35-1A6F-483A-8D6A-0F66FAAF10B0}" srcOrd="1" destOrd="0" presId="urn:microsoft.com/office/officeart/2005/8/layout/bList2#2"/>
    <dgm:cxn modelId="{7FE9E916-269C-4E6B-9601-07BD96998F4A}" type="presParOf" srcId="{57CE2A3B-E8EE-4A31-A794-9FB986B803FC}" destId="{A7147F33-B4C9-4178-BF78-6E574997FFB2}" srcOrd="2" destOrd="0" presId="urn:microsoft.com/office/officeart/2005/8/layout/bList2#2"/>
    <dgm:cxn modelId="{1C537562-EEEC-4CF6-BEA2-EBAA07261EC5}" type="presParOf" srcId="{57CE2A3B-E8EE-4A31-A794-9FB986B803FC}" destId="{3D6A9B36-0D54-46E5-B791-057C704F47A9}" srcOrd="3" destOrd="0" presId="urn:microsoft.com/office/officeart/2005/8/layout/bList2#2"/>
    <dgm:cxn modelId="{2042D374-5535-40EF-838B-ABB2DA3724D2}" type="presParOf" srcId="{43CEC4EB-4F1E-4F90-879C-CD82008DB8FA}" destId="{689B8DE6-D80C-4022-8FEC-7D1DF3D3685A}" srcOrd="3" destOrd="0" presId="urn:microsoft.com/office/officeart/2005/8/layout/bList2#2"/>
    <dgm:cxn modelId="{7850E63B-B930-42FC-93F1-4E4E675F2706}" type="presParOf" srcId="{43CEC4EB-4F1E-4F90-879C-CD82008DB8FA}" destId="{5F94BCAB-46B3-44D1-88DC-E8A56B007A2D}" srcOrd="4" destOrd="0" presId="urn:microsoft.com/office/officeart/2005/8/layout/bList2#2"/>
    <dgm:cxn modelId="{D1160F8E-5D2B-4F68-BAEA-11407830EBB6}" type="presParOf" srcId="{5F94BCAB-46B3-44D1-88DC-E8A56B007A2D}" destId="{5096BE10-8C2C-48F3-B42C-8DC7240EBFC7}" srcOrd="0" destOrd="0" presId="urn:microsoft.com/office/officeart/2005/8/layout/bList2#2"/>
    <dgm:cxn modelId="{BC1282C8-68CA-4A16-AEDD-D3E297A084C8}" type="presParOf" srcId="{5F94BCAB-46B3-44D1-88DC-E8A56B007A2D}" destId="{6B57C8C0-CE70-4768-9572-AE8876CA354A}" srcOrd="1" destOrd="0" presId="urn:microsoft.com/office/officeart/2005/8/layout/bList2#2"/>
    <dgm:cxn modelId="{9E9E5127-3D42-4658-A051-1D8FEB45478A}" type="presParOf" srcId="{5F94BCAB-46B3-44D1-88DC-E8A56B007A2D}" destId="{1AB185BA-6D0E-480F-B484-0DC88E20225F}" srcOrd="2" destOrd="0" presId="urn:microsoft.com/office/officeart/2005/8/layout/bList2#2"/>
    <dgm:cxn modelId="{E4FC1E3A-9383-43FD-94C1-CF0DF68F24D8}" type="presParOf" srcId="{5F94BCAB-46B3-44D1-88DC-E8A56B007A2D}" destId="{D633D262-9C91-4A94-9189-51FB8700CC0B}" srcOrd="3" destOrd="0" presId="urn:microsoft.com/office/officeart/2005/8/layout/bList2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485368DF-7D37-49BD-B231-BCBD463DFB7B}" type="doc">
      <dgm:prSet loTypeId="urn:microsoft.com/office/officeart/2005/8/layout/cycle6" loCatId="cycl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6638872-EB50-4B6D-90BC-A44B9FCE8990}">
      <dgm:prSet phldrT="[Text]"/>
      <dgm:spPr/>
      <dgm:t>
        <a:bodyPr/>
        <a:lstStyle/>
        <a:p>
          <a:r>
            <a:rPr lang="fa-IR" dirty="0" smtClean="0"/>
            <a:t>عزت ملی در اداره ی کشور</a:t>
          </a:r>
          <a:endParaRPr lang="en-US" dirty="0"/>
        </a:p>
      </dgm:t>
    </dgm:pt>
    <dgm:pt modelId="{B80F4323-353F-42AD-9FB3-F39977609E3C}" type="parTrans" cxnId="{5EB89357-F804-49D7-A041-B7520A44BDDE}">
      <dgm:prSet/>
      <dgm:spPr/>
      <dgm:t>
        <a:bodyPr/>
        <a:lstStyle/>
        <a:p>
          <a:endParaRPr lang="en-US"/>
        </a:p>
      </dgm:t>
    </dgm:pt>
    <dgm:pt modelId="{B563F6C5-B8ED-4331-857F-ED20EAE25A4E}" type="sibTrans" cxnId="{5EB89357-F804-49D7-A041-B7520A44BDDE}">
      <dgm:prSet/>
      <dgm:spPr/>
      <dgm:t>
        <a:bodyPr/>
        <a:lstStyle/>
        <a:p>
          <a:endParaRPr lang="en-US"/>
        </a:p>
      </dgm:t>
    </dgm:pt>
    <dgm:pt modelId="{E00DC168-56EF-46E3-8722-E9E39F53D801}">
      <dgm:prSet phldrT="[Text]"/>
      <dgm:spPr/>
      <dgm:t>
        <a:bodyPr/>
        <a:lstStyle/>
        <a:p>
          <a:r>
            <a:rPr lang="fa-IR" dirty="0" smtClean="0"/>
            <a:t>عزت ملی در مدیریت کشور</a:t>
          </a:r>
          <a:endParaRPr lang="en-US" dirty="0"/>
        </a:p>
      </dgm:t>
    </dgm:pt>
    <dgm:pt modelId="{C30FE4DE-5741-4B7A-B5F6-215E2F8E4D88}" type="parTrans" cxnId="{778C215D-753F-4337-A495-2A50B05F5AC4}">
      <dgm:prSet/>
      <dgm:spPr/>
      <dgm:t>
        <a:bodyPr/>
        <a:lstStyle/>
        <a:p>
          <a:endParaRPr lang="en-US"/>
        </a:p>
      </dgm:t>
    </dgm:pt>
    <dgm:pt modelId="{0FBAC4FD-C239-49DF-9247-B50A0DDCFD0C}" type="sibTrans" cxnId="{778C215D-753F-4337-A495-2A50B05F5AC4}">
      <dgm:prSet/>
      <dgm:spPr/>
      <dgm:t>
        <a:bodyPr/>
        <a:lstStyle/>
        <a:p>
          <a:endParaRPr lang="en-US"/>
        </a:p>
      </dgm:t>
    </dgm:pt>
    <dgm:pt modelId="{3F5DE13F-D261-424F-8C9A-AB8E5D3EA35E}">
      <dgm:prSet phldrT="[Text]"/>
      <dgm:spPr/>
      <dgm:t>
        <a:bodyPr/>
        <a:lstStyle/>
        <a:p>
          <a:r>
            <a:rPr lang="fa-IR" dirty="0" smtClean="0"/>
            <a:t>عزت ملی در اقتصاد</a:t>
          </a:r>
          <a:endParaRPr lang="en-US" dirty="0"/>
        </a:p>
      </dgm:t>
    </dgm:pt>
    <dgm:pt modelId="{E88B8DA5-1764-4FE3-AA24-E6B2B013287E}" type="parTrans" cxnId="{AF66822C-50BC-46EB-881C-48D889D213B9}">
      <dgm:prSet/>
      <dgm:spPr/>
      <dgm:t>
        <a:bodyPr/>
        <a:lstStyle/>
        <a:p>
          <a:endParaRPr lang="en-US"/>
        </a:p>
      </dgm:t>
    </dgm:pt>
    <dgm:pt modelId="{8CEA431B-C9E1-4B78-BEB3-157AF8212375}" type="sibTrans" cxnId="{AF66822C-50BC-46EB-881C-48D889D213B9}">
      <dgm:prSet/>
      <dgm:spPr/>
      <dgm:t>
        <a:bodyPr/>
        <a:lstStyle/>
        <a:p>
          <a:endParaRPr lang="en-US"/>
        </a:p>
      </dgm:t>
    </dgm:pt>
    <dgm:pt modelId="{9919C2AF-AA4A-42E7-863A-FFE2CEB837B8}">
      <dgm:prSet phldrT="[Text]"/>
      <dgm:spPr/>
      <dgm:t>
        <a:bodyPr/>
        <a:lstStyle/>
        <a:p>
          <a:r>
            <a:rPr lang="fa-IR" dirty="0" smtClean="0"/>
            <a:t>عزت ملی در عرصه ی علم</a:t>
          </a:r>
          <a:endParaRPr lang="en-US" dirty="0"/>
        </a:p>
      </dgm:t>
    </dgm:pt>
    <dgm:pt modelId="{A572A405-DE74-4E46-9D95-D171C8CD4217}" type="parTrans" cxnId="{847EA1FE-C003-4990-8550-5D29679BED17}">
      <dgm:prSet/>
      <dgm:spPr/>
      <dgm:t>
        <a:bodyPr/>
        <a:lstStyle/>
        <a:p>
          <a:endParaRPr lang="en-US"/>
        </a:p>
      </dgm:t>
    </dgm:pt>
    <dgm:pt modelId="{183BB02A-969B-47A1-B50C-9052E3B1EF52}" type="sibTrans" cxnId="{847EA1FE-C003-4990-8550-5D29679BED17}">
      <dgm:prSet/>
      <dgm:spPr/>
      <dgm:t>
        <a:bodyPr/>
        <a:lstStyle/>
        <a:p>
          <a:endParaRPr lang="en-US"/>
        </a:p>
      </dgm:t>
    </dgm:pt>
    <dgm:pt modelId="{073F47FA-E8DA-482B-823A-4408CA8F7CD1}">
      <dgm:prSet phldrT="[Text]"/>
      <dgm:spPr/>
      <dgm:t>
        <a:bodyPr/>
        <a:lstStyle/>
        <a:p>
          <a:r>
            <a:rPr lang="fa-IR" dirty="0" smtClean="0"/>
            <a:t>عزت ملی در عرصه ی فرهنگ</a:t>
          </a:r>
          <a:endParaRPr lang="en-US" dirty="0"/>
        </a:p>
      </dgm:t>
    </dgm:pt>
    <dgm:pt modelId="{9EA5FCEA-973D-4CF7-B4B4-B3C951D0B43A}" type="parTrans" cxnId="{74850D01-C973-499F-827D-3CBD4D08F862}">
      <dgm:prSet/>
      <dgm:spPr/>
      <dgm:t>
        <a:bodyPr/>
        <a:lstStyle/>
        <a:p>
          <a:endParaRPr lang="en-US"/>
        </a:p>
      </dgm:t>
    </dgm:pt>
    <dgm:pt modelId="{3D8754D6-ABA4-4D31-835E-C05B71577A4C}" type="sibTrans" cxnId="{74850D01-C973-499F-827D-3CBD4D08F862}">
      <dgm:prSet/>
      <dgm:spPr/>
      <dgm:t>
        <a:bodyPr/>
        <a:lstStyle/>
        <a:p>
          <a:endParaRPr lang="en-US"/>
        </a:p>
      </dgm:t>
    </dgm:pt>
    <dgm:pt modelId="{1C535848-2A7A-42A6-8EC5-27EA913A3BAA}" type="pres">
      <dgm:prSet presAssocID="{485368DF-7D37-49BD-B231-BCBD463DFB7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5E09B9C-96D4-4D75-A6DA-14C4A6F3F0E1}" type="pres">
      <dgm:prSet presAssocID="{C6638872-EB50-4B6D-90BC-A44B9FCE8990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A2C2AB-ED05-469F-BA62-336A5F309894}" type="pres">
      <dgm:prSet presAssocID="{C6638872-EB50-4B6D-90BC-A44B9FCE8990}" presName="spNode" presStyleCnt="0"/>
      <dgm:spPr/>
    </dgm:pt>
    <dgm:pt modelId="{5EF25BF8-15C4-4500-A23C-FFC158F20EA3}" type="pres">
      <dgm:prSet presAssocID="{B563F6C5-B8ED-4331-857F-ED20EAE25A4E}" presName="sibTrans" presStyleLbl="sibTrans1D1" presStyleIdx="0" presStyleCnt="5"/>
      <dgm:spPr/>
      <dgm:t>
        <a:bodyPr/>
        <a:lstStyle/>
        <a:p>
          <a:endParaRPr lang="en-US"/>
        </a:p>
      </dgm:t>
    </dgm:pt>
    <dgm:pt modelId="{3C6A6802-9216-4F59-854F-2DC675BD0292}" type="pres">
      <dgm:prSet presAssocID="{E00DC168-56EF-46E3-8722-E9E39F53D80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1BF113-1C9C-4A6B-AA8C-705B19AB9477}" type="pres">
      <dgm:prSet presAssocID="{E00DC168-56EF-46E3-8722-E9E39F53D801}" presName="spNode" presStyleCnt="0"/>
      <dgm:spPr/>
    </dgm:pt>
    <dgm:pt modelId="{30E028F1-8D86-400F-AA07-54532DF21AA1}" type="pres">
      <dgm:prSet presAssocID="{0FBAC4FD-C239-49DF-9247-B50A0DDCFD0C}" presName="sibTrans" presStyleLbl="sibTrans1D1" presStyleIdx="1" presStyleCnt="5"/>
      <dgm:spPr/>
      <dgm:t>
        <a:bodyPr/>
        <a:lstStyle/>
        <a:p>
          <a:endParaRPr lang="en-US"/>
        </a:p>
      </dgm:t>
    </dgm:pt>
    <dgm:pt modelId="{F6EE8FE7-0F8B-4621-834E-FCA0A803EAF6}" type="pres">
      <dgm:prSet presAssocID="{3F5DE13F-D261-424F-8C9A-AB8E5D3EA35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362E66-4BE1-4945-BE57-712DAEBC6F13}" type="pres">
      <dgm:prSet presAssocID="{3F5DE13F-D261-424F-8C9A-AB8E5D3EA35E}" presName="spNode" presStyleCnt="0"/>
      <dgm:spPr/>
    </dgm:pt>
    <dgm:pt modelId="{A1FE210B-61B1-4728-A78D-48AB2794EA68}" type="pres">
      <dgm:prSet presAssocID="{8CEA431B-C9E1-4B78-BEB3-157AF8212375}" presName="sibTrans" presStyleLbl="sibTrans1D1" presStyleIdx="2" presStyleCnt="5"/>
      <dgm:spPr/>
      <dgm:t>
        <a:bodyPr/>
        <a:lstStyle/>
        <a:p>
          <a:endParaRPr lang="en-US"/>
        </a:p>
      </dgm:t>
    </dgm:pt>
    <dgm:pt modelId="{3C9B7AC5-4015-4006-8047-7D87F0EAAA9A}" type="pres">
      <dgm:prSet presAssocID="{9919C2AF-AA4A-42E7-863A-FFE2CEB837B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A292A4-5096-43A8-963F-AFC5842EA89F}" type="pres">
      <dgm:prSet presAssocID="{9919C2AF-AA4A-42E7-863A-FFE2CEB837B8}" presName="spNode" presStyleCnt="0"/>
      <dgm:spPr/>
    </dgm:pt>
    <dgm:pt modelId="{47AC67FA-6E5C-4958-B0FB-734C121A1056}" type="pres">
      <dgm:prSet presAssocID="{183BB02A-969B-47A1-B50C-9052E3B1EF52}" presName="sibTrans" presStyleLbl="sibTrans1D1" presStyleIdx="3" presStyleCnt="5"/>
      <dgm:spPr/>
      <dgm:t>
        <a:bodyPr/>
        <a:lstStyle/>
        <a:p>
          <a:endParaRPr lang="en-US"/>
        </a:p>
      </dgm:t>
    </dgm:pt>
    <dgm:pt modelId="{1696E3C6-5638-412A-87C9-7F706EBA953D}" type="pres">
      <dgm:prSet presAssocID="{073F47FA-E8DA-482B-823A-4408CA8F7CD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262F45-4C0B-4505-BC9C-F49E284D4A18}" type="pres">
      <dgm:prSet presAssocID="{073F47FA-E8DA-482B-823A-4408CA8F7CD1}" presName="spNode" presStyleCnt="0"/>
      <dgm:spPr/>
    </dgm:pt>
    <dgm:pt modelId="{2656FAB5-821E-404A-840E-B0E52A74751B}" type="pres">
      <dgm:prSet presAssocID="{3D8754D6-ABA4-4D31-835E-C05B71577A4C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0183D844-1166-4D3D-BCD8-47B9BE3118EE}" type="presOf" srcId="{9919C2AF-AA4A-42E7-863A-FFE2CEB837B8}" destId="{3C9B7AC5-4015-4006-8047-7D87F0EAAA9A}" srcOrd="0" destOrd="0" presId="urn:microsoft.com/office/officeart/2005/8/layout/cycle6"/>
    <dgm:cxn modelId="{D406CE6F-B85D-470D-8B98-D7ECFBF506A0}" type="presOf" srcId="{183BB02A-969B-47A1-B50C-9052E3B1EF52}" destId="{47AC67FA-6E5C-4958-B0FB-734C121A1056}" srcOrd="0" destOrd="0" presId="urn:microsoft.com/office/officeart/2005/8/layout/cycle6"/>
    <dgm:cxn modelId="{778C215D-753F-4337-A495-2A50B05F5AC4}" srcId="{485368DF-7D37-49BD-B231-BCBD463DFB7B}" destId="{E00DC168-56EF-46E3-8722-E9E39F53D801}" srcOrd="1" destOrd="0" parTransId="{C30FE4DE-5741-4B7A-B5F6-215E2F8E4D88}" sibTransId="{0FBAC4FD-C239-49DF-9247-B50A0DDCFD0C}"/>
    <dgm:cxn modelId="{119EFCEF-3E37-475D-85F3-F2326DA60220}" type="presOf" srcId="{485368DF-7D37-49BD-B231-BCBD463DFB7B}" destId="{1C535848-2A7A-42A6-8EC5-27EA913A3BAA}" srcOrd="0" destOrd="0" presId="urn:microsoft.com/office/officeart/2005/8/layout/cycle6"/>
    <dgm:cxn modelId="{BF1B0F2A-FF2B-4E13-A66A-1DE130CCF99E}" type="presOf" srcId="{0FBAC4FD-C239-49DF-9247-B50A0DDCFD0C}" destId="{30E028F1-8D86-400F-AA07-54532DF21AA1}" srcOrd="0" destOrd="0" presId="urn:microsoft.com/office/officeart/2005/8/layout/cycle6"/>
    <dgm:cxn modelId="{EE35FAB7-3ACD-46C0-9650-F2FC7D83B90D}" type="presOf" srcId="{3F5DE13F-D261-424F-8C9A-AB8E5D3EA35E}" destId="{F6EE8FE7-0F8B-4621-834E-FCA0A803EAF6}" srcOrd="0" destOrd="0" presId="urn:microsoft.com/office/officeart/2005/8/layout/cycle6"/>
    <dgm:cxn modelId="{26382E10-2B01-4DB3-8A58-DC05E8E7A8ED}" type="presOf" srcId="{3D8754D6-ABA4-4D31-835E-C05B71577A4C}" destId="{2656FAB5-821E-404A-840E-B0E52A74751B}" srcOrd="0" destOrd="0" presId="urn:microsoft.com/office/officeart/2005/8/layout/cycle6"/>
    <dgm:cxn modelId="{847EA1FE-C003-4990-8550-5D29679BED17}" srcId="{485368DF-7D37-49BD-B231-BCBD463DFB7B}" destId="{9919C2AF-AA4A-42E7-863A-FFE2CEB837B8}" srcOrd="3" destOrd="0" parTransId="{A572A405-DE74-4E46-9D95-D171C8CD4217}" sibTransId="{183BB02A-969B-47A1-B50C-9052E3B1EF52}"/>
    <dgm:cxn modelId="{F1EF8F46-1ECC-4598-8F9C-C3D9B9DD96E3}" type="presOf" srcId="{073F47FA-E8DA-482B-823A-4408CA8F7CD1}" destId="{1696E3C6-5638-412A-87C9-7F706EBA953D}" srcOrd="0" destOrd="0" presId="urn:microsoft.com/office/officeart/2005/8/layout/cycle6"/>
    <dgm:cxn modelId="{7B7038BF-8BD2-45BD-AF8B-3A9B0A470E39}" type="presOf" srcId="{E00DC168-56EF-46E3-8722-E9E39F53D801}" destId="{3C6A6802-9216-4F59-854F-2DC675BD0292}" srcOrd="0" destOrd="0" presId="urn:microsoft.com/office/officeart/2005/8/layout/cycle6"/>
    <dgm:cxn modelId="{F1D7A844-E989-4D36-AE8B-A0BFCFF1EF6B}" type="presOf" srcId="{B563F6C5-B8ED-4331-857F-ED20EAE25A4E}" destId="{5EF25BF8-15C4-4500-A23C-FFC158F20EA3}" srcOrd="0" destOrd="0" presId="urn:microsoft.com/office/officeart/2005/8/layout/cycle6"/>
    <dgm:cxn modelId="{74850D01-C973-499F-827D-3CBD4D08F862}" srcId="{485368DF-7D37-49BD-B231-BCBD463DFB7B}" destId="{073F47FA-E8DA-482B-823A-4408CA8F7CD1}" srcOrd="4" destOrd="0" parTransId="{9EA5FCEA-973D-4CF7-B4B4-B3C951D0B43A}" sibTransId="{3D8754D6-ABA4-4D31-835E-C05B71577A4C}"/>
    <dgm:cxn modelId="{AF66822C-50BC-46EB-881C-48D889D213B9}" srcId="{485368DF-7D37-49BD-B231-BCBD463DFB7B}" destId="{3F5DE13F-D261-424F-8C9A-AB8E5D3EA35E}" srcOrd="2" destOrd="0" parTransId="{E88B8DA5-1764-4FE3-AA24-E6B2B013287E}" sibTransId="{8CEA431B-C9E1-4B78-BEB3-157AF8212375}"/>
    <dgm:cxn modelId="{D1C1B4A4-684F-4E3A-B1C7-268E88ECEB0C}" type="presOf" srcId="{8CEA431B-C9E1-4B78-BEB3-157AF8212375}" destId="{A1FE210B-61B1-4728-A78D-48AB2794EA68}" srcOrd="0" destOrd="0" presId="urn:microsoft.com/office/officeart/2005/8/layout/cycle6"/>
    <dgm:cxn modelId="{09B4A131-A7F4-48B0-BD72-E9D74DC92943}" type="presOf" srcId="{C6638872-EB50-4B6D-90BC-A44B9FCE8990}" destId="{35E09B9C-96D4-4D75-A6DA-14C4A6F3F0E1}" srcOrd="0" destOrd="0" presId="urn:microsoft.com/office/officeart/2005/8/layout/cycle6"/>
    <dgm:cxn modelId="{5EB89357-F804-49D7-A041-B7520A44BDDE}" srcId="{485368DF-7D37-49BD-B231-BCBD463DFB7B}" destId="{C6638872-EB50-4B6D-90BC-A44B9FCE8990}" srcOrd="0" destOrd="0" parTransId="{B80F4323-353F-42AD-9FB3-F39977609E3C}" sibTransId="{B563F6C5-B8ED-4331-857F-ED20EAE25A4E}"/>
    <dgm:cxn modelId="{59151568-67BC-473C-B280-7FBA5EE46E06}" type="presParOf" srcId="{1C535848-2A7A-42A6-8EC5-27EA913A3BAA}" destId="{35E09B9C-96D4-4D75-A6DA-14C4A6F3F0E1}" srcOrd="0" destOrd="0" presId="urn:microsoft.com/office/officeart/2005/8/layout/cycle6"/>
    <dgm:cxn modelId="{D1800500-EBB0-4738-A29A-EFB41D27190E}" type="presParOf" srcId="{1C535848-2A7A-42A6-8EC5-27EA913A3BAA}" destId="{8DA2C2AB-ED05-469F-BA62-336A5F309894}" srcOrd="1" destOrd="0" presId="urn:microsoft.com/office/officeart/2005/8/layout/cycle6"/>
    <dgm:cxn modelId="{C5DD6222-C39D-4FC1-8CE9-9D1F35C36DCE}" type="presParOf" srcId="{1C535848-2A7A-42A6-8EC5-27EA913A3BAA}" destId="{5EF25BF8-15C4-4500-A23C-FFC158F20EA3}" srcOrd="2" destOrd="0" presId="urn:microsoft.com/office/officeart/2005/8/layout/cycle6"/>
    <dgm:cxn modelId="{2C218D55-E12C-49ED-A9F0-1595B8EABC33}" type="presParOf" srcId="{1C535848-2A7A-42A6-8EC5-27EA913A3BAA}" destId="{3C6A6802-9216-4F59-854F-2DC675BD0292}" srcOrd="3" destOrd="0" presId="urn:microsoft.com/office/officeart/2005/8/layout/cycle6"/>
    <dgm:cxn modelId="{7B87A2AC-90C3-4B36-A45B-0701ADC431AC}" type="presParOf" srcId="{1C535848-2A7A-42A6-8EC5-27EA913A3BAA}" destId="{811BF113-1C9C-4A6B-AA8C-705B19AB9477}" srcOrd="4" destOrd="0" presId="urn:microsoft.com/office/officeart/2005/8/layout/cycle6"/>
    <dgm:cxn modelId="{684682A4-83ED-419C-9E78-60B58F7DAE52}" type="presParOf" srcId="{1C535848-2A7A-42A6-8EC5-27EA913A3BAA}" destId="{30E028F1-8D86-400F-AA07-54532DF21AA1}" srcOrd="5" destOrd="0" presId="urn:microsoft.com/office/officeart/2005/8/layout/cycle6"/>
    <dgm:cxn modelId="{0116E871-D685-4AA3-B5B1-32AC9415581D}" type="presParOf" srcId="{1C535848-2A7A-42A6-8EC5-27EA913A3BAA}" destId="{F6EE8FE7-0F8B-4621-834E-FCA0A803EAF6}" srcOrd="6" destOrd="0" presId="urn:microsoft.com/office/officeart/2005/8/layout/cycle6"/>
    <dgm:cxn modelId="{3CC41CF4-0272-47AA-98DF-4CF280A040DD}" type="presParOf" srcId="{1C535848-2A7A-42A6-8EC5-27EA913A3BAA}" destId="{46362E66-4BE1-4945-BE57-712DAEBC6F13}" srcOrd="7" destOrd="0" presId="urn:microsoft.com/office/officeart/2005/8/layout/cycle6"/>
    <dgm:cxn modelId="{4AF671D8-2DAD-452A-8B42-D944D893B8CA}" type="presParOf" srcId="{1C535848-2A7A-42A6-8EC5-27EA913A3BAA}" destId="{A1FE210B-61B1-4728-A78D-48AB2794EA68}" srcOrd="8" destOrd="0" presId="urn:microsoft.com/office/officeart/2005/8/layout/cycle6"/>
    <dgm:cxn modelId="{BAA4884C-D2A8-4C2C-A4F7-8193450FD9AD}" type="presParOf" srcId="{1C535848-2A7A-42A6-8EC5-27EA913A3BAA}" destId="{3C9B7AC5-4015-4006-8047-7D87F0EAAA9A}" srcOrd="9" destOrd="0" presId="urn:microsoft.com/office/officeart/2005/8/layout/cycle6"/>
    <dgm:cxn modelId="{33A22A38-8D74-49B6-AA4F-FECC34014636}" type="presParOf" srcId="{1C535848-2A7A-42A6-8EC5-27EA913A3BAA}" destId="{EEA292A4-5096-43A8-963F-AFC5842EA89F}" srcOrd="10" destOrd="0" presId="urn:microsoft.com/office/officeart/2005/8/layout/cycle6"/>
    <dgm:cxn modelId="{DB43EF67-D79C-464F-94C4-275B05BC9FA4}" type="presParOf" srcId="{1C535848-2A7A-42A6-8EC5-27EA913A3BAA}" destId="{47AC67FA-6E5C-4958-B0FB-734C121A1056}" srcOrd="11" destOrd="0" presId="urn:microsoft.com/office/officeart/2005/8/layout/cycle6"/>
    <dgm:cxn modelId="{9FEEF2F8-4575-4E21-8314-833553A89555}" type="presParOf" srcId="{1C535848-2A7A-42A6-8EC5-27EA913A3BAA}" destId="{1696E3C6-5638-412A-87C9-7F706EBA953D}" srcOrd="12" destOrd="0" presId="urn:microsoft.com/office/officeart/2005/8/layout/cycle6"/>
    <dgm:cxn modelId="{CB73CD16-ED4B-4CF1-9270-25DC88FDA6BB}" type="presParOf" srcId="{1C535848-2A7A-42A6-8EC5-27EA913A3BAA}" destId="{38262F45-4C0B-4505-BC9C-F49E284D4A18}" srcOrd="13" destOrd="0" presId="urn:microsoft.com/office/officeart/2005/8/layout/cycle6"/>
    <dgm:cxn modelId="{711795D4-5468-4428-A371-EF0A5E0BBB78}" type="presParOf" srcId="{1C535848-2A7A-42A6-8EC5-27EA913A3BAA}" destId="{2656FAB5-821E-404A-840E-B0E52A74751B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86E02D10-38D9-413C-A024-AF785F8E9A1C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2DCE9A-C614-4A2C-B060-6EC1C4572E5D}">
      <dgm:prSet phldrT="[Text]"/>
      <dgm:spPr/>
      <dgm:t>
        <a:bodyPr/>
        <a:lstStyle/>
        <a:p>
          <a:r>
            <a:rPr lang="fa-IR" dirty="0" smtClean="0"/>
            <a:t>علم:جوان دانشجوی او،عالم محقق او سعی کند مرزهای علم را در نوردد نهضت نرم افزاری و تولید علم</a:t>
          </a:r>
          <a:endParaRPr lang="en-US" dirty="0"/>
        </a:p>
      </dgm:t>
    </dgm:pt>
    <dgm:pt modelId="{58617D4D-7843-469F-898E-E640A6821263}" type="parTrans" cxnId="{9A842ED6-7CF6-4357-9D85-6F08D1F76735}">
      <dgm:prSet/>
      <dgm:spPr/>
      <dgm:t>
        <a:bodyPr/>
        <a:lstStyle/>
        <a:p>
          <a:endParaRPr lang="en-US"/>
        </a:p>
      </dgm:t>
    </dgm:pt>
    <dgm:pt modelId="{EA53630D-BDCB-4312-A3BA-99B49AF5372E}" type="sibTrans" cxnId="{9A842ED6-7CF6-4357-9D85-6F08D1F76735}">
      <dgm:prSet/>
      <dgm:spPr/>
      <dgm:t>
        <a:bodyPr/>
        <a:lstStyle/>
        <a:p>
          <a:endParaRPr lang="en-US"/>
        </a:p>
      </dgm:t>
    </dgm:pt>
    <dgm:pt modelId="{347EA24F-5E6C-4779-964D-9AA850F82722}">
      <dgm:prSet phldrT="[Text]"/>
      <dgm:spPr/>
      <dgm:t>
        <a:bodyPr/>
        <a:lstStyle/>
        <a:p>
          <a:r>
            <a:rPr lang="fa-IR" dirty="0" smtClean="0"/>
            <a:t>اقتصاد:کشور به قدرت خودکفایی برسد </a:t>
          </a:r>
          <a:endParaRPr lang="en-US" dirty="0"/>
        </a:p>
      </dgm:t>
    </dgm:pt>
    <dgm:pt modelId="{3DF9A180-0CB2-4319-9C21-83A6AF6BA602}" type="parTrans" cxnId="{35F414C5-DA68-404B-BC7E-70D9F9CBC400}">
      <dgm:prSet/>
      <dgm:spPr/>
      <dgm:t>
        <a:bodyPr/>
        <a:lstStyle/>
        <a:p>
          <a:endParaRPr lang="en-US"/>
        </a:p>
      </dgm:t>
    </dgm:pt>
    <dgm:pt modelId="{CFD76988-F9D6-4047-ABEC-54436DD588C3}" type="sibTrans" cxnId="{35F414C5-DA68-404B-BC7E-70D9F9CBC400}">
      <dgm:prSet/>
      <dgm:spPr/>
      <dgm:t>
        <a:bodyPr/>
        <a:lstStyle/>
        <a:p>
          <a:endParaRPr lang="en-US"/>
        </a:p>
      </dgm:t>
    </dgm:pt>
    <dgm:pt modelId="{E0460FBA-BDB7-4BD4-9B78-8497C104AE77}">
      <dgm:prSet phldrT="[Text]"/>
      <dgm:spPr/>
      <dgm:t>
        <a:bodyPr/>
        <a:lstStyle/>
        <a:p>
          <a:r>
            <a:rPr lang="fa-IR" dirty="0" smtClean="0"/>
            <a:t>مدیریت کشور:یک نظام به خود متکی باشد </a:t>
          </a:r>
          <a:endParaRPr lang="en-US" dirty="0"/>
        </a:p>
      </dgm:t>
    </dgm:pt>
    <dgm:pt modelId="{8C978665-B729-4F73-A9F5-AB4336AF2D06}" type="parTrans" cxnId="{0E1008CB-13CD-4DFE-969F-168DC2D74C92}">
      <dgm:prSet/>
      <dgm:spPr/>
      <dgm:t>
        <a:bodyPr/>
        <a:lstStyle/>
        <a:p>
          <a:endParaRPr lang="en-US"/>
        </a:p>
      </dgm:t>
    </dgm:pt>
    <dgm:pt modelId="{39D7CF75-CA78-4712-96A9-7141579EAF94}" type="sibTrans" cxnId="{0E1008CB-13CD-4DFE-969F-168DC2D74C92}">
      <dgm:prSet/>
      <dgm:spPr/>
      <dgm:t>
        <a:bodyPr/>
        <a:lstStyle/>
        <a:p>
          <a:endParaRPr lang="en-US"/>
        </a:p>
      </dgm:t>
    </dgm:pt>
    <dgm:pt modelId="{4C99FB79-D5AC-4524-AB57-9BDEB91FCEBE}">
      <dgm:prSet phldrT="[Text]"/>
      <dgm:spPr/>
      <dgm:t>
        <a:bodyPr/>
        <a:lstStyle/>
        <a:p>
          <a:r>
            <a:rPr lang="fa-IR" dirty="0" smtClean="0"/>
            <a:t>در نحوه ی اداره ی کشوروارتباط با انسانها:تک تک انسانها در یک جامعه مورد احترام قرار گیرند اگر هم دین شماست مورداحترام است ،اگر هم دین شما نیست مورد احترام است درجامعه هر که انسان است مورد احترام است</a:t>
          </a:r>
          <a:endParaRPr lang="en-US" dirty="0"/>
        </a:p>
      </dgm:t>
    </dgm:pt>
    <dgm:pt modelId="{DDECE2F5-B395-48EC-80BC-083772D88342}" type="parTrans" cxnId="{F3872BDC-3A1E-4524-B9D6-A614D9005C78}">
      <dgm:prSet/>
      <dgm:spPr/>
      <dgm:t>
        <a:bodyPr/>
        <a:lstStyle/>
        <a:p>
          <a:endParaRPr lang="en-US"/>
        </a:p>
      </dgm:t>
    </dgm:pt>
    <dgm:pt modelId="{C5ACA0FC-9C42-4242-9DE6-3C0F17854181}" type="sibTrans" cxnId="{F3872BDC-3A1E-4524-B9D6-A614D9005C78}">
      <dgm:prSet/>
      <dgm:spPr/>
      <dgm:t>
        <a:bodyPr/>
        <a:lstStyle/>
        <a:p>
          <a:endParaRPr lang="en-US"/>
        </a:p>
      </dgm:t>
    </dgm:pt>
    <dgm:pt modelId="{9D0B7E27-2739-4206-8B31-4ED5C04F0234}">
      <dgm:prSet phldrT="[Text]"/>
      <dgm:spPr/>
      <dgm:t>
        <a:bodyPr/>
        <a:lstStyle/>
        <a:p>
          <a:r>
            <a:rPr lang="fa-IR" dirty="0" smtClean="0"/>
            <a:t>فرهنگ:یک ملت به سنت های خود پای بند باشد برای آنها ارج قائل باشد مقلد فرهنگ های بیگانه ومهاجم نشود درمقابل فرهنگ دیگران خودباخته نشود</a:t>
          </a:r>
          <a:endParaRPr lang="en-US" dirty="0"/>
        </a:p>
      </dgm:t>
    </dgm:pt>
    <dgm:pt modelId="{48BD1502-5CD1-4211-859A-925F10E07BC8}" type="parTrans" cxnId="{36277985-1406-4854-9867-736BB8DF013E}">
      <dgm:prSet/>
      <dgm:spPr/>
      <dgm:t>
        <a:bodyPr/>
        <a:lstStyle/>
        <a:p>
          <a:endParaRPr lang="en-US"/>
        </a:p>
      </dgm:t>
    </dgm:pt>
    <dgm:pt modelId="{DFBD40E3-A3E4-4E37-B1EC-8F52E7184560}" type="sibTrans" cxnId="{36277985-1406-4854-9867-736BB8DF013E}">
      <dgm:prSet/>
      <dgm:spPr/>
      <dgm:t>
        <a:bodyPr/>
        <a:lstStyle/>
        <a:p>
          <a:endParaRPr lang="en-US"/>
        </a:p>
      </dgm:t>
    </dgm:pt>
    <dgm:pt modelId="{40E1F04B-840E-4894-86E2-A0D5D9EE1627}" type="pres">
      <dgm:prSet presAssocID="{86E02D10-38D9-413C-A024-AF785F8E9A1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603FF6D-6320-4942-B842-4F986BBDB965}" type="pres">
      <dgm:prSet presAssocID="{032DCE9A-C614-4A2C-B060-6EC1C4572E5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49045D-75E6-4E85-BB9E-6F84D9CEB1FF}" type="pres">
      <dgm:prSet presAssocID="{EA53630D-BDCB-4312-A3BA-99B49AF5372E}" presName="sibTrans" presStyleCnt="0"/>
      <dgm:spPr/>
    </dgm:pt>
    <dgm:pt modelId="{D42529CD-7CC5-4D9E-89B3-507CCDB8DB04}" type="pres">
      <dgm:prSet presAssocID="{347EA24F-5E6C-4779-964D-9AA850F8272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87A5E8-DEE2-4A57-ADB1-8C8D96D97B17}" type="pres">
      <dgm:prSet presAssocID="{CFD76988-F9D6-4047-ABEC-54436DD588C3}" presName="sibTrans" presStyleCnt="0"/>
      <dgm:spPr/>
    </dgm:pt>
    <dgm:pt modelId="{E6B3124E-36AA-485F-994B-7E795AC4575A}" type="pres">
      <dgm:prSet presAssocID="{E0460FBA-BDB7-4BD4-9B78-8497C104AE7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1EE895-D8D4-402E-8E38-FF29C3420E96}" type="pres">
      <dgm:prSet presAssocID="{39D7CF75-CA78-4712-96A9-7141579EAF94}" presName="sibTrans" presStyleCnt="0"/>
      <dgm:spPr/>
    </dgm:pt>
    <dgm:pt modelId="{908E2D7F-4C39-4B3E-A5CD-3DCAD2D57302}" type="pres">
      <dgm:prSet presAssocID="{4C99FB79-D5AC-4524-AB57-9BDEB91FCEB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18941C-26CF-402E-B0D6-22AC35164C96}" type="pres">
      <dgm:prSet presAssocID="{C5ACA0FC-9C42-4242-9DE6-3C0F17854181}" presName="sibTrans" presStyleCnt="0"/>
      <dgm:spPr/>
    </dgm:pt>
    <dgm:pt modelId="{3BF15BAB-B740-481D-9C68-9576A13C9729}" type="pres">
      <dgm:prSet presAssocID="{9D0B7E27-2739-4206-8B31-4ED5C04F023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6277985-1406-4854-9867-736BB8DF013E}" srcId="{86E02D10-38D9-413C-A024-AF785F8E9A1C}" destId="{9D0B7E27-2739-4206-8B31-4ED5C04F0234}" srcOrd="4" destOrd="0" parTransId="{48BD1502-5CD1-4211-859A-925F10E07BC8}" sibTransId="{DFBD40E3-A3E4-4E37-B1EC-8F52E7184560}"/>
    <dgm:cxn modelId="{CF69D346-D8AC-49E8-B8F5-CACD640143D5}" type="presOf" srcId="{E0460FBA-BDB7-4BD4-9B78-8497C104AE77}" destId="{E6B3124E-36AA-485F-994B-7E795AC4575A}" srcOrd="0" destOrd="0" presId="urn:microsoft.com/office/officeart/2005/8/layout/default#1"/>
    <dgm:cxn modelId="{0E1008CB-13CD-4DFE-969F-168DC2D74C92}" srcId="{86E02D10-38D9-413C-A024-AF785F8E9A1C}" destId="{E0460FBA-BDB7-4BD4-9B78-8497C104AE77}" srcOrd="2" destOrd="0" parTransId="{8C978665-B729-4F73-A9F5-AB4336AF2D06}" sibTransId="{39D7CF75-CA78-4712-96A9-7141579EAF94}"/>
    <dgm:cxn modelId="{EBB7C761-5FAF-44F3-995E-AE2AB5F46CB4}" type="presOf" srcId="{9D0B7E27-2739-4206-8B31-4ED5C04F0234}" destId="{3BF15BAB-B740-481D-9C68-9576A13C9729}" srcOrd="0" destOrd="0" presId="urn:microsoft.com/office/officeart/2005/8/layout/default#1"/>
    <dgm:cxn modelId="{9C78810B-194E-41EB-A76F-5E2F5B56CB93}" type="presOf" srcId="{86E02D10-38D9-413C-A024-AF785F8E9A1C}" destId="{40E1F04B-840E-4894-86E2-A0D5D9EE1627}" srcOrd="0" destOrd="0" presId="urn:microsoft.com/office/officeart/2005/8/layout/default#1"/>
    <dgm:cxn modelId="{F3872BDC-3A1E-4524-B9D6-A614D9005C78}" srcId="{86E02D10-38D9-413C-A024-AF785F8E9A1C}" destId="{4C99FB79-D5AC-4524-AB57-9BDEB91FCEBE}" srcOrd="3" destOrd="0" parTransId="{DDECE2F5-B395-48EC-80BC-083772D88342}" sibTransId="{C5ACA0FC-9C42-4242-9DE6-3C0F17854181}"/>
    <dgm:cxn modelId="{9A842ED6-7CF6-4357-9D85-6F08D1F76735}" srcId="{86E02D10-38D9-413C-A024-AF785F8E9A1C}" destId="{032DCE9A-C614-4A2C-B060-6EC1C4572E5D}" srcOrd="0" destOrd="0" parTransId="{58617D4D-7843-469F-898E-E640A6821263}" sibTransId="{EA53630D-BDCB-4312-A3BA-99B49AF5372E}"/>
    <dgm:cxn modelId="{35F414C5-DA68-404B-BC7E-70D9F9CBC400}" srcId="{86E02D10-38D9-413C-A024-AF785F8E9A1C}" destId="{347EA24F-5E6C-4779-964D-9AA850F82722}" srcOrd="1" destOrd="0" parTransId="{3DF9A180-0CB2-4319-9C21-83A6AF6BA602}" sibTransId="{CFD76988-F9D6-4047-ABEC-54436DD588C3}"/>
    <dgm:cxn modelId="{C4B25CA6-433D-4373-B523-6DA4D9FA802C}" type="presOf" srcId="{347EA24F-5E6C-4779-964D-9AA850F82722}" destId="{D42529CD-7CC5-4D9E-89B3-507CCDB8DB04}" srcOrd="0" destOrd="0" presId="urn:microsoft.com/office/officeart/2005/8/layout/default#1"/>
    <dgm:cxn modelId="{11D9F001-F248-4C87-BC97-26F09A78D16A}" type="presOf" srcId="{4C99FB79-D5AC-4524-AB57-9BDEB91FCEBE}" destId="{908E2D7F-4C39-4B3E-A5CD-3DCAD2D57302}" srcOrd="0" destOrd="0" presId="urn:microsoft.com/office/officeart/2005/8/layout/default#1"/>
    <dgm:cxn modelId="{7037C954-E8DF-4AC5-9E8F-EBE4EC2C62DD}" type="presOf" srcId="{032DCE9A-C614-4A2C-B060-6EC1C4572E5D}" destId="{E603FF6D-6320-4942-B842-4F986BBDB965}" srcOrd="0" destOrd="0" presId="urn:microsoft.com/office/officeart/2005/8/layout/default#1"/>
    <dgm:cxn modelId="{5B26D653-8B68-47C8-95B7-7CC96388E5AF}" type="presParOf" srcId="{40E1F04B-840E-4894-86E2-A0D5D9EE1627}" destId="{E603FF6D-6320-4942-B842-4F986BBDB965}" srcOrd="0" destOrd="0" presId="urn:microsoft.com/office/officeart/2005/8/layout/default#1"/>
    <dgm:cxn modelId="{26E7D7F8-47F9-47F5-A05B-07768EF36564}" type="presParOf" srcId="{40E1F04B-840E-4894-86E2-A0D5D9EE1627}" destId="{B949045D-75E6-4E85-BB9E-6F84D9CEB1FF}" srcOrd="1" destOrd="0" presId="urn:microsoft.com/office/officeart/2005/8/layout/default#1"/>
    <dgm:cxn modelId="{081BA5EF-0DC7-467F-BA6A-9FC1870291FA}" type="presParOf" srcId="{40E1F04B-840E-4894-86E2-A0D5D9EE1627}" destId="{D42529CD-7CC5-4D9E-89B3-507CCDB8DB04}" srcOrd="2" destOrd="0" presId="urn:microsoft.com/office/officeart/2005/8/layout/default#1"/>
    <dgm:cxn modelId="{59B7A555-FA87-43B8-B1B5-0C7C029BC94A}" type="presParOf" srcId="{40E1F04B-840E-4894-86E2-A0D5D9EE1627}" destId="{AD87A5E8-DEE2-4A57-ADB1-8C8D96D97B17}" srcOrd="3" destOrd="0" presId="urn:microsoft.com/office/officeart/2005/8/layout/default#1"/>
    <dgm:cxn modelId="{55EDE00F-9E5E-4420-89E3-699CB79D6CB7}" type="presParOf" srcId="{40E1F04B-840E-4894-86E2-A0D5D9EE1627}" destId="{E6B3124E-36AA-485F-994B-7E795AC4575A}" srcOrd="4" destOrd="0" presId="urn:microsoft.com/office/officeart/2005/8/layout/default#1"/>
    <dgm:cxn modelId="{4D0CACF8-D30F-417A-95B2-FBEEB8CF8E70}" type="presParOf" srcId="{40E1F04B-840E-4894-86E2-A0D5D9EE1627}" destId="{0D1EE895-D8D4-402E-8E38-FF29C3420E96}" srcOrd="5" destOrd="0" presId="urn:microsoft.com/office/officeart/2005/8/layout/default#1"/>
    <dgm:cxn modelId="{891D2418-55CB-4D87-AF12-043D63AAA69B}" type="presParOf" srcId="{40E1F04B-840E-4894-86E2-A0D5D9EE1627}" destId="{908E2D7F-4C39-4B3E-A5CD-3DCAD2D57302}" srcOrd="6" destOrd="0" presId="urn:microsoft.com/office/officeart/2005/8/layout/default#1"/>
    <dgm:cxn modelId="{00D98283-03F5-43FB-B936-A19FA722C6AC}" type="presParOf" srcId="{40E1F04B-840E-4894-86E2-A0D5D9EE1627}" destId="{6D18941C-26CF-402E-B0D6-22AC35164C96}" srcOrd="7" destOrd="0" presId="urn:microsoft.com/office/officeart/2005/8/layout/default#1"/>
    <dgm:cxn modelId="{AEF383D7-FE19-4A4D-ABA6-8BDC57293E75}" type="presParOf" srcId="{40E1F04B-840E-4894-86E2-A0D5D9EE1627}" destId="{3BF15BAB-B740-481D-9C68-9576A13C9729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B28CA916-FBE3-4D94-87DA-672FDC91E46C}" type="doc">
      <dgm:prSet loTypeId="urn:microsoft.com/office/officeart/2005/8/layout/process5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E8AA3CB-8864-4DD9-A2FD-8CE79D2FA498}">
      <dgm:prSet phldrT="[Text]"/>
      <dgm:spPr/>
      <dgm:t>
        <a:bodyPr/>
        <a:lstStyle/>
        <a:p>
          <a:r>
            <a:rPr lang="fa-IR" dirty="0" smtClean="0"/>
            <a:t>عمل به تکلیف</a:t>
          </a:r>
          <a:endParaRPr lang="en-US" dirty="0"/>
        </a:p>
      </dgm:t>
    </dgm:pt>
    <dgm:pt modelId="{D4FEA74E-0B6C-4BEE-9B66-F9C788C348EC}" type="parTrans" cxnId="{9A1194E3-5EB8-4ACE-A7D9-F1BCEAD2053E}">
      <dgm:prSet/>
      <dgm:spPr/>
      <dgm:t>
        <a:bodyPr/>
        <a:lstStyle/>
        <a:p>
          <a:endParaRPr lang="en-US"/>
        </a:p>
      </dgm:t>
    </dgm:pt>
    <dgm:pt modelId="{AB753618-AFED-4924-BD51-0C56A6C48C1C}" type="sibTrans" cxnId="{9A1194E3-5EB8-4ACE-A7D9-F1BCEAD2053E}">
      <dgm:prSet/>
      <dgm:spPr/>
      <dgm:t>
        <a:bodyPr/>
        <a:lstStyle/>
        <a:p>
          <a:endParaRPr lang="en-US"/>
        </a:p>
      </dgm:t>
    </dgm:pt>
    <dgm:pt modelId="{F9431596-1EA9-49F0-82B9-493017704893}">
      <dgm:prSet phldrT="[Text]"/>
      <dgm:spPr/>
      <dgm:t>
        <a:bodyPr/>
        <a:lstStyle/>
        <a:p>
          <a:r>
            <a:rPr lang="fa-IR" dirty="0" smtClean="0"/>
            <a:t>مغرورنشدن</a:t>
          </a:r>
          <a:endParaRPr lang="en-US" dirty="0"/>
        </a:p>
      </dgm:t>
    </dgm:pt>
    <dgm:pt modelId="{088201AC-57F8-4775-BA78-ADCC6A47C73F}" type="parTrans" cxnId="{1DEA60E9-DDB5-4278-A9FF-F170BAD47D98}">
      <dgm:prSet/>
      <dgm:spPr/>
      <dgm:t>
        <a:bodyPr/>
        <a:lstStyle/>
        <a:p>
          <a:endParaRPr lang="en-US"/>
        </a:p>
      </dgm:t>
    </dgm:pt>
    <dgm:pt modelId="{DA8D8531-031F-4A1B-8A8E-2E94CEAE984C}" type="sibTrans" cxnId="{1DEA60E9-DDB5-4278-A9FF-F170BAD47D98}">
      <dgm:prSet/>
      <dgm:spPr/>
      <dgm:t>
        <a:bodyPr/>
        <a:lstStyle/>
        <a:p>
          <a:endParaRPr lang="en-US"/>
        </a:p>
      </dgm:t>
    </dgm:pt>
    <dgm:pt modelId="{485B9008-F1FA-4C97-9E58-96BBA04AF78E}">
      <dgm:prSet phldrT="[Text]"/>
      <dgm:spPr/>
      <dgm:t>
        <a:bodyPr/>
        <a:lstStyle/>
        <a:p>
          <a:r>
            <a:rPr lang="fa-IR" dirty="0" smtClean="0"/>
            <a:t>دچار تردید نشدن و خسته نشدن</a:t>
          </a:r>
          <a:endParaRPr lang="en-US" dirty="0"/>
        </a:p>
      </dgm:t>
    </dgm:pt>
    <dgm:pt modelId="{7F5FC0E2-FDED-4274-A9EB-9DC7BF5626B8}" type="parTrans" cxnId="{3C43C206-8144-4A2A-89DB-3C86956896FE}">
      <dgm:prSet/>
      <dgm:spPr/>
      <dgm:t>
        <a:bodyPr/>
        <a:lstStyle/>
        <a:p>
          <a:endParaRPr lang="en-US"/>
        </a:p>
      </dgm:t>
    </dgm:pt>
    <dgm:pt modelId="{36C79CE5-61FF-45A8-A7A9-7EA55C09EF4B}" type="sibTrans" cxnId="{3C43C206-8144-4A2A-89DB-3C86956896FE}">
      <dgm:prSet/>
      <dgm:spPr/>
      <dgm:t>
        <a:bodyPr/>
        <a:lstStyle/>
        <a:p>
          <a:endParaRPr lang="en-US"/>
        </a:p>
      </dgm:t>
    </dgm:pt>
    <dgm:pt modelId="{5356B1FF-1BD6-4CC2-BD1D-24552D5D1AE6}">
      <dgm:prSet phldrT="[Text]"/>
      <dgm:spPr/>
      <dgm:t>
        <a:bodyPr/>
        <a:lstStyle/>
        <a:p>
          <a:r>
            <a:rPr lang="fa-IR" dirty="0" smtClean="0"/>
            <a:t>نهراسیدن از مرگ و از شکست</a:t>
          </a:r>
          <a:endParaRPr lang="en-US" dirty="0"/>
        </a:p>
      </dgm:t>
    </dgm:pt>
    <dgm:pt modelId="{88838A6C-4C68-4D7B-8EF3-74AAA3877A5F}" type="parTrans" cxnId="{A8239F2F-BE21-4B67-B639-2E9F7EED19FF}">
      <dgm:prSet/>
      <dgm:spPr/>
      <dgm:t>
        <a:bodyPr/>
        <a:lstStyle/>
        <a:p>
          <a:endParaRPr lang="en-US"/>
        </a:p>
      </dgm:t>
    </dgm:pt>
    <dgm:pt modelId="{4FA4A0A7-80B6-4FCB-9F26-DF88ECABF07E}" type="sibTrans" cxnId="{A8239F2F-BE21-4B67-B639-2E9F7EED19FF}">
      <dgm:prSet/>
      <dgm:spPr/>
      <dgm:t>
        <a:bodyPr/>
        <a:lstStyle/>
        <a:p>
          <a:endParaRPr lang="en-US"/>
        </a:p>
      </dgm:t>
    </dgm:pt>
    <dgm:pt modelId="{1A79F919-9A9A-4456-AF6E-C2C9CFD7445B}">
      <dgm:prSet phldrT="[Text]"/>
      <dgm:spPr/>
      <dgm:t>
        <a:bodyPr/>
        <a:lstStyle/>
        <a:p>
          <a:r>
            <a:rPr lang="fa-IR" dirty="0" smtClean="0"/>
            <a:t>برنگشتن از راه</a:t>
          </a:r>
          <a:endParaRPr lang="en-US" dirty="0"/>
        </a:p>
      </dgm:t>
    </dgm:pt>
    <dgm:pt modelId="{4726C1FB-F29C-4E62-B46C-ABC3105BCE13}" type="parTrans" cxnId="{8E73D166-C5FA-4044-B1B4-16F931035AC2}">
      <dgm:prSet/>
      <dgm:spPr/>
      <dgm:t>
        <a:bodyPr/>
        <a:lstStyle/>
        <a:p>
          <a:endParaRPr lang="en-US"/>
        </a:p>
      </dgm:t>
    </dgm:pt>
    <dgm:pt modelId="{EBB5E928-8309-4CBA-A680-7CC109C44BBF}" type="sibTrans" cxnId="{8E73D166-C5FA-4044-B1B4-16F931035AC2}">
      <dgm:prSet/>
      <dgm:spPr/>
      <dgm:t>
        <a:bodyPr/>
        <a:lstStyle/>
        <a:p>
          <a:endParaRPr lang="en-US"/>
        </a:p>
      </dgm:t>
    </dgm:pt>
    <dgm:pt modelId="{525C349F-F092-4E32-8E95-78D0C43EED8A}" type="pres">
      <dgm:prSet presAssocID="{B28CA916-FBE3-4D94-87DA-672FDC91E46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6FA0B06-D251-459B-8285-39E2AF2ED007}" type="pres">
      <dgm:prSet presAssocID="{BE8AA3CB-8864-4DD9-A2FD-8CE79D2FA49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7C14BC-281B-4CB0-BEAF-18FB9C041CDC}" type="pres">
      <dgm:prSet presAssocID="{AB753618-AFED-4924-BD51-0C56A6C48C1C}" presName="sibTrans" presStyleLbl="sibTrans2D1" presStyleIdx="0" presStyleCnt="4"/>
      <dgm:spPr/>
      <dgm:t>
        <a:bodyPr/>
        <a:lstStyle/>
        <a:p>
          <a:endParaRPr lang="en-US"/>
        </a:p>
      </dgm:t>
    </dgm:pt>
    <dgm:pt modelId="{959FACCB-F273-44A0-9F92-550AB112334F}" type="pres">
      <dgm:prSet presAssocID="{AB753618-AFED-4924-BD51-0C56A6C48C1C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D803E96B-F66D-4D33-8F92-ACFFE5E225A3}" type="pres">
      <dgm:prSet presAssocID="{F9431596-1EA9-49F0-82B9-49301770489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498939-31E6-43F7-8FDC-0280F10C8E2B}" type="pres">
      <dgm:prSet presAssocID="{DA8D8531-031F-4A1B-8A8E-2E94CEAE984C}" presName="sibTrans" presStyleLbl="sibTrans2D1" presStyleIdx="1" presStyleCnt="4"/>
      <dgm:spPr/>
      <dgm:t>
        <a:bodyPr/>
        <a:lstStyle/>
        <a:p>
          <a:endParaRPr lang="en-US"/>
        </a:p>
      </dgm:t>
    </dgm:pt>
    <dgm:pt modelId="{199DA71F-9BD4-4CE7-980A-7596B908D5C8}" type="pres">
      <dgm:prSet presAssocID="{DA8D8531-031F-4A1B-8A8E-2E94CEAE984C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27E5E4CC-9B52-47DF-9281-C33A358A544E}" type="pres">
      <dgm:prSet presAssocID="{485B9008-F1FA-4C97-9E58-96BBA04AF78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CACD36-45A0-4F6C-8B27-AD9C98EDD6EC}" type="pres">
      <dgm:prSet presAssocID="{36C79CE5-61FF-45A8-A7A9-7EA55C09EF4B}" presName="sibTrans" presStyleLbl="sibTrans2D1" presStyleIdx="2" presStyleCnt="4"/>
      <dgm:spPr/>
      <dgm:t>
        <a:bodyPr/>
        <a:lstStyle/>
        <a:p>
          <a:endParaRPr lang="en-US"/>
        </a:p>
      </dgm:t>
    </dgm:pt>
    <dgm:pt modelId="{36ECD15C-CEF9-4246-A13D-F443D43FB68E}" type="pres">
      <dgm:prSet presAssocID="{36C79CE5-61FF-45A8-A7A9-7EA55C09EF4B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AC60DA0E-2BCF-42A6-AA50-138EF9ADD979}" type="pres">
      <dgm:prSet presAssocID="{5356B1FF-1BD6-4CC2-BD1D-24552D5D1AE6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E064DB-2ACE-4969-B2A3-A30880385F8C}" type="pres">
      <dgm:prSet presAssocID="{4FA4A0A7-80B6-4FCB-9F26-DF88ECABF07E}" presName="sibTrans" presStyleLbl="sibTrans2D1" presStyleIdx="3" presStyleCnt="4"/>
      <dgm:spPr/>
      <dgm:t>
        <a:bodyPr/>
        <a:lstStyle/>
        <a:p>
          <a:endParaRPr lang="en-US"/>
        </a:p>
      </dgm:t>
    </dgm:pt>
    <dgm:pt modelId="{4DCFAF86-5E53-4F4D-A95F-923C43D5ECCA}" type="pres">
      <dgm:prSet presAssocID="{4FA4A0A7-80B6-4FCB-9F26-DF88ECABF07E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DE62BD13-ECFB-4985-88D0-2847D80DCA45}" type="pres">
      <dgm:prSet presAssocID="{1A79F919-9A9A-4456-AF6E-C2C9CFD7445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C2C4F4C-0C0E-46F1-8517-65C6EDE0EA94}" type="presOf" srcId="{AB753618-AFED-4924-BD51-0C56A6C48C1C}" destId="{959FACCB-F273-44A0-9F92-550AB112334F}" srcOrd="1" destOrd="0" presId="urn:microsoft.com/office/officeart/2005/8/layout/process5"/>
    <dgm:cxn modelId="{7F21DC26-9DF3-46DA-B735-37E81338D1FF}" type="presOf" srcId="{36C79CE5-61FF-45A8-A7A9-7EA55C09EF4B}" destId="{36ECD15C-CEF9-4246-A13D-F443D43FB68E}" srcOrd="1" destOrd="0" presId="urn:microsoft.com/office/officeart/2005/8/layout/process5"/>
    <dgm:cxn modelId="{3C43C206-8144-4A2A-89DB-3C86956896FE}" srcId="{B28CA916-FBE3-4D94-87DA-672FDC91E46C}" destId="{485B9008-F1FA-4C97-9E58-96BBA04AF78E}" srcOrd="2" destOrd="0" parTransId="{7F5FC0E2-FDED-4274-A9EB-9DC7BF5626B8}" sibTransId="{36C79CE5-61FF-45A8-A7A9-7EA55C09EF4B}"/>
    <dgm:cxn modelId="{9A1194E3-5EB8-4ACE-A7D9-F1BCEAD2053E}" srcId="{B28CA916-FBE3-4D94-87DA-672FDC91E46C}" destId="{BE8AA3CB-8864-4DD9-A2FD-8CE79D2FA498}" srcOrd="0" destOrd="0" parTransId="{D4FEA74E-0B6C-4BEE-9B66-F9C788C348EC}" sibTransId="{AB753618-AFED-4924-BD51-0C56A6C48C1C}"/>
    <dgm:cxn modelId="{840C65C0-C058-4263-BB94-1EF71D612560}" type="presOf" srcId="{F9431596-1EA9-49F0-82B9-493017704893}" destId="{D803E96B-F66D-4D33-8F92-ACFFE5E225A3}" srcOrd="0" destOrd="0" presId="urn:microsoft.com/office/officeart/2005/8/layout/process5"/>
    <dgm:cxn modelId="{1DEA60E9-DDB5-4278-A9FF-F170BAD47D98}" srcId="{B28CA916-FBE3-4D94-87DA-672FDC91E46C}" destId="{F9431596-1EA9-49F0-82B9-493017704893}" srcOrd="1" destOrd="0" parTransId="{088201AC-57F8-4775-BA78-ADCC6A47C73F}" sibTransId="{DA8D8531-031F-4A1B-8A8E-2E94CEAE984C}"/>
    <dgm:cxn modelId="{B14869C1-0A07-4E84-832D-7D3C4827A5D6}" type="presOf" srcId="{4FA4A0A7-80B6-4FCB-9F26-DF88ECABF07E}" destId="{4DCFAF86-5E53-4F4D-A95F-923C43D5ECCA}" srcOrd="1" destOrd="0" presId="urn:microsoft.com/office/officeart/2005/8/layout/process5"/>
    <dgm:cxn modelId="{49399E01-1824-4676-9D98-06367D119017}" type="presOf" srcId="{DA8D8531-031F-4A1B-8A8E-2E94CEAE984C}" destId="{4F498939-31E6-43F7-8FDC-0280F10C8E2B}" srcOrd="0" destOrd="0" presId="urn:microsoft.com/office/officeart/2005/8/layout/process5"/>
    <dgm:cxn modelId="{773DBA1A-5513-41A5-8D9A-96E9D1AA2A3F}" type="presOf" srcId="{AB753618-AFED-4924-BD51-0C56A6C48C1C}" destId="{947C14BC-281B-4CB0-BEAF-18FB9C041CDC}" srcOrd="0" destOrd="0" presId="urn:microsoft.com/office/officeart/2005/8/layout/process5"/>
    <dgm:cxn modelId="{BB93F0A3-0AC2-4F12-8D0A-41C3329FE468}" type="presOf" srcId="{4FA4A0A7-80B6-4FCB-9F26-DF88ECABF07E}" destId="{E5E064DB-2ACE-4969-B2A3-A30880385F8C}" srcOrd="0" destOrd="0" presId="urn:microsoft.com/office/officeart/2005/8/layout/process5"/>
    <dgm:cxn modelId="{3F44435B-80DF-409F-B5CA-3D85CE219070}" type="presOf" srcId="{BE8AA3CB-8864-4DD9-A2FD-8CE79D2FA498}" destId="{06FA0B06-D251-459B-8285-39E2AF2ED007}" srcOrd="0" destOrd="0" presId="urn:microsoft.com/office/officeart/2005/8/layout/process5"/>
    <dgm:cxn modelId="{0CBC37AB-78C6-4910-A362-0F32694430A2}" type="presOf" srcId="{485B9008-F1FA-4C97-9E58-96BBA04AF78E}" destId="{27E5E4CC-9B52-47DF-9281-C33A358A544E}" srcOrd="0" destOrd="0" presId="urn:microsoft.com/office/officeart/2005/8/layout/process5"/>
    <dgm:cxn modelId="{A8239F2F-BE21-4B67-B639-2E9F7EED19FF}" srcId="{B28CA916-FBE3-4D94-87DA-672FDC91E46C}" destId="{5356B1FF-1BD6-4CC2-BD1D-24552D5D1AE6}" srcOrd="3" destOrd="0" parTransId="{88838A6C-4C68-4D7B-8EF3-74AAA3877A5F}" sibTransId="{4FA4A0A7-80B6-4FCB-9F26-DF88ECABF07E}"/>
    <dgm:cxn modelId="{C0E2BDE0-2419-4836-8ACD-0D57B793BB38}" type="presOf" srcId="{DA8D8531-031F-4A1B-8A8E-2E94CEAE984C}" destId="{199DA71F-9BD4-4CE7-980A-7596B908D5C8}" srcOrd="1" destOrd="0" presId="urn:microsoft.com/office/officeart/2005/8/layout/process5"/>
    <dgm:cxn modelId="{B9337C32-C051-4DE5-84E5-7D2FAC282738}" type="presOf" srcId="{1A79F919-9A9A-4456-AF6E-C2C9CFD7445B}" destId="{DE62BD13-ECFB-4985-88D0-2847D80DCA45}" srcOrd="0" destOrd="0" presId="urn:microsoft.com/office/officeart/2005/8/layout/process5"/>
    <dgm:cxn modelId="{D0E8F306-8AF4-46ED-9AFB-936DA95AA2A8}" type="presOf" srcId="{36C79CE5-61FF-45A8-A7A9-7EA55C09EF4B}" destId="{54CACD36-45A0-4F6C-8B27-AD9C98EDD6EC}" srcOrd="0" destOrd="0" presId="urn:microsoft.com/office/officeart/2005/8/layout/process5"/>
    <dgm:cxn modelId="{87496BB2-7E59-4DFF-875B-9EC66C2DB61B}" type="presOf" srcId="{5356B1FF-1BD6-4CC2-BD1D-24552D5D1AE6}" destId="{AC60DA0E-2BCF-42A6-AA50-138EF9ADD979}" srcOrd="0" destOrd="0" presId="urn:microsoft.com/office/officeart/2005/8/layout/process5"/>
    <dgm:cxn modelId="{A1D7931B-4D69-4866-883F-66ADC4A8B62B}" type="presOf" srcId="{B28CA916-FBE3-4D94-87DA-672FDC91E46C}" destId="{525C349F-F092-4E32-8E95-78D0C43EED8A}" srcOrd="0" destOrd="0" presId="urn:microsoft.com/office/officeart/2005/8/layout/process5"/>
    <dgm:cxn modelId="{8E73D166-C5FA-4044-B1B4-16F931035AC2}" srcId="{B28CA916-FBE3-4D94-87DA-672FDC91E46C}" destId="{1A79F919-9A9A-4456-AF6E-C2C9CFD7445B}" srcOrd="4" destOrd="0" parTransId="{4726C1FB-F29C-4E62-B46C-ABC3105BCE13}" sibTransId="{EBB5E928-8309-4CBA-A680-7CC109C44BBF}"/>
    <dgm:cxn modelId="{D63B1114-8B1A-4C59-8930-9AA3E3BE2023}" type="presParOf" srcId="{525C349F-F092-4E32-8E95-78D0C43EED8A}" destId="{06FA0B06-D251-459B-8285-39E2AF2ED007}" srcOrd="0" destOrd="0" presId="urn:microsoft.com/office/officeart/2005/8/layout/process5"/>
    <dgm:cxn modelId="{2AA74EEA-51D6-4518-A822-F9E27D58938F}" type="presParOf" srcId="{525C349F-F092-4E32-8E95-78D0C43EED8A}" destId="{947C14BC-281B-4CB0-BEAF-18FB9C041CDC}" srcOrd="1" destOrd="0" presId="urn:microsoft.com/office/officeart/2005/8/layout/process5"/>
    <dgm:cxn modelId="{DFFDC9E3-CDF4-4B7F-85D6-D0A3D0D43126}" type="presParOf" srcId="{947C14BC-281B-4CB0-BEAF-18FB9C041CDC}" destId="{959FACCB-F273-44A0-9F92-550AB112334F}" srcOrd="0" destOrd="0" presId="urn:microsoft.com/office/officeart/2005/8/layout/process5"/>
    <dgm:cxn modelId="{AC7A41E0-363F-4871-B53D-E891E15281CA}" type="presParOf" srcId="{525C349F-F092-4E32-8E95-78D0C43EED8A}" destId="{D803E96B-F66D-4D33-8F92-ACFFE5E225A3}" srcOrd="2" destOrd="0" presId="urn:microsoft.com/office/officeart/2005/8/layout/process5"/>
    <dgm:cxn modelId="{3E0287A9-DD36-4C9D-90C9-AF5E707BE54C}" type="presParOf" srcId="{525C349F-F092-4E32-8E95-78D0C43EED8A}" destId="{4F498939-31E6-43F7-8FDC-0280F10C8E2B}" srcOrd="3" destOrd="0" presId="urn:microsoft.com/office/officeart/2005/8/layout/process5"/>
    <dgm:cxn modelId="{228BCCE6-B059-44C6-8684-CADA147D7DEE}" type="presParOf" srcId="{4F498939-31E6-43F7-8FDC-0280F10C8E2B}" destId="{199DA71F-9BD4-4CE7-980A-7596B908D5C8}" srcOrd="0" destOrd="0" presId="urn:microsoft.com/office/officeart/2005/8/layout/process5"/>
    <dgm:cxn modelId="{283BFB81-5CA5-4732-AFF0-85257AC84038}" type="presParOf" srcId="{525C349F-F092-4E32-8E95-78D0C43EED8A}" destId="{27E5E4CC-9B52-47DF-9281-C33A358A544E}" srcOrd="4" destOrd="0" presId="urn:microsoft.com/office/officeart/2005/8/layout/process5"/>
    <dgm:cxn modelId="{9300F345-E9CE-40ED-B397-6A2B918B0BA3}" type="presParOf" srcId="{525C349F-F092-4E32-8E95-78D0C43EED8A}" destId="{54CACD36-45A0-4F6C-8B27-AD9C98EDD6EC}" srcOrd="5" destOrd="0" presId="urn:microsoft.com/office/officeart/2005/8/layout/process5"/>
    <dgm:cxn modelId="{F5877BAF-50CA-4213-B0AC-B821D7282F9B}" type="presParOf" srcId="{54CACD36-45A0-4F6C-8B27-AD9C98EDD6EC}" destId="{36ECD15C-CEF9-4246-A13D-F443D43FB68E}" srcOrd="0" destOrd="0" presId="urn:microsoft.com/office/officeart/2005/8/layout/process5"/>
    <dgm:cxn modelId="{EE824998-A13F-442A-8997-08C79359BA34}" type="presParOf" srcId="{525C349F-F092-4E32-8E95-78D0C43EED8A}" destId="{AC60DA0E-2BCF-42A6-AA50-138EF9ADD979}" srcOrd="6" destOrd="0" presId="urn:microsoft.com/office/officeart/2005/8/layout/process5"/>
    <dgm:cxn modelId="{553AF883-2D5E-4645-ACDC-25B61C77E6AB}" type="presParOf" srcId="{525C349F-F092-4E32-8E95-78D0C43EED8A}" destId="{E5E064DB-2ACE-4969-B2A3-A30880385F8C}" srcOrd="7" destOrd="0" presId="urn:microsoft.com/office/officeart/2005/8/layout/process5"/>
    <dgm:cxn modelId="{D118A5CC-E717-4997-B820-953BCE10F153}" type="presParOf" srcId="{E5E064DB-2ACE-4969-B2A3-A30880385F8C}" destId="{4DCFAF86-5E53-4F4D-A95F-923C43D5ECCA}" srcOrd="0" destOrd="0" presId="urn:microsoft.com/office/officeart/2005/8/layout/process5"/>
    <dgm:cxn modelId="{7D2E4ED7-8B35-4D7F-B868-D7CCB1B46D39}" type="presParOf" srcId="{525C349F-F092-4E32-8E95-78D0C43EED8A}" destId="{DE62BD13-ECFB-4985-88D0-2847D80DCA45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706583D2-E060-4421-832B-FE255D3A351F}" type="doc">
      <dgm:prSet loTypeId="urn:microsoft.com/office/officeart/2005/8/layout/default#2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E54553DB-5679-45B4-991E-729089FF1942}">
      <dgm:prSet phldrT="[Text]"/>
      <dgm:spPr/>
      <dgm:t>
        <a:bodyPr/>
        <a:lstStyle/>
        <a:p>
          <a:r>
            <a:rPr lang="fa-IR" dirty="0" smtClean="0"/>
            <a:t>وامرهم شوری بینهم</a:t>
          </a:r>
          <a:endParaRPr lang="en-US" dirty="0"/>
        </a:p>
      </dgm:t>
    </dgm:pt>
    <dgm:pt modelId="{492289AE-F3F5-4EBE-8685-ED5468267017}" type="parTrans" cxnId="{B4E06704-FAA6-4EEB-B490-6B71B6E0A4F6}">
      <dgm:prSet/>
      <dgm:spPr/>
      <dgm:t>
        <a:bodyPr/>
        <a:lstStyle/>
        <a:p>
          <a:endParaRPr lang="en-US"/>
        </a:p>
      </dgm:t>
    </dgm:pt>
    <dgm:pt modelId="{43C0D51E-295E-4E19-BEFE-44BE9FB5A353}" type="sibTrans" cxnId="{B4E06704-FAA6-4EEB-B490-6B71B6E0A4F6}">
      <dgm:prSet/>
      <dgm:spPr/>
      <dgm:t>
        <a:bodyPr/>
        <a:lstStyle/>
        <a:p>
          <a:endParaRPr lang="en-US"/>
        </a:p>
      </dgm:t>
    </dgm:pt>
    <dgm:pt modelId="{1940E033-9CF3-46F4-91E5-E2B9A61C1958}">
      <dgm:prSet phldrT="[Text]"/>
      <dgm:spPr/>
      <dgm:t>
        <a:bodyPr/>
        <a:lstStyle/>
        <a:p>
          <a:r>
            <a:rPr lang="fa-IR" dirty="0" smtClean="0"/>
            <a:t>مردم سالاری برخاسته از متن دین</a:t>
          </a:r>
          <a:endParaRPr lang="en-US" dirty="0"/>
        </a:p>
      </dgm:t>
    </dgm:pt>
    <dgm:pt modelId="{04A21D23-EB49-4B83-81B3-7555F08EB42E}" type="parTrans" cxnId="{F23DF21F-37BB-4356-BCBB-522125A14615}">
      <dgm:prSet/>
      <dgm:spPr/>
      <dgm:t>
        <a:bodyPr/>
        <a:lstStyle/>
        <a:p>
          <a:endParaRPr lang="en-US"/>
        </a:p>
      </dgm:t>
    </dgm:pt>
    <dgm:pt modelId="{EE4A8567-3E16-40D2-A9ED-198C83CC41B8}" type="sibTrans" cxnId="{F23DF21F-37BB-4356-BCBB-522125A14615}">
      <dgm:prSet/>
      <dgm:spPr/>
      <dgm:t>
        <a:bodyPr/>
        <a:lstStyle/>
        <a:p>
          <a:endParaRPr lang="en-US"/>
        </a:p>
      </dgm:t>
    </dgm:pt>
    <dgm:pt modelId="{6E1AC039-9B90-423E-B6B2-CD87A41C9EEB}" type="pres">
      <dgm:prSet presAssocID="{706583D2-E060-4421-832B-FE255D3A351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4FD0023-82B2-414A-ACCE-B7C3D986F4B8}" type="pres">
      <dgm:prSet presAssocID="{E54553DB-5679-45B4-991E-729089FF1942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C14CE9-C966-48A9-A521-8F2647F966FC}" type="pres">
      <dgm:prSet presAssocID="{43C0D51E-295E-4E19-BEFE-44BE9FB5A353}" presName="sibTrans" presStyleCnt="0"/>
      <dgm:spPr/>
    </dgm:pt>
    <dgm:pt modelId="{21E732FF-D091-42CB-8507-1106731C20D9}" type="pres">
      <dgm:prSet presAssocID="{1940E033-9CF3-46F4-91E5-E2B9A61C1958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3C1FDBF-6412-47C3-938F-1EF460544073}" type="presOf" srcId="{706583D2-E060-4421-832B-FE255D3A351F}" destId="{6E1AC039-9B90-423E-B6B2-CD87A41C9EEB}" srcOrd="0" destOrd="0" presId="urn:microsoft.com/office/officeart/2005/8/layout/default#2"/>
    <dgm:cxn modelId="{B4E06704-FAA6-4EEB-B490-6B71B6E0A4F6}" srcId="{706583D2-E060-4421-832B-FE255D3A351F}" destId="{E54553DB-5679-45B4-991E-729089FF1942}" srcOrd="0" destOrd="0" parTransId="{492289AE-F3F5-4EBE-8685-ED5468267017}" sibTransId="{43C0D51E-295E-4E19-BEFE-44BE9FB5A353}"/>
    <dgm:cxn modelId="{EBD243E4-C311-4EE4-BF1F-F2E13C170933}" type="presOf" srcId="{E54553DB-5679-45B4-991E-729089FF1942}" destId="{44FD0023-82B2-414A-ACCE-B7C3D986F4B8}" srcOrd="0" destOrd="0" presId="urn:microsoft.com/office/officeart/2005/8/layout/default#2"/>
    <dgm:cxn modelId="{22FEDE87-1268-483E-9171-4F7DAA590D20}" type="presOf" srcId="{1940E033-9CF3-46F4-91E5-E2B9A61C1958}" destId="{21E732FF-D091-42CB-8507-1106731C20D9}" srcOrd="0" destOrd="0" presId="urn:microsoft.com/office/officeart/2005/8/layout/default#2"/>
    <dgm:cxn modelId="{F23DF21F-37BB-4356-BCBB-522125A14615}" srcId="{706583D2-E060-4421-832B-FE255D3A351F}" destId="{1940E033-9CF3-46F4-91E5-E2B9A61C1958}" srcOrd="1" destOrd="0" parTransId="{04A21D23-EB49-4B83-81B3-7555F08EB42E}" sibTransId="{EE4A8567-3E16-40D2-A9ED-198C83CC41B8}"/>
    <dgm:cxn modelId="{807B8AE9-EA84-4BDA-865F-F4C61AC6485C}" type="presParOf" srcId="{6E1AC039-9B90-423E-B6B2-CD87A41C9EEB}" destId="{44FD0023-82B2-414A-ACCE-B7C3D986F4B8}" srcOrd="0" destOrd="0" presId="urn:microsoft.com/office/officeart/2005/8/layout/default#2"/>
    <dgm:cxn modelId="{36BEC952-7B99-4A80-9D6D-7191936C5864}" type="presParOf" srcId="{6E1AC039-9B90-423E-B6B2-CD87A41C9EEB}" destId="{46C14CE9-C966-48A9-A521-8F2647F966FC}" srcOrd="1" destOrd="0" presId="urn:microsoft.com/office/officeart/2005/8/layout/default#2"/>
    <dgm:cxn modelId="{30C98B4D-4EF1-4004-BE8A-46C32E7CD9FC}" type="presParOf" srcId="{6E1AC039-9B90-423E-B6B2-CD87A41C9EEB}" destId="{21E732FF-D091-42CB-8507-1106731C20D9}" srcOrd="2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E7B2A0-5DA4-45B2-B066-C2B1E804470D}" type="doc">
      <dgm:prSet loTypeId="urn:microsoft.com/office/officeart/2005/8/layout/radial4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CC4A684-3385-4A2C-893E-BCF623C7A3DC}">
      <dgm:prSet phldrT="[Text]"/>
      <dgm:spPr/>
      <dgm:t>
        <a:bodyPr/>
        <a:lstStyle/>
        <a:p>
          <a:r>
            <a:rPr lang="fa-IR" dirty="0" smtClean="0"/>
            <a:t>محور تصمیم گیری های امام</a:t>
          </a:r>
          <a:endParaRPr lang="en-US" dirty="0"/>
        </a:p>
      </dgm:t>
    </dgm:pt>
    <dgm:pt modelId="{F1A113BA-1D9D-4766-AF45-F83EA7958DF9}" type="parTrans" cxnId="{89BA946F-D82E-4695-A2A4-2A21619FD44E}">
      <dgm:prSet/>
      <dgm:spPr/>
      <dgm:t>
        <a:bodyPr/>
        <a:lstStyle/>
        <a:p>
          <a:endParaRPr lang="en-US"/>
        </a:p>
      </dgm:t>
    </dgm:pt>
    <dgm:pt modelId="{CEB7CE56-F2C2-4206-A46C-C80436DFE79A}" type="sibTrans" cxnId="{89BA946F-D82E-4695-A2A4-2A21619FD44E}">
      <dgm:prSet/>
      <dgm:spPr/>
      <dgm:t>
        <a:bodyPr/>
        <a:lstStyle/>
        <a:p>
          <a:endParaRPr lang="en-US"/>
        </a:p>
      </dgm:t>
    </dgm:pt>
    <dgm:pt modelId="{0C470E80-0210-4469-A3BB-A3E4F89B1C2E}">
      <dgm:prSet phldrT="[Text]"/>
      <dgm:spPr/>
      <dgm:t>
        <a:bodyPr/>
        <a:lstStyle/>
        <a:p>
          <a:r>
            <a:rPr lang="fa-IR" dirty="0" smtClean="0"/>
            <a:t>باور به مردم</a:t>
          </a:r>
          <a:endParaRPr lang="en-US" dirty="0"/>
        </a:p>
      </dgm:t>
    </dgm:pt>
    <dgm:pt modelId="{45871768-7949-4B03-A5AB-D24F59DF1A9F}" type="parTrans" cxnId="{1426D65E-70C6-4001-B9B6-4081CB5A7BD0}">
      <dgm:prSet/>
      <dgm:spPr/>
      <dgm:t>
        <a:bodyPr/>
        <a:lstStyle/>
        <a:p>
          <a:endParaRPr lang="en-US"/>
        </a:p>
      </dgm:t>
    </dgm:pt>
    <dgm:pt modelId="{DE1BB1E1-724D-469F-A4B3-89F7DDD476E9}" type="sibTrans" cxnId="{1426D65E-70C6-4001-B9B6-4081CB5A7BD0}">
      <dgm:prSet/>
      <dgm:spPr/>
      <dgm:t>
        <a:bodyPr/>
        <a:lstStyle/>
        <a:p>
          <a:endParaRPr lang="en-US"/>
        </a:p>
      </dgm:t>
    </dgm:pt>
    <dgm:pt modelId="{01D57D28-65BB-49D6-99C8-55B06D958D0F}">
      <dgm:prSet phldrT="[Text]"/>
      <dgm:spPr/>
      <dgm:t>
        <a:bodyPr/>
        <a:lstStyle/>
        <a:p>
          <a:r>
            <a:rPr lang="fa-IR" dirty="0" smtClean="0"/>
            <a:t>باوربه خود</a:t>
          </a:r>
          <a:endParaRPr lang="en-US" dirty="0"/>
        </a:p>
      </dgm:t>
    </dgm:pt>
    <dgm:pt modelId="{D00608B3-BCE9-438F-8354-73406C559083}" type="parTrans" cxnId="{BA960101-9B67-427A-87B6-53AC6DE1F0A6}">
      <dgm:prSet/>
      <dgm:spPr/>
      <dgm:t>
        <a:bodyPr/>
        <a:lstStyle/>
        <a:p>
          <a:endParaRPr lang="en-US"/>
        </a:p>
      </dgm:t>
    </dgm:pt>
    <dgm:pt modelId="{CF8A0AED-C5F6-4F8C-83AF-346DBE9CC633}" type="sibTrans" cxnId="{BA960101-9B67-427A-87B6-53AC6DE1F0A6}">
      <dgm:prSet/>
      <dgm:spPr/>
      <dgm:t>
        <a:bodyPr/>
        <a:lstStyle/>
        <a:p>
          <a:endParaRPr lang="en-US"/>
        </a:p>
      </dgm:t>
    </dgm:pt>
    <dgm:pt modelId="{9F586F73-5E21-4372-A455-D792B7685372}">
      <dgm:prSet phldrT="[Text]"/>
      <dgm:spPr/>
      <dgm:t>
        <a:bodyPr/>
        <a:lstStyle/>
        <a:p>
          <a:r>
            <a:rPr lang="fa-IR" dirty="0" smtClean="0"/>
            <a:t>باور به خدا</a:t>
          </a:r>
          <a:endParaRPr lang="en-US" dirty="0"/>
        </a:p>
      </dgm:t>
    </dgm:pt>
    <dgm:pt modelId="{8E943E3F-2435-4B3E-8DAB-83ADBF585A57}" type="parTrans" cxnId="{59D234A5-01FC-40DB-8A80-4C16965CE384}">
      <dgm:prSet/>
      <dgm:spPr/>
      <dgm:t>
        <a:bodyPr/>
        <a:lstStyle/>
        <a:p>
          <a:endParaRPr lang="en-US"/>
        </a:p>
      </dgm:t>
    </dgm:pt>
    <dgm:pt modelId="{012F5708-04E8-4210-9EF8-BF728E6931B9}" type="sibTrans" cxnId="{59D234A5-01FC-40DB-8A80-4C16965CE384}">
      <dgm:prSet/>
      <dgm:spPr/>
      <dgm:t>
        <a:bodyPr/>
        <a:lstStyle/>
        <a:p>
          <a:endParaRPr lang="en-US"/>
        </a:p>
      </dgm:t>
    </dgm:pt>
    <dgm:pt modelId="{324E511B-9338-4F51-A046-E9D46108BCA4}" type="pres">
      <dgm:prSet presAssocID="{D7E7B2A0-5DA4-45B2-B066-C2B1E804470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D4CE364-AFBD-4395-8C24-ECD9CB07F4A8}" type="pres">
      <dgm:prSet presAssocID="{FCC4A684-3385-4A2C-893E-BCF623C7A3DC}" presName="centerShape" presStyleLbl="node0" presStyleIdx="0" presStyleCnt="1"/>
      <dgm:spPr/>
      <dgm:t>
        <a:bodyPr/>
        <a:lstStyle/>
        <a:p>
          <a:endParaRPr lang="en-US"/>
        </a:p>
      </dgm:t>
    </dgm:pt>
    <dgm:pt modelId="{4C80ABCB-D141-49F3-9A7B-554718AEECCF}" type="pres">
      <dgm:prSet presAssocID="{45871768-7949-4B03-A5AB-D24F59DF1A9F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BE7AE7D4-A106-430A-8420-509816C6AA8F}" type="pres">
      <dgm:prSet presAssocID="{0C470E80-0210-4469-A3BB-A3E4F89B1C2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5DFBBC-B12E-47C0-AB53-FDAB83133226}" type="pres">
      <dgm:prSet presAssocID="{D00608B3-BCE9-438F-8354-73406C559083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F647F3AF-841B-44B7-A091-CC871564014F}" type="pres">
      <dgm:prSet presAssocID="{01D57D28-65BB-49D6-99C8-55B06D958D0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A32E08-C06B-49DB-AC6F-2B350EECAEF9}" type="pres">
      <dgm:prSet presAssocID="{8E943E3F-2435-4B3E-8DAB-83ADBF585A57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3479FDB8-0E5C-45D9-80F0-4594CA4E5795}" type="pres">
      <dgm:prSet presAssocID="{9F586F73-5E21-4372-A455-D792B768537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426D65E-70C6-4001-B9B6-4081CB5A7BD0}" srcId="{FCC4A684-3385-4A2C-893E-BCF623C7A3DC}" destId="{0C470E80-0210-4469-A3BB-A3E4F89B1C2E}" srcOrd="0" destOrd="0" parTransId="{45871768-7949-4B03-A5AB-D24F59DF1A9F}" sibTransId="{DE1BB1E1-724D-469F-A4B3-89F7DDD476E9}"/>
    <dgm:cxn modelId="{BA960101-9B67-427A-87B6-53AC6DE1F0A6}" srcId="{FCC4A684-3385-4A2C-893E-BCF623C7A3DC}" destId="{01D57D28-65BB-49D6-99C8-55B06D958D0F}" srcOrd="1" destOrd="0" parTransId="{D00608B3-BCE9-438F-8354-73406C559083}" sibTransId="{CF8A0AED-C5F6-4F8C-83AF-346DBE9CC633}"/>
    <dgm:cxn modelId="{59D234A5-01FC-40DB-8A80-4C16965CE384}" srcId="{FCC4A684-3385-4A2C-893E-BCF623C7A3DC}" destId="{9F586F73-5E21-4372-A455-D792B7685372}" srcOrd="2" destOrd="0" parTransId="{8E943E3F-2435-4B3E-8DAB-83ADBF585A57}" sibTransId="{012F5708-04E8-4210-9EF8-BF728E6931B9}"/>
    <dgm:cxn modelId="{6645E092-CE51-42DA-8F3F-02FE4381936D}" type="presOf" srcId="{01D57D28-65BB-49D6-99C8-55B06D958D0F}" destId="{F647F3AF-841B-44B7-A091-CC871564014F}" srcOrd="0" destOrd="0" presId="urn:microsoft.com/office/officeart/2005/8/layout/radial4"/>
    <dgm:cxn modelId="{E5DC67BB-26B5-4455-B77B-9014DB909AF8}" type="presOf" srcId="{FCC4A684-3385-4A2C-893E-BCF623C7A3DC}" destId="{FD4CE364-AFBD-4395-8C24-ECD9CB07F4A8}" srcOrd="0" destOrd="0" presId="urn:microsoft.com/office/officeart/2005/8/layout/radial4"/>
    <dgm:cxn modelId="{86AF6F61-4AC0-4955-9432-242D78FD61B4}" type="presOf" srcId="{0C470E80-0210-4469-A3BB-A3E4F89B1C2E}" destId="{BE7AE7D4-A106-430A-8420-509816C6AA8F}" srcOrd="0" destOrd="0" presId="urn:microsoft.com/office/officeart/2005/8/layout/radial4"/>
    <dgm:cxn modelId="{89BA946F-D82E-4695-A2A4-2A21619FD44E}" srcId="{D7E7B2A0-5DA4-45B2-B066-C2B1E804470D}" destId="{FCC4A684-3385-4A2C-893E-BCF623C7A3DC}" srcOrd="0" destOrd="0" parTransId="{F1A113BA-1D9D-4766-AF45-F83EA7958DF9}" sibTransId="{CEB7CE56-F2C2-4206-A46C-C80436DFE79A}"/>
    <dgm:cxn modelId="{97E2CA00-5615-486D-A048-F1384AE62B19}" type="presOf" srcId="{9F586F73-5E21-4372-A455-D792B7685372}" destId="{3479FDB8-0E5C-45D9-80F0-4594CA4E5795}" srcOrd="0" destOrd="0" presId="urn:microsoft.com/office/officeart/2005/8/layout/radial4"/>
    <dgm:cxn modelId="{7D4D9CD4-B735-41B6-B8AA-03510B14C012}" type="presOf" srcId="{D00608B3-BCE9-438F-8354-73406C559083}" destId="{925DFBBC-B12E-47C0-AB53-FDAB83133226}" srcOrd="0" destOrd="0" presId="urn:microsoft.com/office/officeart/2005/8/layout/radial4"/>
    <dgm:cxn modelId="{B0E34570-A5C2-4F08-A4AF-E5104C309E0C}" type="presOf" srcId="{8E943E3F-2435-4B3E-8DAB-83ADBF585A57}" destId="{39A32E08-C06B-49DB-AC6F-2B350EECAEF9}" srcOrd="0" destOrd="0" presId="urn:microsoft.com/office/officeart/2005/8/layout/radial4"/>
    <dgm:cxn modelId="{D69885F8-862A-448D-84A2-E4FC22C7EC3A}" type="presOf" srcId="{D7E7B2A0-5DA4-45B2-B066-C2B1E804470D}" destId="{324E511B-9338-4F51-A046-E9D46108BCA4}" srcOrd="0" destOrd="0" presId="urn:microsoft.com/office/officeart/2005/8/layout/radial4"/>
    <dgm:cxn modelId="{66630802-5DB1-4FF9-9EC8-CB2B11A6BD59}" type="presOf" srcId="{45871768-7949-4B03-A5AB-D24F59DF1A9F}" destId="{4C80ABCB-D141-49F3-9A7B-554718AEECCF}" srcOrd="0" destOrd="0" presId="urn:microsoft.com/office/officeart/2005/8/layout/radial4"/>
    <dgm:cxn modelId="{B3397D84-F460-4806-8405-1584FF515786}" type="presParOf" srcId="{324E511B-9338-4F51-A046-E9D46108BCA4}" destId="{FD4CE364-AFBD-4395-8C24-ECD9CB07F4A8}" srcOrd="0" destOrd="0" presId="urn:microsoft.com/office/officeart/2005/8/layout/radial4"/>
    <dgm:cxn modelId="{B2C050C5-9A7F-4B95-9664-7D2A0A0959CF}" type="presParOf" srcId="{324E511B-9338-4F51-A046-E9D46108BCA4}" destId="{4C80ABCB-D141-49F3-9A7B-554718AEECCF}" srcOrd="1" destOrd="0" presId="urn:microsoft.com/office/officeart/2005/8/layout/radial4"/>
    <dgm:cxn modelId="{677177FF-C16B-4927-94D2-CCCBAC197291}" type="presParOf" srcId="{324E511B-9338-4F51-A046-E9D46108BCA4}" destId="{BE7AE7D4-A106-430A-8420-509816C6AA8F}" srcOrd="2" destOrd="0" presId="urn:microsoft.com/office/officeart/2005/8/layout/radial4"/>
    <dgm:cxn modelId="{404031D2-DAFF-498F-BB17-98C14E0CFEEA}" type="presParOf" srcId="{324E511B-9338-4F51-A046-E9D46108BCA4}" destId="{925DFBBC-B12E-47C0-AB53-FDAB83133226}" srcOrd="3" destOrd="0" presId="urn:microsoft.com/office/officeart/2005/8/layout/radial4"/>
    <dgm:cxn modelId="{82458009-58D9-41BB-8882-C5E2979261FF}" type="presParOf" srcId="{324E511B-9338-4F51-A046-E9D46108BCA4}" destId="{F647F3AF-841B-44B7-A091-CC871564014F}" srcOrd="4" destOrd="0" presId="urn:microsoft.com/office/officeart/2005/8/layout/radial4"/>
    <dgm:cxn modelId="{CEFAF09A-2018-40AA-A75F-140654A55593}" type="presParOf" srcId="{324E511B-9338-4F51-A046-E9D46108BCA4}" destId="{39A32E08-C06B-49DB-AC6F-2B350EECAEF9}" srcOrd="5" destOrd="0" presId="urn:microsoft.com/office/officeart/2005/8/layout/radial4"/>
    <dgm:cxn modelId="{1D119DEA-4530-4E3E-A2F4-86947C1C835F}" type="presParOf" srcId="{324E511B-9338-4F51-A046-E9D46108BCA4}" destId="{3479FDB8-0E5C-45D9-80F0-4594CA4E5795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7C6BCED1-3DE1-44C7-92EB-8211669B9219}" type="doc">
      <dgm:prSet loTypeId="urn:microsoft.com/office/officeart/2005/8/layout/cycle7" loCatId="cycle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1E3C3093-D44B-46CF-AF6C-02CC1D6B4C01}">
      <dgm:prSet phldrT="[Text]"/>
      <dgm:spPr/>
      <dgm:t>
        <a:bodyPr/>
        <a:lstStyle/>
        <a:p>
          <a:r>
            <a:rPr lang="fa-IR" dirty="0" smtClean="0"/>
            <a:t>مخاطب امام در سخن و ایده سیاسی خود ،بشریت است نه فقط ملت ایران</a:t>
          </a:r>
          <a:endParaRPr lang="en-US" dirty="0"/>
        </a:p>
      </dgm:t>
    </dgm:pt>
    <dgm:pt modelId="{149D397B-8586-4B40-BF2A-03B6B1EF71F9}" type="parTrans" cxnId="{065335CD-C8AD-4563-A38F-54450A3ED30D}">
      <dgm:prSet/>
      <dgm:spPr/>
      <dgm:t>
        <a:bodyPr/>
        <a:lstStyle/>
        <a:p>
          <a:endParaRPr lang="en-US"/>
        </a:p>
      </dgm:t>
    </dgm:pt>
    <dgm:pt modelId="{FA9020D1-372A-4ADC-9C1A-FC6EC0D602B5}" type="sibTrans" cxnId="{065335CD-C8AD-4563-A38F-54450A3ED30D}">
      <dgm:prSet/>
      <dgm:spPr/>
      <dgm:t>
        <a:bodyPr/>
        <a:lstStyle/>
        <a:p>
          <a:endParaRPr lang="en-US"/>
        </a:p>
      </dgm:t>
    </dgm:pt>
    <dgm:pt modelId="{33459D1B-04A4-49AC-8ACD-E0EE5A538DAE}" type="pres">
      <dgm:prSet presAssocID="{7C6BCED1-3DE1-44C7-92EB-8211669B921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98CE9DE-CCB3-4836-B48F-49C6A60DC460}" type="pres">
      <dgm:prSet presAssocID="{1E3C3093-D44B-46CF-AF6C-02CC1D6B4C01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65335CD-C8AD-4563-A38F-54450A3ED30D}" srcId="{7C6BCED1-3DE1-44C7-92EB-8211669B9219}" destId="{1E3C3093-D44B-46CF-AF6C-02CC1D6B4C01}" srcOrd="0" destOrd="0" parTransId="{149D397B-8586-4B40-BF2A-03B6B1EF71F9}" sibTransId="{FA9020D1-372A-4ADC-9C1A-FC6EC0D602B5}"/>
    <dgm:cxn modelId="{35EF5C01-42AF-43CE-82BA-90FD3A23F7EA}" type="presOf" srcId="{1E3C3093-D44B-46CF-AF6C-02CC1D6B4C01}" destId="{698CE9DE-CCB3-4836-B48F-49C6A60DC460}" srcOrd="0" destOrd="0" presId="urn:microsoft.com/office/officeart/2005/8/layout/cycle7"/>
    <dgm:cxn modelId="{0C7D3AB0-9D71-4B79-8540-DD94B82205A2}" type="presOf" srcId="{7C6BCED1-3DE1-44C7-92EB-8211669B9219}" destId="{33459D1B-04A4-49AC-8ACD-E0EE5A538DAE}" srcOrd="0" destOrd="0" presId="urn:microsoft.com/office/officeart/2005/8/layout/cycle7"/>
    <dgm:cxn modelId="{7D74D778-B04E-49D0-88AA-38899D844610}" type="presParOf" srcId="{33459D1B-04A4-49AC-8ACD-E0EE5A538DAE}" destId="{698CE9DE-CCB3-4836-B48F-49C6A60DC460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5466178A-C2F9-48FC-B3EE-FBCF379AE15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EE4CF16-1C8B-4328-B202-8B98EEB81606}">
      <dgm:prSet phldrT="[Text]"/>
      <dgm:spPr/>
      <dgm:t>
        <a:bodyPr/>
        <a:lstStyle/>
        <a:p>
          <a:r>
            <a:rPr lang="fa-IR" dirty="0" smtClean="0"/>
            <a:t>اسلام سکولار          </a:t>
          </a:r>
          <a:endParaRPr lang="en-US" dirty="0"/>
        </a:p>
      </dgm:t>
    </dgm:pt>
    <dgm:pt modelId="{84EBC944-F7FD-4476-87B6-A9CF3AA283B9}" type="parTrans" cxnId="{3F17270A-B5CC-48D7-B353-053705462C34}">
      <dgm:prSet/>
      <dgm:spPr/>
      <dgm:t>
        <a:bodyPr/>
        <a:lstStyle/>
        <a:p>
          <a:endParaRPr lang="en-US"/>
        </a:p>
      </dgm:t>
    </dgm:pt>
    <dgm:pt modelId="{AA4CF96C-3889-4019-A08D-E4D8507D297A}" type="sibTrans" cxnId="{3F17270A-B5CC-48D7-B353-053705462C34}">
      <dgm:prSet/>
      <dgm:spPr/>
      <dgm:t>
        <a:bodyPr/>
        <a:lstStyle/>
        <a:p>
          <a:endParaRPr lang="en-US"/>
        </a:p>
      </dgm:t>
    </dgm:pt>
    <dgm:pt modelId="{FE859E2C-7175-49D7-90C0-0C71C4278AF8}">
      <dgm:prSet phldrT="[Text]" phldr="1"/>
      <dgm:spPr/>
      <dgm:t>
        <a:bodyPr/>
        <a:lstStyle/>
        <a:p>
          <a:endParaRPr lang="en-US" dirty="0"/>
        </a:p>
      </dgm:t>
    </dgm:pt>
    <dgm:pt modelId="{4D950AA2-38E9-4592-B7E0-45BE05A85EAF}" type="parTrans" cxnId="{2110F312-D13A-40A0-B7DE-D7A218A7867E}">
      <dgm:prSet/>
      <dgm:spPr/>
      <dgm:t>
        <a:bodyPr/>
        <a:lstStyle/>
        <a:p>
          <a:endParaRPr lang="en-US"/>
        </a:p>
      </dgm:t>
    </dgm:pt>
    <dgm:pt modelId="{7B31E065-FC8B-419D-A708-BCA725095089}" type="sibTrans" cxnId="{2110F312-D13A-40A0-B7DE-D7A218A7867E}">
      <dgm:prSet/>
      <dgm:spPr/>
      <dgm:t>
        <a:bodyPr/>
        <a:lstStyle/>
        <a:p>
          <a:endParaRPr lang="en-US"/>
        </a:p>
      </dgm:t>
    </dgm:pt>
    <dgm:pt modelId="{A8B1BAA9-41AB-42E5-8776-D2A6F696AE81}">
      <dgm:prSet phldrT="[Text]"/>
      <dgm:spPr/>
      <dgm:t>
        <a:bodyPr/>
        <a:lstStyle/>
        <a:p>
          <a:r>
            <a:rPr lang="fa-IR" dirty="0" smtClean="0"/>
            <a:t>اسلام </a:t>
          </a:r>
          <a:r>
            <a:rPr lang="fa-IR" dirty="0" smtClean="0">
              <a:hlinkClick xmlns:r="http://schemas.openxmlformats.org/officeDocument/2006/relationships" r:id="rId1" action="ppaction://hlinkpres?slideindex=1&amp;slidetitle="/>
            </a:rPr>
            <a:t>متحجر</a:t>
          </a:r>
          <a:r>
            <a:rPr lang="fa-IR" dirty="0" smtClean="0"/>
            <a:t>            </a:t>
          </a:r>
          <a:endParaRPr lang="en-US" dirty="0"/>
        </a:p>
      </dgm:t>
    </dgm:pt>
    <dgm:pt modelId="{21397067-B52A-4948-BDA1-88B36E0274A4}" type="parTrans" cxnId="{A783EA3F-B33A-4BD8-87D6-D67673EFADD0}">
      <dgm:prSet/>
      <dgm:spPr/>
      <dgm:t>
        <a:bodyPr/>
        <a:lstStyle/>
        <a:p>
          <a:endParaRPr lang="en-US"/>
        </a:p>
      </dgm:t>
    </dgm:pt>
    <dgm:pt modelId="{87EEF7EC-107B-4638-91C9-8E0E10FC031D}" type="sibTrans" cxnId="{A783EA3F-B33A-4BD8-87D6-D67673EFADD0}">
      <dgm:prSet/>
      <dgm:spPr/>
      <dgm:t>
        <a:bodyPr/>
        <a:lstStyle/>
        <a:p>
          <a:endParaRPr lang="en-US"/>
        </a:p>
      </dgm:t>
    </dgm:pt>
    <dgm:pt modelId="{8CFDB3A3-BEB2-40C2-9D68-85A14ACC17B8}">
      <dgm:prSet phldrT="[Text]" phldr="1"/>
      <dgm:spPr/>
      <dgm:t>
        <a:bodyPr/>
        <a:lstStyle/>
        <a:p>
          <a:endParaRPr lang="en-US" dirty="0"/>
        </a:p>
      </dgm:t>
    </dgm:pt>
    <dgm:pt modelId="{0CD7F3B1-2F15-4687-8769-41765FE8345A}" type="parTrans" cxnId="{9C69796A-57B2-4A2B-9D19-5B9ECFB109A3}">
      <dgm:prSet/>
      <dgm:spPr/>
      <dgm:t>
        <a:bodyPr/>
        <a:lstStyle/>
        <a:p>
          <a:endParaRPr lang="en-US"/>
        </a:p>
      </dgm:t>
    </dgm:pt>
    <dgm:pt modelId="{4A817ED5-EBB5-454D-997B-3A4A7126FB1A}" type="sibTrans" cxnId="{9C69796A-57B2-4A2B-9D19-5B9ECFB109A3}">
      <dgm:prSet/>
      <dgm:spPr/>
      <dgm:t>
        <a:bodyPr/>
        <a:lstStyle/>
        <a:p>
          <a:endParaRPr lang="en-US"/>
        </a:p>
      </dgm:t>
    </dgm:pt>
    <dgm:pt modelId="{47D72D7C-8435-4121-83A6-D002A350BE27}" type="pres">
      <dgm:prSet presAssocID="{5466178A-C2F9-48FC-B3EE-FBCF379AE15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C630C3E-5714-44EB-84AE-322DA4279122}" type="pres">
      <dgm:prSet presAssocID="{DEE4CF16-1C8B-4328-B202-8B98EEB81606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BA430F-D55E-4025-B3C4-C8FC0B341F5B}" type="pres">
      <dgm:prSet presAssocID="{DEE4CF16-1C8B-4328-B202-8B98EEB81606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C172B2-CDAC-4B2F-A39E-EE6758FA8724}" type="pres">
      <dgm:prSet presAssocID="{A8B1BAA9-41AB-42E5-8776-D2A6F696AE8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C1E4D5-F257-4BCB-BED3-DA06B1DCD087}" type="pres">
      <dgm:prSet presAssocID="{A8B1BAA9-41AB-42E5-8776-D2A6F696AE81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8B4A11A-8351-4FA1-84C7-0C2B67AF0710}" type="presOf" srcId="{FE859E2C-7175-49D7-90C0-0C71C4278AF8}" destId="{7DBA430F-D55E-4025-B3C4-C8FC0B341F5B}" srcOrd="0" destOrd="0" presId="urn:microsoft.com/office/officeart/2005/8/layout/vList2"/>
    <dgm:cxn modelId="{2110F312-D13A-40A0-B7DE-D7A218A7867E}" srcId="{DEE4CF16-1C8B-4328-B202-8B98EEB81606}" destId="{FE859E2C-7175-49D7-90C0-0C71C4278AF8}" srcOrd="0" destOrd="0" parTransId="{4D950AA2-38E9-4592-B7E0-45BE05A85EAF}" sibTransId="{7B31E065-FC8B-419D-A708-BCA725095089}"/>
    <dgm:cxn modelId="{8FAEB27F-C79E-4826-AFD9-88251204C352}" type="presOf" srcId="{5466178A-C2F9-48FC-B3EE-FBCF379AE15D}" destId="{47D72D7C-8435-4121-83A6-D002A350BE27}" srcOrd="0" destOrd="0" presId="urn:microsoft.com/office/officeart/2005/8/layout/vList2"/>
    <dgm:cxn modelId="{A16A9018-C60D-4D55-B238-7689F4B1D5F6}" type="presOf" srcId="{A8B1BAA9-41AB-42E5-8776-D2A6F696AE81}" destId="{98C172B2-CDAC-4B2F-A39E-EE6758FA8724}" srcOrd="0" destOrd="0" presId="urn:microsoft.com/office/officeart/2005/8/layout/vList2"/>
    <dgm:cxn modelId="{306C6636-60E5-405E-BB27-472CE05C8BBE}" type="presOf" srcId="{8CFDB3A3-BEB2-40C2-9D68-85A14ACC17B8}" destId="{F1C1E4D5-F257-4BCB-BED3-DA06B1DCD087}" srcOrd="0" destOrd="0" presId="urn:microsoft.com/office/officeart/2005/8/layout/vList2"/>
    <dgm:cxn modelId="{6A2A2587-0B71-4D3B-8FEC-F0A9D42FCFA1}" type="presOf" srcId="{DEE4CF16-1C8B-4328-B202-8B98EEB81606}" destId="{EC630C3E-5714-44EB-84AE-322DA4279122}" srcOrd="0" destOrd="0" presId="urn:microsoft.com/office/officeart/2005/8/layout/vList2"/>
    <dgm:cxn modelId="{3F17270A-B5CC-48D7-B353-053705462C34}" srcId="{5466178A-C2F9-48FC-B3EE-FBCF379AE15D}" destId="{DEE4CF16-1C8B-4328-B202-8B98EEB81606}" srcOrd="0" destOrd="0" parTransId="{84EBC944-F7FD-4476-87B6-A9CF3AA283B9}" sibTransId="{AA4CF96C-3889-4019-A08D-E4D8507D297A}"/>
    <dgm:cxn modelId="{9C69796A-57B2-4A2B-9D19-5B9ECFB109A3}" srcId="{A8B1BAA9-41AB-42E5-8776-D2A6F696AE81}" destId="{8CFDB3A3-BEB2-40C2-9D68-85A14ACC17B8}" srcOrd="0" destOrd="0" parTransId="{0CD7F3B1-2F15-4687-8769-41765FE8345A}" sibTransId="{4A817ED5-EBB5-454D-997B-3A4A7126FB1A}"/>
    <dgm:cxn modelId="{A783EA3F-B33A-4BD8-87D6-D67673EFADD0}" srcId="{5466178A-C2F9-48FC-B3EE-FBCF379AE15D}" destId="{A8B1BAA9-41AB-42E5-8776-D2A6F696AE81}" srcOrd="1" destOrd="0" parTransId="{21397067-B52A-4948-BDA1-88B36E0274A4}" sibTransId="{87EEF7EC-107B-4638-91C9-8E0E10FC031D}"/>
    <dgm:cxn modelId="{F7C52D42-A872-4EFE-A3D9-35C6BB676A64}" type="presParOf" srcId="{47D72D7C-8435-4121-83A6-D002A350BE27}" destId="{EC630C3E-5714-44EB-84AE-322DA4279122}" srcOrd="0" destOrd="0" presId="urn:microsoft.com/office/officeart/2005/8/layout/vList2"/>
    <dgm:cxn modelId="{0AAE7A0B-EFE9-42CB-BB1F-DFA2A911C715}" type="presParOf" srcId="{47D72D7C-8435-4121-83A6-D002A350BE27}" destId="{7DBA430F-D55E-4025-B3C4-C8FC0B341F5B}" srcOrd="1" destOrd="0" presId="urn:microsoft.com/office/officeart/2005/8/layout/vList2"/>
    <dgm:cxn modelId="{A64F7CDC-69F1-4019-A9BB-2F7E2C82ACE2}" type="presParOf" srcId="{47D72D7C-8435-4121-83A6-D002A350BE27}" destId="{98C172B2-CDAC-4B2F-A39E-EE6758FA8724}" srcOrd="2" destOrd="0" presId="urn:microsoft.com/office/officeart/2005/8/layout/vList2"/>
    <dgm:cxn modelId="{577B66EE-1D1B-4E98-AEAD-D3CB3C305605}" type="presParOf" srcId="{47D72D7C-8435-4121-83A6-D002A350BE27}" destId="{F1C1E4D5-F257-4BCB-BED3-DA06B1DCD087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4C277529-961F-4483-A29B-C6CD46C2EE30}" type="doc">
      <dgm:prSet loTypeId="urn:microsoft.com/office/officeart/2005/8/layout/radial1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422FE98-AB8B-4DE3-BA7A-992D41C22C1E}">
      <dgm:prSet phldrT="[Text]"/>
      <dgm:spPr/>
      <dgm:t>
        <a:bodyPr/>
        <a:lstStyle/>
        <a:p>
          <a:r>
            <a:rPr lang="fa-IR" dirty="0" smtClean="0"/>
            <a:t>اسلام ناب</a:t>
          </a:r>
          <a:endParaRPr lang="en-US" dirty="0"/>
        </a:p>
      </dgm:t>
    </dgm:pt>
    <dgm:pt modelId="{CDAC7EE1-01D7-401A-A7D5-4C095584427F}" type="parTrans" cxnId="{94F4960F-53D9-4767-8432-7BFE91B887E1}">
      <dgm:prSet/>
      <dgm:spPr/>
      <dgm:t>
        <a:bodyPr/>
        <a:lstStyle/>
        <a:p>
          <a:endParaRPr lang="en-US"/>
        </a:p>
      </dgm:t>
    </dgm:pt>
    <dgm:pt modelId="{B6C3A20D-88F8-4CAD-BD02-A1D097A083CE}" type="sibTrans" cxnId="{94F4960F-53D9-4767-8432-7BFE91B887E1}">
      <dgm:prSet/>
      <dgm:spPr/>
      <dgm:t>
        <a:bodyPr/>
        <a:lstStyle/>
        <a:p>
          <a:endParaRPr lang="en-US"/>
        </a:p>
      </dgm:t>
    </dgm:pt>
    <dgm:pt modelId="{45E7162C-B931-4B29-B2F4-EF702B1BFEB8}">
      <dgm:prSet phldrT="[Text]"/>
      <dgm:spPr/>
      <dgm:t>
        <a:bodyPr/>
        <a:lstStyle/>
        <a:p>
          <a:r>
            <a:rPr lang="fa-IR" dirty="0" smtClean="0"/>
            <a:t>اسلام متکی به کتاب و سنت</a:t>
          </a:r>
          <a:endParaRPr lang="en-US" dirty="0"/>
        </a:p>
      </dgm:t>
    </dgm:pt>
    <dgm:pt modelId="{0DEC8BB4-EC52-4ABA-8B55-0782BF72FE10}" type="parTrans" cxnId="{214B5128-8575-4393-84EB-3322056BA3D8}">
      <dgm:prSet/>
      <dgm:spPr/>
      <dgm:t>
        <a:bodyPr/>
        <a:lstStyle/>
        <a:p>
          <a:endParaRPr lang="en-US"/>
        </a:p>
      </dgm:t>
    </dgm:pt>
    <dgm:pt modelId="{3AACDE37-C4DA-4EFF-B7C0-D1D53FA28CF9}" type="sibTrans" cxnId="{214B5128-8575-4393-84EB-3322056BA3D8}">
      <dgm:prSet/>
      <dgm:spPr/>
      <dgm:t>
        <a:bodyPr/>
        <a:lstStyle/>
        <a:p>
          <a:endParaRPr lang="en-US"/>
        </a:p>
      </dgm:t>
    </dgm:pt>
    <dgm:pt modelId="{3CA6717C-6D8D-4186-8720-AB6D91A97502}">
      <dgm:prSet phldrT="[Text]"/>
      <dgm:spPr/>
      <dgm:t>
        <a:bodyPr/>
        <a:lstStyle/>
        <a:p>
          <a:r>
            <a:rPr lang="fa-IR" dirty="0" smtClean="0"/>
            <a:t>با فکر روشن </a:t>
          </a:r>
          <a:endParaRPr lang="en-US" dirty="0"/>
        </a:p>
      </dgm:t>
    </dgm:pt>
    <dgm:pt modelId="{EFC5330F-A86A-4DAB-9D52-8CBD0A4566AF}" type="parTrans" cxnId="{F2FE8911-35B7-453E-8F38-1B4934A8C0EA}">
      <dgm:prSet/>
      <dgm:spPr/>
      <dgm:t>
        <a:bodyPr/>
        <a:lstStyle/>
        <a:p>
          <a:endParaRPr lang="en-US"/>
        </a:p>
      </dgm:t>
    </dgm:pt>
    <dgm:pt modelId="{F0E167B7-5D63-4418-9428-6F7F1C2D976D}" type="sibTrans" cxnId="{F2FE8911-35B7-453E-8F38-1B4934A8C0EA}">
      <dgm:prSet/>
      <dgm:spPr/>
      <dgm:t>
        <a:bodyPr/>
        <a:lstStyle/>
        <a:p>
          <a:endParaRPr lang="en-US"/>
        </a:p>
      </dgm:t>
    </dgm:pt>
    <dgm:pt modelId="{4580C289-D097-4881-ACE1-C446983A9CEE}">
      <dgm:prSet phldrT="[Text]"/>
      <dgm:spPr/>
      <dgm:t>
        <a:bodyPr/>
        <a:lstStyle/>
        <a:p>
          <a:r>
            <a:rPr lang="fa-IR" dirty="0" smtClean="0"/>
            <a:t>آشنایی به مکان وزمان</a:t>
          </a:r>
          <a:endParaRPr lang="en-US" dirty="0"/>
        </a:p>
      </dgm:t>
    </dgm:pt>
    <dgm:pt modelId="{9BC30FAB-552A-4777-B052-35803345AB04}" type="parTrans" cxnId="{E04523C6-1683-44D1-86FC-32BD686DA78D}">
      <dgm:prSet/>
      <dgm:spPr/>
      <dgm:t>
        <a:bodyPr/>
        <a:lstStyle/>
        <a:p>
          <a:endParaRPr lang="en-US"/>
        </a:p>
      </dgm:t>
    </dgm:pt>
    <dgm:pt modelId="{214B80B8-2CA6-4E72-AB30-178858DCC254}" type="sibTrans" cxnId="{E04523C6-1683-44D1-86FC-32BD686DA78D}">
      <dgm:prSet/>
      <dgm:spPr/>
      <dgm:t>
        <a:bodyPr/>
        <a:lstStyle/>
        <a:p>
          <a:endParaRPr lang="en-US"/>
        </a:p>
      </dgm:t>
    </dgm:pt>
    <dgm:pt modelId="{8AA6A3B3-6CB8-4A4E-ACB2-C3C717D038F0}">
      <dgm:prSet phldrT="[Text]"/>
      <dgm:spPr/>
      <dgm:t>
        <a:bodyPr/>
        <a:lstStyle/>
        <a:p>
          <a:r>
            <a:rPr lang="fa-IR" dirty="0" smtClean="0"/>
            <a:t>با شیوه و متد علمی جا افتاده و تکمیل شده</a:t>
          </a:r>
          <a:endParaRPr lang="en-US" dirty="0"/>
        </a:p>
      </dgm:t>
    </dgm:pt>
    <dgm:pt modelId="{C7F282B3-2F9F-415B-B5CB-7D2D4E2D9FA1}" type="parTrans" cxnId="{561BDE5C-FAF0-45AA-A000-EB8A0A9F3D73}">
      <dgm:prSet/>
      <dgm:spPr/>
      <dgm:t>
        <a:bodyPr/>
        <a:lstStyle/>
        <a:p>
          <a:endParaRPr lang="en-US"/>
        </a:p>
      </dgm:t>
    </dgm:pt>
    <dgm:pt modelId="{287EFE62-2B27-453C-9A8B-7E7E5DA6C466}" type="sibTrans" cxnId="{561BDE5C-FAF0-45AA-A000-EB8A0A9F3D73}">
      <dgm:prSet/>
      <dgm:spPr/>
      <dgm:t>
        <a:bodyPr/>
        <a:lstStyle/>
        <a:p>
          <a:endParaRPr lang="en-US"/>
        </a:p>
      </dgm:t>
    </dgm:pt>
    <dgm:pt modelId="{1EE44406-A542-45C4-8EBB-CB6B560CDEB8}" type="pres">
      <dgm:prSet presAssocID="{4C277529-961F-4483-A29B-C6CD46C2EE3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BECEE9C-FF13-4BEB-9928-059E1574F477}" type="pres">
      <dgm:prSet presAssocID="{1422FE98-AB8B-4DE3-BA7A-992D41C22C1E}" presName="centerShape" presStyleLbl="node0" presStyleIdx="0" presStyleCnt="1"/>
      <dgm:spPr/>
      <dgm:t>
        <a:bodyPr/>
        <a:lstStyle/>
        <a:p>
          <a:endParaRPr lang="en-US"/>
        </a:p>
      </dgm:t>
    </dgm:pt>
    <dgm:pt modelId="{D1A5CE16-B8BE-463B-9556-BD30388137F9}" type="pres">
      <dgm:prSet presAssocID="{0DEC8BB4-EC52-4ABA-8B55-0782BF72FE10}" presName="Name9" presStyleLbl="parChTrans1D2" presStyleIdx="0" presStyleCnt="4"/>
      <dgm:spPr/>
      <dgm:t>
        <a:bodyPr/>
        <a:lstStyle/>
        <a:p>
          <a:endParaRPr lang="en-US"/>
        </a:p>
      </dgm:t>
    </dgm:pt>
    <dgm:pt modelId="{49D6E29A-1B09-4962-B86C-2CAA9373856A}" type="pres">
      <dgm:prSet presAssocID="{0DEC8BB4-EC52-4ABA-8B55-0782BF72FE10}" presName="connTx" presStyleLbl="parChTrans1D2" presStyleIdx="0" presStyleCnt="4"/>
      <dgm:spPr/>
      <dgm:t>
        <a:bodyPr/>
        <a:lstStyle/>
        <a:p>
          <a:endParaRPr lang="en-US"/>
        </a:p>
      </dgm:t>
    </dgm:pt>
    <dgm:pt modelId="{F9ED6BE0-4FD1-4725-9BAA-3E6150D05971}" type="pres">
      <dgm:prSet presAssocID="{45E7162C-B931-4B29-B2F4-EF702B1BFEB8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2E9A1B-5261-4CDD-AB01-439181AFA5C2}" type="pres">
      <dgm:prSet presAssocID="{EFC5330F-A86A-4DAB-9D52-8CBD0A4566AF}" presName="Name9" presStyleLbl="parChTrans1D2" presStyleIdx="1" presStyleCnt="4"/>
      <dgm:spPr/>
      <dgm:t>
        <a:bodyPr/>
        <a:lstStyle/>
        <a:p>
          <a:endParaRPr lang="en-US"/>
        </a:p>
      </dgm:t>
    </dgm:pt>
    <dgm:pt modelId="{B8138A38-EDC6-44E8-B76D-14A7B7A3379D}" type="pres">
      <dgm:prSet presAssocID="{EFC5330F-A86A-4DAB-9D52-8CBD0A4566AF}" presName="connTx" presStyleLbl="parChTrans1D2" presStyleIdx="1" presStyleCnt="4"/>
      <dgm:spPr/>
      <dgm:t>
        <a:bodyPr/>
        <a:lstStyle/>
        <a:p>
          <a:endParaRPr lang="en-US"/>
        </a:p>
      </dgm:t>
    </dgm:pt>
    <dgm:pt modelId="{ED832607-AF4B-4300-9066-6F1A88976649}" type="pres">
      <dgm:prSet presAssocID="{3CA6717C-6D8D-4186-8720-AB6D91A9750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24C44D-0F7E-4498-BF18-CCD21EFD65AF}" type="pres">
      <dgm:prSet presAssocID="{9BC30FAB-552A-4777-B052-35803345AB04}" presName="Name9" presStyleLbl="parChTrans1D2" presStyleIdx="2" presStyleCnt="4"/>
      <dgm:spPr/>
      <dgm:t>
        <a:bodyPr/>
        <a:lstStyle/>
        <a:p>
          <a:endParaRPr lang="en-US"/>
        </a:p>
      </dgm:t>
    </dgm:pt>
    <dgm:pt modelId="{B6021358-40D6-42F1-A805-EA4EE9CC16DF}" type="pres">
      <dgm:prSet presAssocID="{9BC30FAB-552A-4777-B052-35803345AB04}" presName="connTx" presStyleLbl="parChTrans1D2" presStyleIdx="2" presStyleCnt="4"/>
      <dgm:spPr/>
      <dgm:t>
        <a:bodyPr/>
        <a:lstStyle/>
        <a:p>
          <a:endParaRPr lang="en-US"/>
        </a:p>
      </dgm:t>
    </dgm:pt>
    <dgm:pt modelId="{9BEB85D0-AFCA-47D7-92A1-72EE4CEC2CE8}" type="pres">
      <dgm:prSet presAssocID="{4580C289-D097-4881-ACE1-C446983A9CE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0A6002-60EB-47B9-A2B4-D9C02FEA8E69}" type="pres">
      <dgm:prSet presAssocID="{C7F282B3-2F9F-415B-B5CB-7D2D4E2D9FA1}" presName="Name9" presStyleLbl="parChTrans1D2" presStyleIdx="3" presStyleCnt="4"/>
      <dgm:spPr/>
      <dgm:t>
        <a:bodyPr/>
        <a:lstStyle/>
        <a:p>
          <a:endParaRPr lang="en-US"/>
        </a:p>
      </dgm:t>
    </dgm:pt>
    <dgm:pt modelId="{04A17AAE-C38C-423C-B118-87E71BD3A77E}" type="pres">
      <dgm:prSet presAssocID="{C7F282B3-2F9F-415B-B5CB-7D2D4E2D9FA1}" presName="connTx" presStyleLbl="parChTrans1D2" presStyleIdx="3" presStyleCnt="4"/>
      <dgm:spPr/>
      <dgm:t>
        <a:bodyPr/>
        <a:lstStyle/>
        <a:p>
          <a:endParaRPr lang="en-US"/>
        </a:p>
      </dgm:t>
    </dgm:pt>
    <dgm:pt modelId="{012E1311-13D5-4E0F-8B10-A49131E87AA8}" type="pres">
      <dgm:prSet presAssocID="{8AA6A3B3-6CB8-4A4E-ACB2-C3C717D038F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14B5128-8575-4393-84EB-3322056BA3D8}" srcId="{1422FE98-AB8B-4DE3-BA7A-992D41C22C1E}" destId="{45E7162C-B931-4B29-B2F4-EF702B1BFEB8}" srcOrd="0" destOrd="0" parTransId="{0DEC8BB4-EC52-4ABA-8B55-0782BF72FE10}" sibTransId="{3AACDE37-C4DA-4EFF-B7C0-D1D53FA28CF9}"/>
    <dgm:cxn modelId="{27E6A7CC-B073-42D0-9245-5A4946519AB4}" type="presOf" srcId="{4C277529-961F-4483-A29B-C6CD46C2EE30}" destId="{1EE44406-A542-45C4-8EBB-CB6B560CDEB8}" srcOrd="0" destOrd="0" presId="urn:microsoft.com/office/officeart/2005/8/layout/radial1"/>
    <dgm:cxn modelId="{66359990-5ABA-4A04-BBA2-CB2B76A9F241}" type="presOf" srcId="{3CA6717C-6D8D-4186-8720-AB6D91A97502}" destId="{ED832607-AF4B-4300-9066-6F1A88976649}" srcOrd="0" destOrd="0" presId="urn:microsoft.com/office/officeart/2005/8/layout/radial1"/>
    <dgm:cxn modelId="{759CE93B-DED3-427F-8FA8-8F507C434922}" type="presOf" srcId="{9BC30FAB-552A-4777-B052-35803345AB04}" destId="{B6021358-40D6-42F1-A805-EA4EE9CC16DF}" srcOrd="1" destOrd="0" presId="urn:microsoft.com/office/officeart/2005/8/layout/radial1"/>
    <dgm:cxn modelId="{8FD5789D-761B-488B-97FF-58964583D7BB}" type="presOf" srcId="{C7F282B3-2F9F-415B-B5CB-7D2D4E2D9FA1}" destId="{04A17AAE-C38C-423C-B118-87E71BD3A77E}" srcOrd="1" destOrd="0" presId="urn:microsoft.com/office/officeart/2005/8/layout/radial1"/>
    <dgm:cxn modelId="{561BDE5C-FAF0-45AA-A000-EB8A0A9F3D73}" srcId="{1422FE98-AB8B-4DE3-BA7A-992D41C22C1E}" destId="{8AA6A3B3-6CB8-4A4E-ACB2-C3C717D038F0}" srcOrd="3" destOrd="0" parTransId="{C7F282B3-2F9F-415B-B5CB-7D2D4E2D9FA1}" sibTransId="{287EFE62-2B27-453C-9A8B-7E7E5DA6C466}"/>
    <dgm:cxn modelId="{2DDD2F91-E27E-45AC-BD4A-49202E9F9AE7}" type="presOf" srcId="{C7F282B3-2F9F-415B-B5CB-7D2D4E2D9FA1}" destId="{CC0A6002-60EB-47B9-A2B4-D9C02FEA8E69}" srcOrd="0" destOrd="0" presId="urn:microsoft.com/office/officeart/2005/8/layout/radial1"/>
    <dgm:cxn modelId="{BF9CA2AE-A251-47DB-96E5-8F056C5BAD7E}" type="presOf" srcId="{9BC30FAB-552A-4777-B052-35803345AB04}" destId="{7924C44D-0F7E-4498-BF18-CCD21EFD65AF}" srcOrd="0" destOrd="0" presId="urn:microsoft.com/office/officeart/2005/8/layout/radial1"/>
    <dgm:cxn modelId="{091BCBB0-972D-414E-BF11-AEB101C3C6DB}" type="presOf" srcId="{8AA6A3B3-6CB8-4A4E-ACB2-C3C717D038F0}" destId="{012E1311-13D5-4E0F-8B10-A49131E87AA8}" srcOrd="0" destOrd="0" presId="urn:microsoft.com/office/officeart/2005/8/layout/radial1"/>
    <dgm:cxn modelId="{94F4960F-53D9-4767-8432-7BFE91B887E1}" srcId="{4C277529-961F-4483-A29B-C6CD46C2EE30}" destId="{1422FE98-AB8B-4DE3-BA7A-992D41C22C1E}" srcOrd="0" destOrd="0" parTransId="{CDAC7EE1-01D7-401A-A7D5-4C095584427F}" sibTransId="{B6C3A20D-88F8-4CAD-BD02-A1D097A083CE}"/>
    <dgm:cxn modelId="{CA4E57A8-3D81-49CA-A0F4-4DEBFD7CB853}" type="presOf" srcId="{0DEC8BB4-EC52-4ABA-8B55-0782BF72FE10}" destId="{D1A5CE16-B8BE-463B-9556-BD30388137F9}" srcOrd="0" destOrd="0" presId="urn:microsoft.com/office/officeart/2005/8/layout/radial1"/>
    <dgm:cxn modelId="{BF5B411E-B046-4D59-B8EB-06A09B5CF61B}" type="presOf" srcId="{EFC5330F-A86A-4DAB-9D52-8CBD0A4566AF}" destId="{B8138A38-EDC6-44E8-B76D-14A7B7A3379D}" srcOrd="1" destOrd="0" presId="urn:microsoft.com/office/officeart/2005/8/layout/radial1"/>
    <dgm:cxn modelId="{F2FE8911-35B7-453E-8F38-1B4934A8C0EA}" srcId="{1422FE98-AB8B-4DE3-BA7A-992D41C22C1E}" destId="{3CA6717C-6D8D-4186-8720-AB6D91A97502}" srcOrd="1" destOrd="0" parTransId="{EFC5330F-A86A-4DAB-9D52-8CBD0A4566AF}" sibTransId="{F0E167B7-5D63-4418-9428-6F7F1C2D976D}"/>
    <dgm:cxn modelId="{C96C7136-845D-44B6-9928-F738FEDD7D02}" type="presOf" srcId="{1422FE98-AB8B-4DE3-BA7A-992D41C22C1E}" destId="{EBECEE9C-FF13-4BEB-9928-059E1574F477}" srcOrd="0" destOrd="0" presId="urn:microsoft.com/office/officeart/2005/8/layout/radial1"/>
    <dgm:cxn modelId="{E04523C6-1683-44D1-86FC-32BD686DA78D}" srcId="{1422FE98-AB8B-4DE3-BA7A-992D41C22C1E}" destId="{4580C289-D097-4881-ACE1-C446983A9CEE}" srcOrd="2" destOrd="0" parTransId="{9BC30FAB-552A-4777-B052-35803345AB04}" sibTransId="{214B80B8-2CA6-4E72-AB30-178858DCC254}"/>
    <dgm:cxn modelId="{68897BB1-DD27-4B29-95CF-873A85AF9A10}" type="presOf" srcId="{45E7162C-B931-4B29-B2F4-EF702B1BFEB8}" destId="{F9ED6BE0-4FD1-4725-9BAA-3E6150D05971}" srcOrd="0" destOrd="0" presId="urn:microsoft.com/office/officeart/2005/8/layout/radial1"/>
    <dgm:cxn modelId="{4693F33F-19FE-4613-9319-EF355169D392}" type="presOf" srcId="{0DEC8BB4-EC52-4ABA-8B55-0782BF72FE10}" destId="{49D6E29A-1B09-4962-B86C-2CAA9373856A}" srcOrd="1" destOrd="0" presId="urn:microsoft.com/office/officeart/2005/8/layout/radial1"/>
    <dgm:cxn modelId="{ECD2125A-72C7-419D-A5A2-2964969E9B85}" type="presOf" srcId="{EFC5330F-A86A-4DAB-9D52-8CBD0A4566AF}" destId="{E92E9A1B-5261-4CDD-AB01-439181AFA5C2}" srcOrd="0" destOrd="0" presId="urn:microsoft.com/office/officeart/2005/8/layout/radial1"/>
    <dgm:cxn modelId="{0A894C18-CD82-40CB-BB11-52C921883B83}" type="presOf" srcId="{4580C289-D097-4881-ACE1-C446983A9CEE}" destId="{9BEB85D0-AFCA-47D7-92A1-72EE4CEC2CE8}" srcOrd="0" destOrd="0" presId="urn:microsoft.com/office/officeart/2005/8/layout/radial1"/>
    <dgm:cxn modelId="{D1195F7F-CB59-471F-8211-2C82FE4604B0}" type="presParOf" srcId="{1EE44406-A542-45C4-8EBB-CB6B560CDEB8}" destId="{EBECEE9C-FF13-4BEB-9928-059E1574F477}" srcOrd="0" destOrd="0" presId="urn:microsoft.com/office/officeart/2005/8/layout/radial1"/>
    <dgm:cxn modelId="{97EA43BF-C880-4D10-A47C-3C10AD02DA16}" type="presParOf" srcId="{1EE44406-A542-45C4-8EBB-CB6B560CDEB8}" destId="{D1A5CE16-B8BE-463B-9556-BD30388137F9}" srcOrd="1" destOrd="0" presId="urn:microsoft.com/office/officeart/2005/8/layout/radial1"/>
    <dgm:cxn modelId="{3F17E810-27A2-40EC-B6B8-2D4B801DDE61}" type="presParOf" srcId="{D1A5CE16-B8BE-463B-9556-BD30388137F9}" destId="{49D6E29A-1B09-4962-B86C-2CAA9373856A}" srcOrd="0" destOrd="0" presId="urn:microsoft.com/office/officeart/2005/8/layout/radial1"/>
    <dgm:cxn modelId="{F6FE0B9F-5590-4038-9E3B-49CF85D8E85D}" type="presParOf" srcId="{1EE44406-A542-45C4-8EBB-CB6B560CDEB8}" destId="{F9ED6BE0-4FD1-4725-9BAA-3E6150D05971}" srcOrd="2" destOrd="0" presId="urn:microsoft.com/office/officeart/2005/8/layout/radial1"/>
    <dgm:cxn modelId="{5BC3FC1C-045B-4018-BEC5-ECC6D4C471B7}" type="presParOf" srcId="{1EE44406-A542-45C4-8EBB-CB6B560CDEB8}" destId="{E92E9A1B-5261-4CDD-AB01-439181AFA5C2}" srcOrd="3" destOrd="0" presId="urn:microsoft.com/office/officeart/2005/8/layout/radial1"/>
    <dgm:cxn modelId="{BE77D550-C295-495D-8CCC-0AEBA5F68A8F}" type="presParOf" srcId="{E92E9A1B-5261-4CDD-AB01-439181AFA5C2}" destId="{B8138A38-EDC6-44E8-B76D-14A7B7A3379D}" srcOrd="0" destOrd="0" presId="urn:microsoft.com/office/officeart/2005/8/layout/radial1"/>
    <dgm:cxn modelId="{3FDB5AFE-1249-4E96-AB49-7D51BA007DD3}" type="presParOf" srcId="{1EE44406-A542-45C4-8EBB-CB6B560CDEB8}" destId="{ED832607-AF4B-4300-9066-6F1A88976649}" srcOrd="4" destOrd="0" presId="urn:microsoft.com/office/officeart/2005/8/layout/radial1"/>
    <dgm:cxn modelId="{E2CEF83E-CA65-4523-952C-1E071A1926D8}" type="presParOf" srcId="{1EE44406-A542-45C4-8EBB-CB6B560CDEB8}" destId="{7924C44D-0F7E-4498-BF18-CCD21EFD65AF}" srcOrd="5" destOrd="0" presId="urn:microsoft.com/office/officeart/2005/8/layout/radial1"/>
    <dgm:cxn modelId="{E9051D78-8377-4482-846C-AFC62D80497E}" type="presParOf" srcId="{7924C44D-0F7E-4498-BF18-CCD21EFD65AF}" destId="{B6021358-40D6-42F1-A805-EA4EE9CC16DF}" srcOrd="0" destOrd="0" presId="urn:microsoft.com/office/officeart/2005/8/layout/radial1"/>
    <dgm:cxn modelId="{E293B3F5-693C-4620-A5C1-A5243FF79087}" type="presParOf" srcId="{1EE44406-A542-45C4-8EBB-CB6B560CDEB8}" destId="{9BEB85D0-AFCA-47D7-92A1-72EE4CEC2CE8}" srcOrd="6" destOrd="0" presId="urn:microsoft.com/office/officeart/2005/8/layout/radial1"/>
    <dgm:cxn modelId="{AEC98914-50F9-4EAA-A6C3-7A3D8D917EB9}" type="presParOf" srcId="{1EE44406-A542-45C4-8EBB-CB6B560CDEB8}" destId="{CC0A6002-60EB-47B9-A2B4-D9C02FEA8E69}" srcOrd="7" destOrd="0" presId="urn:microsoft.com/office/officeart/2005/8/layout/radial1"/>
    <dgm:cxn modelId="{59680D54-04F5-4DBC-B306-FB5D1010BCB5}" type="presParOf" srcId="{CC0A6002-60EB-47B9-A2B4-D9C02FEA8E69}" destId="{04A17AAE-C38C-423C-B118-87E71BD3A77E}" srcOrd="0" destOrd="0" presId="urn:microsoft.com/office/officeart/2005/8/layout/radial1"/>
    <dgm:cxn modelId="{6FA62F3C-473D-43F2-9E92-3202DCE7996E}" type="presParOf" srcId="{1EE44406-A542-45C4-8EBB-CB6B560CDEB8}" destId="{012E1311-13D5-4E0F-8B10-A49131E87AA8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D790F24D-EB3E-4207-9A27-AF242A7B55A0}" type="doc">
      <dgm:prSet loTypeId="urn:microsoft.com/office/officeart/2005/8/layout/arrow6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1E84F56F-F11E-4CA8-A1A3-414937FEB541}">
      <dgm:prSet phldrT="[Text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a-IR" dirty="0" smtClean="0"/>
            <a:t>اسلام خرافه و بدعت وچشم پوشیدن از اصول خود</a:t>
          </a:r>
          <a:endParaRPr lang="en-US" dirty="0"/>
        </a:p>
      </dgm:t>
    </dgm:pt>
    <dgm:pt modelId="{5235787F-D022-4856-A4E3-F3E573CBCECA}" type="parTrans" cxnId="{F1A9F0D1-36AC-4B33-8DE2-B87DACC86A36}">
      <dgm:prSet/>
      <dgm:spPr/>
      <dgm:t>
        <a:bodyPr/>
        <a:lstStyle/>
        <a:p>
          <a:endParaRPr lang="en-US"/>
        </a:p>
      </dgm:t>
    </dgm:pt>
    <dgm:pt modelId="{77DB988A-25D4-43B2-AE96-8011D46DFDA3}" type="sibTrans" cxnId="{F1A9F0D1-36AC-4B33-8DE2-B87DACC86A36}">
      <dgm:prSet/>
      <dgm:spPr/>
      <dgm:t>
        <a:bodyPr/>
        <a:lstStyle/>
        <a:p>
          <a:endParaRPr lang="en-US"/>
        </a:p>
      </dgm:t>
    </dgm:pt>
    <dgm:pt modelId="{FB645CB2-E746-4279-8CB4-2E729CF14BA8}">
      <dgm:prSet phldrT="[Text]"/>
      <dgm:spPr/>
      <dgm:t>
        <a:bodyPr/>
        <a:lstStyle/>
        <a:p>
          <a:r>
            <a:rPr lang="fa-IR" dirty="0" smtClean="0"/>
            <a:t>اسلام کتاب و سنت واسلام اهل بیت</a:t>
          </a:r>
          <a:endParaRPr lang="en-US" dirty="0"/>
        </a:p>
      </dgm:t>
    </dgm:pt>
    <dgm:pt modelId="{053C490E-CC7D-4399-B5CE-5FB0B10FD5B6}" type="parTrans" cxnId="{EEB2A79F-4667-4E9E-B670-965B85FF185E}">
      <dgm:prSet/>
      <dgm:spPr/>
      <dgm:t>
        <a:bodyPr/>
        <a:lstStyle/>
        <a:p>
          <a:endParaRPr lang="en-US"/>
        </a:p>
      </dgm:t>
    </dgm:pt>
    <dgm:pt modelId="{D0C09121-8BBC-46AB-BB8C-4F19ACFFF339}" type="sibTrans" cxnId="{EEB2A79F-4667-4E9E-B670-965B85FF185E}">
      <dgm:prSet/>
      <dgm:spPr/>
      <dgm:t>
        <a:bodyPr/>
        <a:lstStyle/>
        <a:p>
          <a:endParaRPr lang="en-US"/>
        </a:p>
      </dgm:t>
    </dgm:pt>
    <dgm:pt modelId="{BF7D7384-5260-4E81-83A3-AA6F2B1684C9}" type="pres">
      <dgm:prSet presAssocID="{D790F24D-EB3E-4207-9A27-AF242A7B55A0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F5E640E-76D0-48D8-AC9F-16E2ABF3BB3E}" type="pres">
      <dgm:prSet presAssocID="{D790F24D-EB3E-4207-9A27-AF242A7B55A0}" presName="ribbon" presStyleLbl="node1" presStyleIdx="0" presStyleCnt="1"/>
      <dgm:spPr/>
      <dgm:t>
        <a:bodyPr/>
        <a:lstStyle/>
        <a:p>
          <a:endParaRPr lang="en-US"/>
        </a:p>
      </dgm:t>
    </dgm:pt>
    <dgm:pt modelId="{0959DCC5-3160-401D-8D7F-E472D4D9D579}" type="pres">
      <dgm:prSet presAssocID="{D790F24D-EB3E-4207-9A27-AF242A7B55A0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1BF197-EBEF-4718-9840-0FBB6A5654D2}" type="pres">
      <dgm:prSet presAssocID="{D790F24D-EB3E-4207-9A27-AF242A7B55A0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EB2A79F-4667-4E9E-B670-965B85FF185E}" srcId="{D790F24D-EB3E-4207-9A27-AF242A7B55A0}" destId="{FB645CB2-E746-4279-8CB4-2E729CF14BA8}" srcOrd="1" destOrd="0" parTransId="{053C490E-CC7D-4399-B5CE-5FB0B10FD5B6}" sibTransId="{D0C09121-8BBC-46AB-BB8C-4F19ACFFF339}"/>
    <dgm:cxn modelId="{CA527013-E6D7-4E70-A0CF-5D307DD61DC4}" type="presOf" srcId="{FB645CB2-E746-4279-8CB4-2E729CF14BA8}" destId="{5B1BF197-EBEF-4718-9840-0FBB6A5654D2}" srcOrd="0" destOrd="0" presId="urn:microsoft.com/office/officeart/2005/8/layout/arrow6"/>
    <dgm:cxn modelId="{24C282B1-F289-446F-B815-4493B29B6346}" type="presOf" srcId="{1E84F56F-F11E-4CA8-A1A3-414937FEB541}" destId="{0959DCC5-3160-401D-8D7F-E472D4D9D579}" srcOrd="0" destOrd="0" presId="urn:microsoft.com/office/officeart/2005/8/layout/arrow6"/>
    <dgm:cxn modelId="{CC3AA28B-3304-4A7E-8E20-ABA19F144BFE}" type="presOf" srcId="{D790F24D-EB3E-4207-9A27-AF242A7B55A0}" destId="{BF7D7384-5260-4E81-83A3-AA6F2B1684C9}" srcOrd="0" destOrd="0" presId="urn:microsoft.com/office/officeart/2005/8/layout/arrow6"/>
    <dgm:cxn modelId="{F1A9F0D1-36AC-4B33-8DE2-B87DACC86A36}" srcId="{D790F24D-EB3E-4207-9A27-AF242A7B55A0}" destId="{1E84F56F-F11E-4CA8-A1A3-414937FEB541}" srcOrd="0" destOrd="0" parTransId="{5235787F-D022-4856-A4E3-F3E573CBCECA}" sibTransId="{77DB988A-25D4-43B2-AE96-8011D46DFDA3}"/>
    <dgm:cxn modelId="{1B8E1EE9-9AD9-4F0A-B6CB-B0425D34E233}" type="presParOf" srcId="{BF7D7384-5260-4E81-83A3-AA6F2B1684C9}" destId="{CF5E640E-76D0-48D8-AC9F-16E2ABF3BB3E}" srcOrd="0" destOrd="0" presId="urn:microsoft.com/office/officeart/2005/8/layout/arrow6"/>
    <dgm:cxn modelId="{1CFF9F45-AA25-4AE8-A6ED-7DC27B4B124C}" type="presParOf" srcId="{BF7D7384-5260-4E81-83A3-AA6F2B1684C9}" destId="{0959DCC5-3160-401D-8D7F-E472D4D9D579}" srcOrd="1" destOrd="0" presId="urn:microsoft.com/office/officeart/2005/8/layout/arrow6"/>
    <dgm:cxn modelId="{B91B17A2-3C55-43BD-BD53-C50882B70488}" type="presParOf" srcId="{BF7D7384-5260-4E81-83A3-AA6F2B1684C9}" destId="{5B1BF197-EBEF-4718-9840-0FBB6A5654D2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6FE52618-E762-4A87-B9A3-3E6F9049FA5E}" type="doc">
      <dgm:prSet loTypeId="urn:microsoft.com/office/officeart/2005/8/layout/arrow6" loCatId="process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B9E83E7D-2EB1-4A71-9A57-0772A3B4AEB6}">
      <dgm:prSet phldrT="[Text]"/>
      <dgm:spPr/>
      <dgm:t>
        <a:bodyPr/>
        <a:lstStyle/>
        <a:p>
          <a:r>
            <a:rPr lang="fa-IR" dirty="0" smtClean="0"/>
            <a:t>اسلام قعود واسارت وذلت ،اسلام امتداد نداشتن در عمل ودر توده های مردم ،متزلزل و مرعوب شدن درمقابل قدرت کفر</a:t>
          </a:r>
          <a:endParaRPr lang="en-US" dirty="0"/>
        </a:p>
      </dgm:t>
    </dgm:pt>
    <dgm:pt modelId="{B8CCAFD5-19B2-4404-8714-2F34A6956C33}" type="parTrans" cxnId="{6F01F823-7E26-49B2-AB22-410C0ED56386}">
      <dgm:prSet/>
      <dgm:spPr/>
      <dgm:t>
        <a:bodyPr/>
        <a:lstStyle/>
        <a:p>
          <a:endParaRPr lang="en-US"/>
        </a:p>
      </dgm:t>
    </dgm:pt>
    <dgm:pt modelId="{8E706714-610F-49BE-BDFC-E739F67A38CE}" type="sibTrans" cxnId="{6F01F823-7E26-49B2-AB22-410C0ED56386}">
      <dgm:prSet/>
      <dgm:spPr/>
      <dgm:t>
        <a:bodyPr/>
        <a:lstStyle/>
        <a:p>
          <a:endParaRPr lang="en-US"/>
        </a:p>
      </dgm:t>
    </dgm:pt>
    <dgm:pt modelId="{404C1A29-EB56-4C71-863D-644293ACC326}">
      <dgm:prSet phldrT="[Text]"/>
      <dgm:spPr/>
      <dgm:t>
        <a:bodyPr/>
        <a:lstStyle/>
        <a:p>
          <a:r>
            <a:rPr lang="fa-IR" dirty="0" smtClean="0"/>
            <a:t>اسلام جهاد وشهادت ،اسلام انقلابی،اسلام مرعوب نشدن درمقابل هیچ قدرتی</a:t>
          </a:r>
          <a:endParaRPr lang="en-US" dirty="0"/>
        </a:p>
      </dgm:t>
    </dgm:pt>
    <dgm:pt modelId="{B807D4C6-AF4E-4857-BDCE-C7EC8B672F92}" type="parTrans" cxnId="{42917F55-4767-4884-85DF-6C45A4943FF6}">
      <dgm:prSet/>
      <dgm:spPr/>
      <dgm:t>
        <a:bodyPr/>
        <a:lstStyle/>
        <a:p>
          <a:endParaRPr lang="en-US"/>
        </a:p>
      </dgm:t>
    </dgm:pt>
    <dgm:pt modelId="{9E653741-EDC2-42C7-910E-3AABC2FB8FFC}" type="sibTrans" cxnId="{42917F55-4767-4884-85DF-6C45A4943FF6}">
      <dgm:prSet/>
      <dgm:spPr/>
      <dgm:t>
        <a:bodyPr/>
        <a:lstStyle/>
        <a:p>
          <a:endParaRPr lang="en-US"/>
        </a:p>
      </dgm:t>
    </dgm:pt>
    <dgm:pt modelId="{3C4AED46-5905-4183-A93C-308AFE8C5441}" type="pres">
      <dgm:prSet presAssocID="{6FE52618-E762-4A87-B9A3-3E6F9049FA5E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3854155-AE86-4C0F-8138-ADD3E23AA677}" type="pres">
      <dgm:prSet presAssocID="{6FE52618-E762-4A87-B9A3-3E6F9049FA5E}" presName="ribbon" presStyleLbl="node1" presStyleIdx="0" presStyleCnt="1"/>
      <dgm:spPr/>
      <dgm:t>
        <a:bodyPr/>
        <a:lstStyle/>
        <a:p>
          <a:endParaRPr lang="en-US"/>
        </a:p>
      </dgm:t>
    </dgm:pt>
    <dgm:pt modelId="{4E309FB1-4F9E-47BD-9503-FC42A45C639A}" type="pres">
      <dgm:prSet presAssocID="{6FE52618-E762-4A87-B9A3-3E6F9049FA5E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E71FB4-35A6-4CB9-BB62-BA4765AE7B50}" type="pres">
      <dgm:prSet presAssocID="{6FE52618-E762-4A87-B9A3-3E6F9049FA5E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F14E7B6-C9E4-417C-B46A-51272B7CAF54}" type="presOf" srcId="{6FE52618-E762-4A87-B9A3-3E6F9049FA5E}" destId="{3C4AED46-5905-4183-A93C-308AFE8C5441}" srcOrd="0" destOrd="0" presId="urn:microsoft.com/office/officeart/2005/8/layout/arrow6"/>
    <dgm:cxn modelId="{9762CDB3-7BA4-47CD-83D7-CBDA50FA4CC9}" type="presOf" srcId="{404C1A29-EB56-4C71-863D-644293ACC326}" destId="{31E71FB4-35A6-4CB9-BB62-BA4765AE7B50}" srcOrd="0" destOrd="0" presId="urn:microsoft.com/office/officeart/2005/8/layout/arrow6"/>
    <dgm:cxn modelId="{42917F55-4767-4884-85DF-6C45A4943FF6}" srcId="{6FE52618-E762-4A87-B9A3-3E6F9049FA5E}" destId="{404C1A29-EB56-4C71-863D-644293ACC326}" srcOrd="1" destOrd="0" parTransId="{B807D4C6-AF4E-4857-BDCE-C7EC8B672F92}" sibTransId="{9E653741-EDC2-42C7-910E-3AABC2FB8FFC}"/>
    <dgm:cxn modelId="{FE327CE2-D5E1-4AB3-B65E-FEA2A54F603A}" type="presOf" srcId="{B9E83E7D-2EB1-4A71-9A57-0772A3B4AEB6}" destId="{4E309FB1-4F9E-47BD-9503-FC42A45C639A}" srcOrd="0" destOrd="0" presId="urn:microsoft.com/office/officeart/2005/8/layout/arrow6"/>
    <dgm:cxn modelId="{6F01F823-7E26-49B2-AB22-410C0ED56386}" srcId="{6FE52618-E762-4A87-B9A3-3E6F9049FA5E}" destId="{B9E83E7D-2EB1-4A71-9A57-0772A3B4AEB6}" srcOrd="0" destOrd="0" parTransId="{B8CCAFD5-19B2-4404-8714-2F34A6956C33}" sibTransId="{8E706714-610F-49BE-BDFC-E739F67A38CE}"/>
    <dgm:cxn modelId="{D2B9D493-4F0F-4DAB-814F-6117E19A66FC}" type="presParOf" srcId="{3C4AED46-5905-4183-A93C-308AFE8C5441}" destId="{A3854155-AE86-4C0F-8138-ADD3E23AA677}" srcOrd="0" destOrd="0" presId="urn:microsoft.com/office/officeart/2005/8/layout/arrow6"/>
    <dgm:cxn modelId="{899A3CE1-E748-4EAD-92FE-BEEAA544D624}" type="presParOf" srcId="{3C4AED46-5905-4183-A93C-308AFE8C5441}" destId="{4E309FB1-4F9E-47BD-9503-FC42A45C639A}" srcOrd="1" destOrd="0" presId="urn:microsoft.com/office/officeart/2005/8/layout/arrow6"/>
    <dgm:cxn modelId="{B1DBE5CE-61C3-4BF9-BA5A-A0265635E694}" type="presParOf" srcId="{3C4AED46-5905-4183-A93C-308AFE8C5441}" destId="{31E71FB4-35A6-4CB9-BB62-BA4765AE7B50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077F5666-A050-48AC-AB7D-C9745348B14E}" type="doc">
      <dgm:prSet loTypeId="urn:microsoft.com/office/officeart/2005/8/layout/arrow6" loCatId="process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CEA626A0-9ACE-4D07-831B-4030B879C46B}">
      <dgm:prSet phldrT="[Text]"/>
      <dgm:spPr/>
      <dgm:t>
        <a:bodyPr/>
        <a:lstStyle/>
        <a:p>
          <a:r>
            <a:rPr lang="fa-IR" dirty="0" smtClean="0"/>
            <a:t>اسلام التقاط،سرمایه داری،سوسیالیستی،مطابق با اصول امریکایی وغربی</a:t>
          </a:r>
          <a:endParaRPr lang="en-US" dirty="0"/>
        </a:p>
      </dgm:t>
    </dgm:pt>
    <dgm:pt modelId="{4EB4A375-D774-487F-8CF4-5356127F976E}" type="parTrans" cxnId="{C882BB2C-656F-454A-8796-4AFDBD60E579}">
      <dgm:prSet/>
      <dgm:spPr/>
      <dgm:t>
        <a:bodyPr/>
        <a:lstStyle/>
        <a:p>
          <a:endParaRPr lang="en-US"/>
        </a:p>
      </dgm:t>
    </dgm:pt>
    <dgm:pt modelId="{961BC857-7843-48A6-A47E-CEAD7760A25C}" type="sibTrans" cxnId="{C882BB2C-656F-454A-8796-4AFDBD60E579}">
      <dgm:prSet/>
      <dgm:spPr/>
      <dgm:t>
        <a:bodyPr/>
        <a:lstStyle/>
        <a:p>
          <a:endParaRPr lang="en-US"/>
        </a:p>
      </dgm:t>
    </dgm:pt>
    <dgm:pt modelId="{F9860362-7F62-4FF3-A4F3-2789E9E0DF8F}">
      <dgm:prSet phldrT="[Text]"/>
      <dgm:spPr/>
      <dgm:t>
        <a:bodyPr/>
        <a:lstStyle/>
        <a:p>
          <a:r>
            <a:rPr lang="fa-IR" dirty="0" smtClean="0"/>
            <a:t>اسلام تعبد ،اسلام صفا وصمیمیت</a:t>
          </a:r>
          <a:endParaRPr lang="en-US" dirty="0"/>
        </a:p>
      </dgm:t>
    </dgm:pt>
    <dgm:pt modelId="{7592E98E-C919-4ADB-83BC-2B840C903E34}" type="parTrans" cxnId="{3E8BFE2F-2666-44DB-A363-F385BB659DF7}">
      <dgm:prSet/>
      <dgm:spPr/>
      <dgm:t>
        <a:bodyPr/>
        <a:lstStyle/>
        <a:p>
          <a:endParaRPr lang="en-US"/>
        </a:p>
      </dgm:t>
    </dgm:pt>
    <dgm:pt modelId="{34E4510D-46AB-49D0-9BD9-4E377236DA74}" type="sibTrans" cxnId="{3E8BFE2F-2666-44DB-A363-F385BB659DF7}">
      <dgm:prSet/>
      <dgm:spPr/>
      <dgm:t>
        <a:bodyPr/>
        <a:lstStyle/>
        <a:p>
          <a:endParaRPr lang="en-US"/>
        </a:p>
      </dgm:t>
    </dgm:pt>
    <dgm:pt modelId="{9F4643A7-20F0-4817-8E0F-D002077B55A9}" type="pres">
      <dgm:prSet presAssocID="{077F5666-A050-48AC-AB7D-C9745348B14E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8E17FFC-77AD-4067-B7C4-F6F24FBC6942}" type="pres">
      <dgm:prSet presAssocID="{077F5666-A050-48AC-AB7D-C9745348B14E}" presName="ribbon" presStyleLbl="node1" presStyleIdx="0" presStyleCnt="1"/>
      <dgm:spPr/>
      <dgm:t>
        <a:bodyPr/>
        <a:lstStyle/>
        <a:p>
          <a:endParaRPr lang="en-US"/>
        </a:p>
      </dgm:t>
    </dgm:pt>
    <dgm:pt modelId="{6A66B314-AE72-4C55-902C-27039B3741A0}" type="pres">
      <dgm:prSet presAssocID="{077F5666-A050-48AC-AB7D-C9745348B14E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738F85-55AB-48A2-8185-DF05C79D0D3E}" type="pres">
      <dgm:prSet presAssocID="{077F5666-A050-48AC-AB7D-C9745348B14E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BA58991-35B5-4190-A75D-C96B8C072093}" type="presOf" srcId="{F9860362-7F62-4FF3-A4F3-2789E9E0DF8F}" destId="{8C738F85-55AB-48A2-8185-DF05C79D0D3E}" srcOrd="0" destOrd="0" presId="urn:microsoft.com/office/officeart/2005/8/layout/arrow6"/>
    <dgm:cxn modelId="{0ADF49F0-764D-4809-9265-1C1BA2F2FF26}" type="presOf" srcId="{CEA626A0-9ACE-4D07-831B-4030B879C46B}" destId="{6A66B314-AE72-4C55-902C-27039B3741A0}" srcOrd="0" destOrd="0" presId="urn:microsoft.com/office/officeart/2005/8/layout/arrow6"/>
    <dgm:cxn modelId="{1D3F3259-0940-47DB-B594-01315AE63FDC}" type="presOf" srcId="{077F5666-A050-48AC-AB7D-C9745348B14E}" destId="{9F4643A7-20F0-4817-8E0F-D002077B55A9}" srcOrd="0" destOrd="0" presId="urn:microsoft.com/office/officeart/2005/8/layout/arrow6"/>
    <dgm:cxn modelId="{3E8BFE2F-2666-44DB-A363-F385BB659DF7}" srcId="{077F5666-A050-48AC-AB7D-C9745348B14E}" destId="{F9860362-7F62-4FF3-A4F3-2789E9E0DF8F}" srcOrd="1" destOrd="0" parTransId="{7592E98E-C919-4ADB-83BC-2B840C903E34}" sibTransId="{34E4510D-46AB-49D0-9BD9-4E377236DA74}"/>
    <dgm:cxn modelId="{C882BB2C-656F-454A-8796-4AFDBD60E579}" srcId="{077F5666-A050-48AC-AB7D-C9745348B14E}" destId="{CEA626A0-9ACE-4D07-831B-4030B879C46B}" srcOrd="0" destOrd="0" parTransId="{4EB4A375-D774-487F-8CF4-5356127F976E}" sibTransId="{961BC857-7843-48A6-A47E-CEAD7760A25C}"/>
    <dgm:cxn modelId="{60D30C78-2AC5-4256-AA38-06B445E0ADF4}" type="presParOf" srcId="{9F4643A7-20F0-4817-8E0F-D002077B55A9}" destId="{D8E17FFC-77AD-4067-B7C4-F6F24FBC6942}" srcOrd="0" destOrd="0" presId="urn:microsoft.com/office/officeart/2005/8/layout/arrow6"/>
    <dgm:cxn modelId="{8CDA0F9A-A7A5-4874-978E-B405460477F4}" type="presParOf" srcId="{9F4643A7-20F0-4817-8E0F-D002077B55A9}" destId="{6A66B314-AE72-4C55-902C-27039B3741A0}" srcOrd="1" destOrd="0" presId="urn:microsoft.com/office/officeart/2005/8/layout/arrow6"/>
    <dgm:cxn modelId="{43ED7C4D-0028-433E-9032-153457E67B26}" type="presParOf" srcId="{9F4643A7-20F0-4817-8E0F-D002077B55A9}" destId="{8C738F85-55AB-48A2-8185-DF05C79D0D3E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1078D34A-4A28-4E64-890C-B0C78A1E095E}" type="doc">
      <dgm:prSet loTypeId="urn:microsoft.com/office/officeart/2005/8/layout/arrow6" loCatId="process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001EA6BA-41A8-4700-9972-157A12C2C18A}">
      <dgm:prSet phldrT="[Text]"/>
      <dgm:spPr/>
      <dgm:t>
        <a:bodyPr/>
        <a:lstStyle/>
        <a:p>
          <a:r>
            <a:rPr lang="fa-IR" dirty="0" smtClean="0"/>
            <a:t>اسلام جهالت ومطلوب واشنگتن ،لندن وپاریس،اسلام لائیک و غرب گرا ،</a:t>
          </a:r>
          <a:r>
            <a:rPr lang="fa-IR" dirty="0" smtClean="0">
              <a:hlinkClick xmlns:r="http://schemas.openxmlformats.org/officeDocument/2006/relationships" r:id="rId1" action="ppaction://hlinkfile"/>
            </a:rPr>
            <a:t>تکفیری</a:t>
          </a:r>
          <a:r>
            <a:rPr lang="fa-IR" dirty="0" smtClean="0"/>
            <a:t> وخشن</a:t>
          </a:r>
          <a:endParaRPr lang="en-US" dirty="0"/>
        </a:p>
      </dgm:t>
    </dgm:pt>
    <dgm:pt modelId="{F07CB385-5D87-4215-8DE2-0E9F7AECE919}" type="parTrans" cxnId="{EB7982FB-8FC3-4881-A850-DFEE452E9907}">
      <dgm:prSet/>
      <dgm:spPr/>
      <dgm:t>
        <a:bodyPr/>
        <a:lstStyle/>
        <a:p>
          <a:endParaRPr lang="en-US"/>
        </a:p>
      </dgm:t>
    </dgm:pt>
    <dgm:pt modelId="{67A5D18E-36B7-4A3E-A0BE-A6DEFE54DA46}" type="sibTrans" cxnId="{EB7982FB-8FC3-4881-A850-DFEE452E9907}">
      <dgm:prSet/>
      <dgm:spPr/>
      <dgm:t>
        <a:bodyPr/>
        <a:lstStyle/>
        <a:p>
          <a:endParaRPr lang="en-US"/>
        </a:p>
      </dgm:t>
    </dgm:pt>
    <dgm:pt modelId="{C819C1E2-3CA3-49CB-9C16-E36F2E9A227C}">
      <dgm:prSet phldrT="[Text]"/>
      <dgm:spPr/>
      <dgm:t>
        <a:bodyPr/>
        <a:lstStyle/>
        <a:p>
          <a:r>
            <a:rPr lang="fa-IR" dirty="0" smtClean="0"/>
            <a:t>اسلام تعقل،اسلام اصولگرای معتدل وعقلانی</a:t>
          </a:r>
          <a:endParaRPr lang="en-US" dirty="0"/>
        </a:p>
      </dgm:t>
    </dgm:pt>
    <dgm:pt modelId="{93BC0AC7-E7AC-45A4-9200-D57475A67E66}" type="parTrans" cxnId="{6E6666A9-033A-4D24-A25F-B46F7CEDF80C}">
      <dgm:prSet/>
      <dgm:spPr/>
      <dgm:t>
        <a:bodyPr/>
        <a:lstStyle/>
        <a:p>
          <a:endParaRPr lang="en-US"/>
        </a:p>
      </dgm:t>
    </dgm:pt>
    <dgm:pt modelId="{CCE37A25-1BA9-4B1F-85E7-79777EF4A8A1}" type="sibTrans" cxnId="{6E6666A9-033A-4D24-A25F-B46F7CEDF80C}">
      <dgm:prSet/>
      <dgm:spPr/>
      <dgm:t>
        <a:bodyPr/>
        <a:lstStyle/>
        <a:p>
          <a:endParaRPr lang="en-US"/>
        </a:p>
      </dgm:t>
    </dgm:pt>
    <dgm:pt modelId="{D6995729-5ABB-467E-9EA3-6C62BCD2AF98}" type="pres">
      <dgm:prSet presAssocID="{1078D34A-4A28-4E64-890C-B0C78A1E095E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4B4DB69-D5C9-4E27-A9C9-E9F2F92A5B39}" type="pres">
      <dgm:prSet presAssocID="{1078D34A-4A28-4E64-890C-B0C78A1E095E}" presName="ribbon" presStyleLbl="node1" presStyleIdx="0" presStyleCnt="1"/>
      <dgm:spPr/>
      <dgm:t>
        <a:bodyPr/>
        <a:lstStyle/>
        <a:p>
          <a:endParaRPr lang="en-US"/>
        </a:p>
      </dgm:t>
    </dgm:pt>
    <dgm:pt modelId="{FAADB692-06DF-4AE8-8612-9A1897624102}" type="pres">
      <dgm:prSet presAssocID="{1078D34A-4A28-4E64-890C-B0C78A1E095E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28754C-D83C-47BB-B02A-8EDF6B2A9816}" type="pres">
      <dgm:prSet presAssocID="{1078D34A-4A28-4E64-890C-B0C78A1E095E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B7982FB-8FC3-4881-A850-DFEE452E9907}" srcId="{1078D34A-4A28-4E64-890C-B0C78A1E095E}" destId="{001EA6BA-41A8-4700-9972-157A12C2C18A}" srcOrd="0" destOrd="0" parTransId="{F07CB385-5D87-4215-8DE2-0E9F7AECE919}" sibTransId="{67A5D18E-36B7-4A3E-A0BE-A6DEFE54DA46}"/>
    <dgm:cxn modelId="{6E6666A9-033A-4D24-A25F-B46F7CEDF80C}" srcId="{1078D34A-4A28-4E64-890C-B0C78A1E095E}" destId="{C819C1E2-3CA3-49CB-9C16-E36F2E9A227C}" srcOrd="1" destOrd="0" parTransId="{93BC0AC7-E7AC-45A4-9200-D57475A67E66}" sibTransId="{CCE37A25-1BA9-4B1F-85E7-79777EF4A8A1}"/>
    <dgm:cxn modelId="{C58E94A3-26D3-44CD-B01E-E307E487D055}" type="presOf" srcId="{C819C1E2-3CA3-49CB-9C16-E36F2E9A227C}" destId="{4128754C-D83C-47BB-B02A-8EDF6B2A9816}" srcOrd="0" destOrd="0" presId="urn:microsoft.com/office/officeart/2005/8/layout/arrow6"/>
    <dgm:cxn modelId="{91EC9C33-6375-42D5-8D2A-EAE98F174E2C}" type="presOf" srcId="{1078D34A-4A28-4E64-890C-B0C78A1E095E}" destId="{D6995729-5ABB-467E-9EA3-6C62BCD2AF98}" srcOrd="0" destOrd="0" presId="urn:microsoft.com/office/officeart/2005/8/layout/arrow6"/>
    <dgm:cxn modelId="{5C7FA54D-50A7-4D0C-89B8-DB51C9AFA642}" type="presOf" srcId="{001EA6BA-41A8-4700-9972-157A12C2C18A}" destId="{FAADB692-06DF-4AE8-8612-9A1897624102}" srcOrd="0" destOrd="0" presId="urn:microsoft.com/office/officeart/2005/8/layout/arrow6"/>
    <dgm:cxn modelId="{1131A52B-E53E-43E9-864E-8E9BB576DD1C}" type="presParOf" srcId="{D6995729-5ABB-467E-9EA3-6C62BCD2AF98}" destId="{94B4DB69-D5C9-4E27-A9C9-E9F2F92A5B39}" srcOrd="0" destOrd="0" presId="urn:microsoft.com/office/officeart/2005/8/layout/arrow6"/>
    <dgm:cxn modelId="{EA74CFB7-7076-42A1-A3D8-CC31682B2CBC}" type="presParOf" srcId="{D6995729-5ABB-467E-9EA3-6C62BCD2AF98}" destId="{FAADB692-06DF-4AE8-8612-9A1897624102}" srcOrd="1" destOrd="0" presId="urn:microsoft.com/office/officeart/2005/8/layout/arrow6"/>
    <dgm:cxn modelId="{42AEB14B-90D7-4DF6-9707-F07807AD5E8B}" type="presParOf" srcId="{D6995729-5ABB-467E-9EA3-6C62BCD2AF98}" destId="{4128754C-D83C-47BB-B02A-8EDF6B2A9816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930637C3-B654-4937-B813-8DC72E4F840E}" type="doc">
      <dgm:prSet loTypeId="urn:microsoft.com/office/officeart/2005/8/layout/arrow6" loCatId="process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en-US"/>
        </a:p>
      </dgm:t>
    </dgm:pt>
    <dgm:pt modelId="{B842D1F9-C6D1-4312-B1A0-B590D0138B9E}">
      <dgm:prSet phldrT="[Text]"/>
      <dgm:spPr/>
      <dgm:t>
        <a:bodyPr/>
        <a:lstStyle/>
        <a:p>
          <a:r>
            <a:rPr lang="fa-IR" dirty="0" smtClean="0"/>
            <a:t>اسلام دنیا پرستی ورهبانیت ،برده ی دلار امریکایی،اسلام مصرف زده واسیر سرمایه داری غرب ، وسیله ای برای منحصرکردن دین به مسجد</a:t>
          </a:r>
          <a:endParaRPr lang="en-US" dirty="0"/>
        </a:p>
      </dgm:t>
    </dgm:pt>
    <dgm:pt modelId="{8CAA53C6-A5D8-470C-A48B-EDDC79F621EE}" type="parTrans" cxnId="{AA7FE289-E3A7-41B7-B4A0-03F8F26FE732}">
      <dgm:prSet/>
      <dgm:spPr/>
      <dgm:t>
        <a:bodyPr/>
        <a:lstStyle/>
        <a:p>
          <a:endParaRPr lang="en-US"/>
        </a:p>
      </dgm:t>
    </dgm:pt>
    <dgm:pt modelId="{87A267CE-1830-4B81-B559-C5EA3AD7B1EA}" type="sibTrans" cxnId="{AA7FE289-E3A7-41B7-B4A0-03F8F26FE732}">
      <dgm:prSet/>
      <dgm:spPr/>
      <dgm:t>
        <a:bodyPr/>
        <a:lstStyle/>
        <a:p>
          <a:endParaRPr lang="en-US"/>
        </a:p>
      </dgm:t>
    </dgm:pt>
    <dgm:pt modelId="{172378F2-F48E-4592-8A69-16A9A5FAC14A}">
      <dgm:prSet phldrT="[Text]"/>
      <dgm:spPr/>
      <dgm:t>
        <a:bodyPr/>
        <a:lstStyle/>
        <a:p>
          <a:r>
            <a:rPr lang="fa-IR" dirty="0" smtClean="0"/>
            <a:t>اسلام دنیا وآخرت ،اسلام به ارمغان آوردن همه ی نعمت ها برای ملت ها،اسلام زندگی ساز</a:t>
          </a:r>
          <a:endParaRPr lang="en-US" dirty="0"/>
        </a:p>
      </dgm:t>
    </dgm:pt>
    <dgm:pt modelId="{1A82BA16-EBF4-40B8-A360-3DC0698AF21C}" type="parTrans" cxnId="{8E5A175B-1318-46A1-9A95-7DD3C8EEB980}">
      <dgm:prSet/>
      <dgm:spPr/>
      <dgm:t>
        <a:bodyPr/>
        <a:lstStyle/>
        <a:p>
          <a:endParaRPr lang="en-US"/>
        </a:p>
      </dgm:t>
    </dgm:pt>
    <dgm:pt modelId="{B077C79D-DD48-477F-89F2-2128DC9DED14}" type="sibTrans" cxnId="{8E5A175B-1318-46A1-9A95-7DD3C8EEB980}">
      <dgm:prSet/>
      <dgm:spPr/>
      <dgm:t>
        <a:bodyPr/>
        <a:lstStyle/>
        <a:p>
          <a:endParaRPr lang="en-US"/>
        </a:p>
      </dgm:t>
    </dgm:pt>
    <dgm:pt modelId="{3208A1ED-B9E5-44D6-99DC-28B3FE88FBA2}" type="pres">
      <dgm:prSet presAssocID="{930637C3-B654-4937-B813-8DC72E4F840E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D5697A6-C9BA-444A-9581-C9ED68B5E46B}" type="pres">
      <dgm:prSet presAssocID="{930637C3-B654-4937-B813-8DC72E4F840E}" presName="ribbon" presStyleLbl="node1" presStyleIdx="0" presStyleCnt="1"/>
      <dgm:spPr/>
      <dgm:t>
        <a:bodyPr/>
        <a:lstStyle/>
        <a:p>
          <a:endParaRPr lang="en-US"/>
        </a:p>
      </dgm:t>
    </dgm:pt>
    <dgm:pt modelId="{11A4F412-3917-442C-80C1-DFF970E908F4}" type="pres">
      <dgm:prSet presAssocID="{930637C3-B654-4937-B813-8DC72E4F840E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284007-B021-4B69-AA59-73C75DD07E28}" type="pres">
      <dgm:prSet presAssocID="{930637C3-B654-4937-B813-8DC72E4F840E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E5A175B-1318-46A1-9A95-7DD3C8EEB980}" srcId="{930637C3-B654-4937-B813-8DC72E4F840E}" destId="{172378F2-F48E-4592-8A69-16A9A5FAC14A}" srcOrd="1" destOrd="0" parTransId="{1A82BA16-EBF4-40B8-A360-3DC0698AF21C}" sibTransId="{B077C79D-DD48-477F-89F2-2128DC9DED14}"/>
    <dgm:cxn modelId="{AA7FE289-E3A7-41B7-B4A0-03F8F26FE732}" srcId="{930637C3-B654-4937-B813-8DC72E4F840E}" destId="{B842D1F9-C6D1-4312-B1A0-B590D0138B9E}" srcOrd="0" destOrd="0" parTransId="{8CAA53C6-A5D8-470C-A48B-EDDC79F621EE}" sibTransId="{87A267CE-1830-4B81-B559-C5EA3AD7B1EA}"/>
    <dgm:cxn modelId="{D017D37B-AAAD-4046-BD56-37F07D431837}" type="presOf" srcId="{B842D1F9-C6D1-4312-B1A0-B590D0138B9E}" destId="{11A4F412-3917-442C-80C1-DFF970E908F4}" srcOrd="0" destOrd="0" presId="urn:microsoft.com/office/officeart/2005/8/layout/arrow6"/>
    <dgm:cxn modelId="{5453E650-A368-484E-B14A-87479E925307}" type="presOf" srcId="{930637C3-B654-4937-B813-8DC72E4F840E}" destId="{3208A1ED-B9E5-44D6-99DC-28B3FE88FBA2}" srcOrd="0" destOrd="0" presId="urn:microsoft.com/office/officeart/2005/8/layout/arrow6"/>
    <dgm:cxn modelId="{1C0C1E09-56DB-4516-B1B1-BC3E871A155D}" type="presOf" srcId="{172378F2-F48E-4592-8A69-16A9A5FAC14A}" destId="{08284007-B021-4B69-AA59-73C75DD07E28}" srcOrd="0" destOrd="0" presId="urn:microsoft.com/office/officeart/2005/8/layout/arrow6"/>
    <dgm:cxn modelId="{161155E8-D9EC-4B9A-BD7A-0047B3C2B807}" type="presParOf" srcId="{3208A1ED-B9E5-44D6-99DC-28B3FE88FBA2}" destId="{7D5697A6-C9BA-444A-9581-C9ED68B5E46B}" srcOrd="0" destOrd="0" presId="urn:microsoft.com/office/officeart/2005/8/layout/arrow6"/>
    <dgm:cxn modelId="{0E7EDDAE-3EDA-48B0-9128-0B6846AE3ED7}" type="presParOf" srcId="{3208A1ED-B9E5-44D6-99DC-28B3FE88FBA2}" destId="{11A4F412-3917-442C-80C1-DFF970E908F4}" srcOrd="1" destOrd="0" presId="urn:microsoft.com/office/officeart/2005/8/layout/arrow6"/>
    <dgm:cxn modelId="{AA28D3DC-60DA-43C8-9A00-CFC82C66831E}" type="presParOf" srcId="{3208A1ED-B9E5-44D6-99DC-28B3FE88FBA2}" destId="{08284007-B021-4B69-AA59-73C75DD07E28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C58812CC-58B2-4E07-AF00-A10E8303F301}" type="doc">
      <dgm:prSet loTypeId="urn:microsoft.com/office/officeart/2005/8/layout/arrow6" loCatId="process" qsTypeId="urn:microsoft.com/office/officeart/2005/8/quickstyle/simple1" qsCatId="simple" csTypeId="urn:microsoft.com/office/officeart/2005/8/colors/accent5_4" csCatId="accent5" phldr="1"/>
      <dgm:spPr/>
      <dgm:t>
        <a:bodyPr/>
        <a:lstStyle/>
        <a:p>
          <a:endParaRPr lang="en-US"/>
        </a:p>
      </dgm:t>
    </dgm:pt>
    <dgm:pt modelId="{75851BDD-50F6-4C21-9AB4-B52D2874BD13}">
      <dgm:prSet phldrT="[Text]"/>
      <dgm:spPr/>
      <dgm:t>
        <a:bodyPr/>
        <a:lstStyle/>
        <a:p>
          <a:r>
            <a:rPr lang="fa-IR" dirty="0" smtClean="0"/>
            <a:t>اسلام تحجروغفلت،اسلام مراسم ومناسک میان تهی</a:t>
          </a:r>
          <a:endParaRPr lang="en-US" dirty="0"/>
        </a:p>
      </dgm:t>
    </dgm:pt>
    <dgm:pt modelId="{2A641933-6243-48D4-B1AD-32F4C7323E27}" type="parTrans" cxnId="{2B17FEF2-28C9-4AEF-8CA5-EF9618343C5E}">
      <dgm:prSet/>
      <dgm:spPr/>
      <dgm:t>
        <a:bodyPr/>
        <a:lstStyle/>
        <a:p>
          <a:endParaRPr lang="en-US"/>
        </a:p>
      </dgm:t>
    </dgm:pt>
    <dgm:pt modelId="{87A79CE4-F479-411A-BB9B-F2AE44D4F30A}" type="sibTrans" cxnId="{2B17FEF2-28C9-4AEF-8CA5-EF9618343C5E}">
      <dgm:prSet/>
      <dgm:spPr/>
      <dgm:t>
        <a:bodyPr/>
        <a:lstStyle/>
        <a:p>
          <a:endParaRPr lang="en-US"/>
        </a:p>
      </dgm:t>
    </dgm:pt>
    <dgm:pt modelId="{2D88C955-2E4F-4FE8-9795-CBFC9A00F7B3}">
      <dgm:prSet phldrT="[Text]"/>
      <dgm:spPr/>
      <dgm:t>
        <a:bodyPr/>
        <a:lstStyle/>
        <a:p>
          <a:r>
            <a:rPr lang="fa-IR" dirty="0" smtClean="0"/>
            <a:t>اسلام علم و معرفت،اسلام فقاهتی</a:t>
          </a:r>
          <a:endParaRPr lang="en-US" dirty="0"/>
        </a:p>
      </dgm:t>
    </dgm:pt>
    <dgm:pt modelId="{1AC7641D-0EA4-4629-8BAB-E4779277F8FF}" type="parTrans" cxnId="{CBC1741F-F069-49B0-8727-A3C098B58070}">
      <dgm:prSet/>
      <dgm:spPr/>
      <dgm:t>
        <a:bodyPr/>
        <a:lstStyle/>
        <a:p>
          <a:endParaRPr lang="en-US"/>
        </a:p>
      </dgm:t>
    </dgm:pt>
    <dgm:pt modelId="{4732FD37-41BD-4452-8BDB-5F3D71CA926A}" type="sibTrans" cxnId="{CBC1741F-F069-49B0-8727-A3C098B58070}">
      <dgm:prSet/>
      <dgm:spPr/>
      <dgm:t>
        <a:bodyPr/>
        <a:lstStyle/>
        <a:p>
          <a:endParaRPr lang="en-US"/>
        </a:p>
      </dgm:t>
    </dgm:pt>
    <dgm:pt modelId="{8B7DA2A1-B2B2-472B-96E5-A36354562C29}" type="pres">
      <dgm:prSet presAssocID="{C58812CC-58B2-4E07-AF00-A10E8303F301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FDB8D78-598D-42F1-B9CB-E5AAE9D0B7C0}" type="pres">
      <dgm:prSet presAssocID="{C58812CC-58B2-4E07-AF00-A10E8303F301}" presName="ribbon" presStyleLbl="node1" presStyleIdx="0" presStyleCnt="1"/>
      <dgm:spPr/>
    </dgm:pt>
    <dgm:pt modelId="{239DFEAA-0410-48F5-9EFD-E34903C9C5A6}" type="pres">
      <dgm:prSet presAssocID="{C58812CC-58B2-4E07-AF00-A10E8303F301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51BEAD-0F3D-4558-B854-AA5391456227}" type="pres">
      <dgm:prSet presAssocID="{C58812CC-58B2-4E07-AF00-A10E8303F301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804EBC6-661C-4486-A7CC-A38143E79F7A}" type="presOf" srcId="{75851BDD-50F6-4C21-9AB4-B52D2874BD13}" destId="{239DFEAA-0410-48F5-9EFD-E34903C9C5A6}" srcOrd="0" destOrd="0" presId="urn:microsoft.com/office/officeart/2005/8/layout/arrow6"/>
    <dgm:cxn modelId="{56E40194-8AB3-41C4-B209-31E26CC3E112}" type="presOf" srcId="{C58812CC-58B2-4E07-AF00-A10E8303F301}" destId="{8B7DA2A1-B2B2-472B-96E5-A36354562C29}" srcOrd="0" destOrd="0" presId="urn:microsoft.com/office/officeart/2005/8/layout/arrow6"/>
    <dgm:cxn modelId="{A10C2E20-B5F7-41AF-9CB9-3621B5616A69}" type="presOf" srcId="{2D88C955-2E4F-4FE8-9795-CBFC9A00F7B3}" destId="{9451BEAD-0F3D-4558-B854-AA5391456227}" srcOrd="0" destOrd="0" presId="urn:microsoft.com/office/officeart/2005/8/layout/arrow6"/>
    <dgm:cxn modelId="{2B17FEF2-28C9-4AEF-8CA5-EF9618343C5E}" srcId="{C58812CC-58B2-4E07-AF00-A10E8303F301}" destId="{75851BDD-50F6-4C21-9AB4-B52D2874BD13}" srcOrd="0" destOrd="0" parTransId="{2A641933-6243-48D4-B1AD-32F4C7323E27}" sibTransId="{87A79CE4-F479-411A-BB9B-F2AE44D4F30A}"/>
    <dgm:cxn modelId="{CBC1741F-F069-49B0-8727-A3C098B58070}" srcId="{C58812CC-58B2-4E07-AF00-A10E8303F301}" destId="{2D88C955-2E4F-4FE8-9795-CBFC9A00F7B3}" srcOrd="1" destOrd="0" parTransId="{1AC7641D-0EA4-4629-8BAB-E4779277F8FF}" sibTransId="{4732FD37-41BD-4452-8BDB-5F3D71CA926A}"/>
    <dgm:cxn modelId="{002BBAEA-8D6C-4E11-A50F-71DB853ED468}" type="presParOf" srcId="{8B7DA2A1-B2B2-472B-96E5-A36354562C29}" destId="{0FDB8D78-598D-42F1-B9CB-E5AAE9D0B7C0}" srcOrd="0" destOrd="0" presId="urn:microsoft.com/office/officeart/2005/8/layout/arrow6"/>
    <dgm:cxn modelId="{62D2CC7A-D160-4D4C-B73F-6EF9CD1C805A}" type="presParOf" srcId="{8B7DA2A1-B2B2-472B-96E5-A36354562C29}" destId="{239DFEAA-0410-48F5-9EFD-E34903C9C5A6}" srcOrd="1" destOrd="0" presId="urn:microsoft.com/office/officeart/2005/8/layout/arrow6"/>
    <dgm:cxn modelId="{DB4F3D3A-D352-4564-8396-92A81F80C53E}" type="presParOf" srcId="{8B7DA2A1-B2B2-472B-96E5-A36354562C29}" destId="{9451BEAD-0F3D-4558-B854-AA5391456227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D9A228F9-F714-4C23-BAA1-ED61A2883361}" type="doc">
      <dgm:prSet loTypeId="urn:microsoft.com/office/officeart/2005/8/layout/arrow6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8DAC25AC-E7F7-4A3E-8905-B54C20C5F691}">
      <dgm:prSet phldrT="[Text]"/>
      <dgm:spPr/>
      <dgm:t>
        <a:bodyPr/>
        <a:lstStyle/>
        <a:p>
          <a:r>
            <a:rPr lang="fa-IR" dirty="0" smtClean="0">
              <a:hlinkClick xmlns:r="http://schemas.openxmlformats.org/officeDocument/2006/relationships" r:id="rId1" action="ppaction://hlinkfile"/>
            </a:rPr>
            <a:t>اسلام بی بندوباری </a:t>
          </a:r>
          <a:r>
            <a:rPr lang="fa-IR" dirty="0" smtClean="0"/>
            <a:t>آلوده شدن به انواع فساداخلاقی وکنارآمدن بافسادحاکمان ظالم</a:t>
          </a:r>
          <a:endParaRPr lang="en-US" dirty="0"/>
        </a:p>
      </dgm:t>
    </dgm:pt>
    <dgm:pt modelId="{72492197-77CC-4F3E-AF5C-6B4B2AC648DD}" type="parTrans" cxnId="{5E2F5BF2-C808-493D-AA84-AB938C402E83}">
      <dgm:prSet/>
      <dgm:spPr/>
      <dgm:t>
        <a:bodyPr/>
        <a:lstStyle/>
        <a:p>
          <a:endParaRPr lang="en-US"/>
        </a:p>
      </dgm:t>
    </dgm:pt>
    <dgm:pt modelId="{C26E170E-A267-4929-8EF5-24FD6C99AEF8}" type="sibTrans" cxnId="{5E2F5BF2-C808-493D-AA84-AB938C402E83}">
      <dgm:prSet/>
      <dgm:spPr/>
      <dgm:t>
        <a:bodyPr/>
        <a:lstStyle/>
        <a:p>
          <a:endParaRPr lang="en-US"/>
        </a:p>
      </dgm:t>
    </dgm:pt>
    <dgm:pt modelId="{9FF309BE-5297-43D8-B0F4-A88F39B5E775}">
      <dgm:prSet phldrT="[Text]"/>
      <dgm:spPr/>
      <dgm:t>
        <a:bodyPr/>
        <a:lstStyle/>
        <a:p>
          <a:r>
            <a:rPr lang="fa-IR" dirty="0" smtClean="0"/>
            <a:t>اسلام دیانت،اخلاق وفضیلت وپرهیزکاری</a:t>
          </a:r>
          <a:endParaRPr lang="en-US" dirty="0"/>
        </a:p>
      </dgm:t>
    </dgm:pt>
    <dgm:pt modelId="{E2F8AF5B-E608-4CA7-895E-191F317C35A5}" type="parTrans" cxnId="{116CBAAF-FF00-4E09-8C5A-255C5D559D53}">
      <dgm:prSet/>
      <dgm:spPr/>
      <dgm:t>
        <a:bodyPr/>
        <a:lstStyle/>
        <a:p>
          <a:endParaRPr lang="en-US"/>
        </a:p>
      </dgm:t>
    </dgm:pt>
    <dgm:pt modelId="{47151CCC-5127-4436-B28F-AB195D515C55}" type="sibTrans" cxnId="{116CBAAF-FF00-4E09-8C5A-255C5D559D53}">
      <dgm:prSet/>
      <dgm:spPr/>
      <dgm:t>
        <a:bodyPr/>
        <a:lstStyle/>
        <a:p>
          <a:endParaRPr lang="en-US"/>
        </a:p>
      </dgm:t>
    </dgm:pt>
    <dgm:pt modelId="{D071CD72-0B71-4344-A2EF-207AB80754BF}" type="pres">
      <dgm:prSet presAssocID="{D9A228F9-F714-4C23-BAA1-ED61A2883361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D58FA37-6D8C-4BF5-A1F9-927B6F100A5F}" type="pres">
      <dgm:prSet presAssocID="{D9A228F9-F714-4C23-BAA1-ED61A2883361}" presName="ribbon" presStyleLbl="node1" presStyleIdx="0" presStyleCnt="1"/>
      <dgm:spPr/>
    </dgm:pt>
    <dgm:pt modelId="{8705F812-4DB1-4883-9BA3-47103281B88F}" type="pres">
      <dgm:prSet presAssocID="{D9A228F9-F714-4C23-BAA1-ED61A2883361}" presName="leftArrowText" presStyleLbl="node1" presStyleIdx="0" presStyleCnt="1" custLinFactNeighborX="112" custLinFactNeighborY="161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3B6122-DB01-4486-BF6F-787D07EEC0B6}" type="pres">
      <dgm:prSet presAssocID="{D9A228F9-F714-4C23-BAA1-ED61A2883361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9274E3E-1631-4D58-B0A9-34DF1F90F6C5}" type="presOf" srcId="{9FF309BE-5297-43D8-B0F4-A88F39B5E775}" destId="{AF3B6122-DB01-4486-BF6F-787D07EEC0B6}" srcOrd="0" destOrd="0" presId="urn:microsoft.com/office/officeart/2005/8/layout/arrow6"/>
    <dgm:cxn modelId="{803CA477-3877-4CC0-A070-B158A17707B8}" type="presOf" srcId="{D9A228F9-F714-4C23-BAA1-ED61A2883361}" destId="{D071CD72-0B71-4344-A2EF-207AB80754BF}" srcOrd="0" destOrd="0" presId="urn:microsoft.com/office/officeart/2005/8/layout/arrow6"/>
    <dgm:cxn modelId="{13B34BC7-5420-422B-A50A-007F5D63377C}" type="presOf" srcId="{8DAC25AC-E7F7-4A3E-8905-B54C20C5F691}" destId="{8705F812-4DB1-4883-9BA3-47103281B88F}" srcOrd="0" destOrd="0" presId="urn:microsoft.com/office/officeart/2005/8/layout/arrow6"/>
    <dgm:cxn modelId="{5E2F5BF2-C808-493D-AA84-AB938C402E83}" srcId="{D9A228F9-F714-4C23-BAA1-ED61A2883361}" destId="{8DAC25AC-E7F7-4A3E-8905-B54C20C5F691}" srcOrd="0" destOrd="0" parTransId="{72492197-77CC-4F3E-AF5C-6B4B2AC648DD}" sibTransId="{C26E170E-A267-4929-8EF5-24FD6C99AEF8}"/>
    <dgm:cxn modelId="{116CBAAF-FF00-4E09-8C5A-255C5D559D53}" srcId="{D9A228F9-F714-4C23-BAA1-ED61A2883361}" destId="{9FF309BE-5297-43D8-B0F4-A88F39B5E775}" srcOrd="1" destOrd="0" parTransId="{E2F8AF5B-E608-4CA7-895E-191F317C35A5}" sibTransId="{47151CCC-5127-4436-B28F-AB195D515C55}"/>
    <dgm:cxn modelId="{91C48D6A-F1FA-4C69-B512-0A2C12D30A42}" type="presParOf" srcId="{D071CD72-0B71-4344-A2EF-207AB80754BF}" destId="{FD58FA37-6D8C-4BF5-A1F9-927B6F100A5F}" srcOrd="0" destOrd="0" presId="urn:microsoft.com/office/officeart/2005/8/layout/arrow6"/>
    <dgm:cxn modelId="{5F295288-8B7F-4304-B233-FF267FB69470}" type="presParOf" srcId="{D071CD72-0B71-4344-A2EF-207AB80754BF}" destId="{8705F812-4DB1-4883-9BA3-47103281B88F}" srcOrd="1" destOrd="0" presId="urn:microsoft.com/office/officeart/2005/8/layout/arrow6"/>
    <dgm:cxn modelId="{29D0C1EF-9A90-4ACE-9FE5-0E343FB38EF7}" type="presParOf" srcId="{D071CD72-0B71-4344-A2EF-207AB80754BF}" destId="{AF3B6122-DB01-4486-BF6F-787D07EEC0B6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BC7D419-0B26-45AF-A9DB-91C01E7370FC}" type="doc">
      <dgm:prSet loTypeId="urn:microsoft.com/office/officeart/2005/8/layout/arrow2" loCatId="process" qsTypeId="urn:microsoft.com/office/officeart/2005/8/quickstyle/simple1" qsCatId="simple" csTypeId="urn:microsoft.com/office/officeart/2005/8/colors/colorful4" csCatId="colorful" phldr="1"/>
      <dgm:spPr/>
    </dgm:pt>
    <dgm:pt modelId="{749DA6E7-CB91-4007-A018-BFEA79795FD4}">
      <dgm:prSet phldrT="[Text]"/>
      <dgm:spPr/>
      <dgm:t>
        <a:bodyPr/>
        <a:lstStyle/>
        <a:p>
          <a:r>
            <a:rPr lang="fa-IR" dirty="0" smtClean="0"/>
            <a:t>حرکت و اقدام برای او</a:t>
          </a:r>
          <a:endParaRPr lang="en-US" dirty="0"/>
        </a:p>
      </dgm:t>
    </dgm:pt>
    <dgm:pt modelId="{1A32E0F5-BE8B-49AA-A823-7CF1DF5F8BDF}" type="parTrans" cxnId="{99547BB8-7807-483F-958D-D88D1EE8F190}">
      <dgm:prSet/>
      <dgm:spPr/>
    </dgm:pt>
    <dgm:pt modelId="{8F78D8CE-E85D-417C-99D9-788745A8A77C}" type="sibTrans" cxnId="{99547BB8-7807-483F-958D-D88D1EE8F190}">
      <dgm:prSet/>
      <dgm:spPr/>
    </dgm:pt>
    <dgm:pt modelId="{A4B88DF7-6F6E-4B6F-A02D-2E24ED8BF0BF}">
      <dgm:prSet phldrT="[Text]"/>
      <dgm:spPr/>
      <dgm:t>
        <a:bodyPr/>
        <a:lstStyle/>
        <a:p>
          <a:r>
            <a:rPr lang="fa-IR" dirty="0" smtClean="0"/>
            <a:t>یقین به وعده ی الهی</a:t>
          </a:r>
          <a:endParaRPr lang="en-US" dirty="0"/>
        </a:p>
      </dgm:t>
    </dgm:pt>
    <dgm:pt modelId="{EA8F8083-C082-46B4-9450-2F921BD6DCAB}" type="parTrans" cxnId="{E7769358-C801-4FB5-8954-9C3DACB0CD11}">
      <dgm:prSet/>
      <dgm:spPr/>
    </dgm:pt>
    <dgm:pt modelId="{D9E0AD7D-75A3-4E6F-AC01-2DAA2EEDCB6C}" type="sibTrans" cxnId="{E7769358-C801-4FB5-8954-9C3DACB0CD11}">
      <dgm:prSet/>
      <dgm:spPr/>
    </dgm:pt>
    <dgm:pt modelId="{D87A5763-2EDC-43EF-871F-0C193F03F6F5}">
      <dgm:prSet phldrT="[Text]"/>
      <dgm:spPr/>
      <dgm:t>
        <a:bodyPr/>
        <a:lstStyle/>
        <a:p>
          <a:r>
            <a:rPr lang="fa-IR" dirty="0" smtClean="0"/>
            <a:t>اعتمادبه خدای متعال</a:t>
          </a:r>
          <a:endParaRPr lang="en-US" dirty="0"/>
        </a:p>
      </dgm:t>
    </dgm:pt>
    <dgm:pt modelId="{BE99396B-285F-4BB3-9210-60692AE33F1D}" type="parTrans" cxnId="{1C4BF9DD-FF7A-434A-85D0-74B17DF369A6}">
      <dgm:prSet/>
      <dgm:spPr/>
    </dgm:pt>
    <dgm:pt modelId="{1B22A0A9-7D75-409B-B831-650F1DFACD12}" type="sibTrans" cxnId="{1C4BF9DD-FF7A-434A-85D0-74B17DF369A6}">
      <dgm:prSet/>
      <dgm:spPr/>
    </dgm:pt>
    <dgm:pt modelId="{D8366DD4-35ED-4467-BECA-5B0D26DA8C7A}" type="pres">
      <dgm:prSet presAssocID="{CBC7D419-0B26-45AF-A9DB-91C01E7370FC}" presName="arrowDiagram" presStyleCnt="0">
        <dgm:presLayoutVars>
          <dgm:chMax val="5"/>
          <dgm:dir/>
          <dgm:resizeHandles val="exact"/>
        </dgm:presLayoutVars>
      </dgm:prSet>
      <dgm:spPr/>
    </dgm:pt>
    <dgm:pt modelId="{CB5653DE-56C0-4132-A174-83D267AA943F}" type="pres">
      <dgm:prSet presAssocID="{CBC7D419-0B26-45AF-A9DB-91C01E7370FC}" presName="arrow" presStyleLbl="bgShp" presStyleIdx="0" presStyleCnt="1"/>
      <dgm:spPr/>
    </dgm:pt>
    <dgm:pt modelId="{A7C96409-B94B-4A73-A7AF-2E1256FFFF58}" type="pres">
      <dgm:prSet presAssocID="{CBC7D419-0B26-45AF-A9DB-91C01E7370FC}" presName="arrowDiagram3" presStyleCnt="0"/>
      <dgm:spPr/>
    </dgm:pt>
    <dgm:pt modelId="{FA1F8C32-AA0E-492D-A26D-9537FD6240AD}" type="pres">
      <dgm:prSet presAssocID="{749DA6E7-CB91-4007-A018-BFEA79795FD4}" presName="bullet3a" presStyleLbl="node1" presStyleIdx="0" presStyleCnt="3"/>
      <dgm:spPr/>
    </dgm:pt>
    <dgm:pt modelId="{C63CEB88-F446-44B7-B04F-59EC36BE3138}" type="pres">
      <dgm:prSet presAssocID="{749DA6E7-CB91-4007-A018-BFEA79795FD4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FE4A03-52DB-4A80-B407-9285C77129C2}" type="pres">
      <dgm:prSet presAssocID="{A4B88DF7-6F6E-4B6F-A02D-2E24ED8BF0BF}" presName="bullet3b" presStyleLbl="node1" presStyleIdx="1" presStyleCnt="3"/>
      <dgm:spPr/>
    </dgm:pt>
    <dgm:pt modelId="{C9F7462C-97C1-4F9B-893F-846721EB3698}" type="pres">
      <dgm:prSet presAssocID="{A4B88DF7-6F6E-4B6F-A02D-2E24ED8BF0BF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4EFE24-8321-4EBA-8BEE-D6643FD11613}" type="pres">
      <dgm:prSet presAssocID="{D87A5763-2EDC-43EF-871F-0C193F03F6F5}" presName="bullet3c" presStyleLbl="node1" presStyleIdx="2" presStyleCnt="3"/>
      <dgm:spPr/>
    </dgm:pt>
    <dgm:pt modelId="{6AC70417-07DB-4D8D-BC8F-9A98E505892C}" type="pres">
      <dgm:prSet presAssocID="{D87A5763-2EDC-43EF-871F-0C193F03F6F5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E6C95AD-F78F-4F72-8217-4267F3369265}" type="presOf" srcId="{CBC7D419-0B26-45AF-A9DB-91C01E7370FC}" destId="{D8366DD4-35ED-4467-BECA-5B0D26DA8C7A}" srcOrd="0" destOrd="0" presId="urn:microsoft.com/office/officeart/2005/8/layout/arrow2"/>
    <dgm:cxn modelId="{99547BB8-7807-483F-958D-D88D1EE8F190}" srcId="{CBC7D419-0B26-45AF-A9DB-91C01E7370FC}" destId="{749DA6E7-CB91-4007-A018-BFEA79795FD4}" srcOrd="0" destOrd="0" parTransId="{1A32E0F5-BE8B-49AA-A823-7CF1DF5F8BDF}" sibTransId="{8F78D8CE-E85D-417C-99D9-788745A8A77C}"/>
    <dgm:cxn modelId="{BA7DE04E-3DEA-4E67-9335-1176CA6BE5DC}" type="presOf" srcId="{749DA6E7-CB91-4007-A018-BFEA79795FD4}" destId="{C63CEB88-F446-44B7-B04F-59EC36BE3138}" srcOrd="0" destOrd="0" presId="urn:microsoft.com/office/officeart/2005/8/layout/arrow2"/>
    <dgm:cxn modelId="{41A9B1DA-E757-49D2-91D0-9CB3850FD938}" type="presOf" srcId="{A4B88DF7-6F6E-4B6F-A02D-2E24ED8BF0BF}" destId="{C9F7462C-97C1-4F9B-893F-846721EB3698}" srcOrd="0" destOrd="0" presId="urn:microsoft.com/office/officeart/2005/8/layout/arrow2"/>
    <dgm:cxn modelId="{1C4BF9DD-FF7A-434A-85D0-74B17DF369A6}" srcId="{CBC7D419-0B26-45AF-A9DB-91C01E7370FC}" destId="{D87A5763-2EDC-43EF-871F-0C193F03F6F5}" srcOrd="2" destOrd="0" parTransId="{BE99396B-285F-4BB3-9210-60692AE33F1D}" sibTransId="{1B22A0A9-7D75-409B-B831-650F1DFACD12}"/>
    <dgm:cxn modelId="{C36DD573-898A-424F-A0D4-3D83C8EE79D7}" type="presOf" srcId="{D87A5763-2EDC-43EF-871F-0C193F03F6F5}" destId="{6AC70417-07DB-4D8D-BC8F-9A98E505892C}" srcOrd="0" destOrd="0" presId="urn:microsoft.com/office/officeart/2005/8/layout/arrow2"/>
    <dgm:cxn modelId="{E7769358-C801-4FB5-8954-9C3DACB0CD11}" srcId="{CBC7D419-0B26-45AF-A9DB-91C01E7370FC}" destId="{A4B88DF7-6F6E-4B6F-A02D-2E24ED8BF0BF}" srcOrd="1" destOrd="0" parTransId="{EA8F8083-C082-46B4-9450-2F921BD6DCAB}" sibTransId="{D9E0AD7D-75A3-4E6F-AC01-2DAA2EEDCB6C}"/>
    <dgm:cxn modelId="{1843EAB1-86DF-4E93-96F7-6A6F82B2ACE4}" type="presParOf" srcId="{D8366DD4-35ED-4467-BECA-5B0D26DA8C7A}" destId="{CB5653DE-56C0-4132-A174-83D267AA943F}" srcOrd="0" destOrd="0" presId="urn:microsoft.com/office/officeart/2005/8/layout/arrow2"/>
    <dgm:cxn modelId="{60718876-076E-4E36-99BE-52F2C846B659}" type="presParOf" srcId="{D8366DD4-35ED-4467-BECA-5B0D26DA8C7A}" destId="{A7C96409-B94B-4A73-A7AF-2E1256FFFF58}" srcOrd="1" destOrd="0" presId="urn:microsoft.com/office/officeart/2005/8/layout/arrow2"/>
    <dgm:cxn modelId="{9FFAA4C2-E15B-49DE-BAF4-A5DC123F9093}" type="presParOf" srcId="{A7C96409-B94B-4A73-A7AF-2E1256FFFF58}" destId="{FA1F8C32-AA0E-492D-A26D-9537FD6240AD}" srcOrd="0" destOrd="0" presId="urn:microsoft.com/office/officeart/2005/8/layout/arrow2"/>
    <dgm:cxn modelId="{7367A076-D916-44BC-A134-D9154C62DD1A}" type="presParOf" srcId="{A7C96409-B94B-4A73-A7AF-2E1256FFFF58}" destId="{C63CEB88-F446-44B7-B04F-59EC36BE3138}" srcOrd="1" destOrd="0" presId="urn:microsoft.com/office/officeart/2005/8/layout/arrow2"/>
    <dgm:cxn modelId="{F8803BE7-0596-4A4D-B8A5-F84A17E8BF0C}" type="presParOf" srcId="{A7C96409-B94B-4A73-A7AF-2E1256FFFF58}" destId="{51FE4A03-52DB-4A80-B407-9285C77129C2}" srcOrd="2" destOrd="0" presId="urn:microsoft.com/office/officeart/2005/8/layout/arrow2"/>
    <dgm:cxn modelId="{C522D3E1-CD34-429E-A0FE-AF5EDBA3EE5F}" type="presParOf" srcId="{A7C96409-B94B-4A73-A7AF-2E1256FFFF58}" destId="{C9F7462C-97C1-4F9B-893F-846721EB3698}" srcOrd="3" destOrd="0" presId="urn:microsoft.com/office/officeart/2005/8/layout/arrow2"/>
    <dgm:cxn modelId="{FA95F1B9-BCC6-4BFD-9933-A06117526902}" type="presParOf" srcId="{A7C96409-B94B-4A73-A7AF-2E1256FFFF58}" destId="{544EFE24-8321-4EBA-8BEE-D6643FD11613}" srcOrd="4" destOrd="0" presId="urn:microsoft.com/office/officeart/2005/8/layout/arrow2"/>
    <dgm:cxn modelId="{D0F69F9A-39E5-478D-BFA0-227F4B71990E}" type="presParOf" srcId="{A7C96409-B94B-4A73-A7AF-2E1256FFFF58}" destId="{6AC70417-07DB-4D8D-BC8F-9A98E505892C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1A82165E-F8D1-4FDE-AA87-EFCBC17FE814}" type="doc">
      <dgm:prSet loTypeId="urn:microsoft.com/office/officeart/2005/8/layout/arrow6" loCatId="process" qsTypeId="urn:microsoft.com/office/officeart/2005/8/quickstyle/simple1" qsCatId="simple" csTypeId="urn:microsoft.com/office/officeart/2005/8/colors/accent4_4" csCatId="accent4" phldr="1"/>
      <dgm:spPr/>
      <dgm:t>
        <a:bodyPr/>
        <a:lstStyle/>
        <a:p>
          <a:endParaRPr lang="en-US"/>
        </a:p>
      </dgm:t>
    </dgm:pt>
    <dgm:pt modelId="{6C544C4F-7AD9-4E59-A457-44F8A011F623}">
      <dgm:prSet phldrT="[Text]"/>
      <dgm:spPr/>
      <dgm:t>
        <a:bodyPr/>
        <a:lstStyle/>
        <a:p>
          <a:r>
            <a:rPr lang="fa-IR" dirty="0" smtClean="0"/>
            <a:t>اسلام بی تفاوتی،به دام افتادن درلیبرال دموکراسی غربی،اسلام منهای سیاست ،اسلام بی حالی و افسردگی،اسلام انسانهای بی درد وبه فکر رفاه حیوانی خود</a:t>
          </a:r>
          <a:endParaRPr lang="en-US" dirty="0"/>
        </a:p>
      </dgm:t>
    </dgm:pt>
    <dgm:pt modelId="{FCFD5B82-8070-4450-9D79-D637A7C98F0F}" type="parTrans" cxnId="{81589A5F-382A-425F-9109-7818A8973BE4}">
      <dgm:prSet/>
      <dgm:spPr/>
      <dgm:t>
        <a:bodyPr/>
        <a:lstStyle/>
        <a:p>
          <a:endParaRPr lang="en-US"/>
        </a:p>
      </dgm:t>
    </dgm:pt>
    <dgm:pt modelId="{C71CB200-B7EB-4C4C-BA20-59806BA9B32B}" type="sibTrans" cxnId="{81589A5F-382A-425F-9109-7818A8973BE4}">
      <dgm:prSet/>
      <dgm:spPr/>
      <dgm:t>
        <a:bodyPr/>
        <a:lstStyle/>
        <a:p>
          <a:endParaRPr lang="en-US"/>
        </a:p>
      </dgm:t>
    </dgm:pt>
    <dgm:pt modelId="{31A6DC50-8939-43C7-B1BA-5284AB45AD61}">
      <dgm:prSet phldrT="[Text]"/>
      <dgm:spPr/>
      <dgm:t>
        <a:bodyPr/>
        <a:lstStyle/>
        <a:p>
          <a:r>
            <a:rPr lang="fa-IR" dirty="0" smtClean="0"/>
            <a:t>اسلام سیاست ومردمسالاری،هراسان کننده مستکبرین عالم با تشکیل حکومت اسلامی،اسلام استقلال وعزت وهویت،اسلام درک وعمل سیاسی</a:t>
          </a:r>
          <a:endParaRPr lang="en-US" dirty="0"/>
        </a:p>
      </dgm:t>
    </dgm:pt>
    <dgm:pt modelId="{C008DB31-D741-4755-8105-CC158577F7B5}" type="parTrans" cxnId="{297C341F-14BD-4932-895A-940CE06BF433}">
      <dgm:prSet/>
      <dgm:spPr/>
      <dgm:t>
        <a:bodyPr/>
        <a:lstStyle/>
        <a:p>
          <a:endParaRPr lang="en-US"/>
        </a:p>
      </dgm:t>
    </dgm:pt>
    <dgm:pt modelId="{9722F22E-0256-457C-AA5C-DC99FB5A02E5}" type="sibTrans" cxnId="{297C341F-14BD-4932-895A-940CE06BF433}">
      <dgm:prSet/>
      <dgm:spPr/>
      <dgm:t>
        <a:bodyPr/>
        <a:lstStyle/>
        <a:p>
          <a:endParaRPr lang="en-US"/>
        </a:p>
      </dgm:t>
    </dgm:pt>
    <dgm:pt modelId="{EA863A03-FFE6-462E-871C-D2D62E5F06B3}" type="pres">
      <dgm:prSet presAssocID="{1A82165E-F8D1-4FDE-AA87-EFCBC17FE814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9D6B685-DD8C-4C31-A410-92901D22E4F0}" type="pres">
      <dgm:prSet presAssocID="{1A82165E-F8D1-4FDE-AA87-EFCBC17FE814}" presName="ribbon" presStyleLbl="node1" presStyleIdx="0" presStyleCnt="1"/>
      <dgm:spPr/>
    </dgm:pt>
    <dgm:pt modelId="{E2864575-A412-4F99-A377-41A0A69EE175}" type="pres">
      <dgm:prSet presAssocID="{1A82165E-F8D1-4FDE-AA87-EFCBC17FE814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CEDA96-9EF3-43CF-8F8A-9BC322324D2C}" type="pres">
      <dgm:prSet presAssocID="{1A82165E-F8D1-4FDE-AA87-EFCBC17FE814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4F8E6C6-D469-42F2-8B34-9D3047D48197}" type="presOf" srcId="{6C544C4F-7AD9-4E59-A457-44F8A011F623}" destId="{E2864575-A412-4F99-A377-41A0A69EE175}" srcOrd="0" destOrd="0" presId="urn:microsoft.com/office/officeart/2005/8/layout/arrow6"/>
    <dgm:cxn modelId="{EE787AB6-EFD6-4C9F-A2CE-5B6C2AA66E71}" type="presOf" srcId="{1A82165E-F8D1-4FDE-AA87-EFCBC17FE814}" destId="{EA863A03-FFE6-462E-871C-D2D62E5F06B3}" srcOrd="0" destOrd="0" presId="urn:microsoft.com/office/officeart/2005/8/layout/arrow6"/>
    <dgm:cxn modelId="{81589A5F-382A-425F-9109-7818A8973BE4}" srcId="{1A82165E-F8D1-4FDE-AA87-EFCBC17FE814}" destId="{6C544C4F-7AD9-4E59-A457-44F8A011F623}" srcOrd="0" destOrd="0" parTransId="{FCFD5B82-8070-4450-9D79-D637A7C98F0F}" sibTransId="{C71CB200-B7EB-4C4C-BA20-59806BA9B32B}"/>
    <dgm:cxn modelId="{297C341F-14BD-4932-895A-940CE06BF433}" srcId="{1A82165E-F8D1-4FDE-AA87-EFCBC17FE814}" destId="{31A6DC50-8939-43C7-B1BA-5284AB45AD61}" srcOrd="1" destOrd="0" parTransId="{C008DB31-D741-4755-8105-CC158577F7B5}" sibTransId="{9722F22E-0256-457C-AA5C-DC99FB5A02E5}"/>
    <dgm:cxn modelId="{FA30C106-E3D1-4C6E-9FAC-515F122BAC2D}" type="presOf" srcId="{31A6DC50-8939-43C7-B1BA-5284AB45AD61}" destId="{91CEDA96-9EF3-43CF-8F8A-9BC322324D2C}" srcOrd="0" destOrd="0" presId="urn:microsoft.com/office/officeart/2005/8/layout/arrow6"/>
    <dgm:cxn modelId="{3ED22762-A3C8-4768-98C3-4BA92A1D1D93}" type="presParOf" srcId="{EA863A03-FFE6-462E-871C-D2D62E5F06B3}" destId="{E9D6B685-DD8C-4C31-A410-92901D22E4F0}" srcOrd="0" destOrd="0" presId="urn:microsoft.com/office/officeart/2005/8/layout/arrow6"/>
    <dgm:cxn modelId="{1E2A4241-CAA2-4112-8EE0-1B6D31D7BEB8}" type="presParOf" srcId="{EA863A03-FFE6-462E-871C-D2D62E5F06B3}" destId="{E2864575-A412-4F99-A377-41A0A69EE175}" srcOrd="1" destOrd="0" presId="urn:microsoft.com/office/officeart/2005/8/layout/arrow6"/>
    <dgm:cxn modelId="{A2F0C773-D299-421B-B7AF-9CF94292F66C}" type="presParOf" srcId="{EA863A03-FFE6-462E-871C-D2D62E5F06B3}" destId="{91CEDA96-9EF3-43CF-8F8A-9BC322324D2C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DB75F399-C295-4B29-8F4F-812BF726B8FD}" type="doc">
      <dgm:prSet loTypeId="urn:microsoft.com/office/officeart/2005/8/layout/arrow6" loCatId="process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en-US"/>
        </a:p>
      </dgm:t>
    </dgm:pt>
    <dgm:pt modelId="{2544CDA3-97E8-4E3E-8A0E-C104A9C8DAC9}">
      <dgm:prSet phldrT="[Text]"/>
      <dgm:spPr/>
      <dgm:t>
        <a:bodyPr/>
        <a:lstStyle/>
        <a:p>
          <a:r>
            <a:rPr lang="fa-IR" dirty="0" smtClean="0"/>
            <a:t>اسلام تشریفاتی و بی خاصیت،بهانه ای برای انزوای اهل دین ونپرداختن به امور مسلمین ،نگاه فردی به اسلام</a:t>
          </a:r>
          <a:endParaRPr lang="en-US" dirty="0"/>
        </a:p>
      </dgm:t>
    </dgm:pt>
    <dgm:pt modelId="{1E26283B-F0ED-4D60-9AAA-C78508756608}" type="parTrans" cxnId="{FC0E17BD-D93F-4BEC-BD3B-DD9ECFBE1E75}">
      <dgm:prSet/>
      <dgm:spPr/>
      <dgm:t>
        <a:bodyPr/>
        <a:lstStyle/>
        <a:p>
          <a:endParaRPr lang="en-US"/>
        </a:p>
      </dgm:t>
    </dgm:pt>
    <dgm:pt modelId="{76EFE85E-C37E-4D71-A863-728342F60F86}" type="sibTrans" cxnId="{FC0E17BD-D93F-4BEC-BD3B-DD9ECFBE1E75}">
      <dgm:prSet/>
      <dgm:spPr/>
      <dgm:t>
        <a:bodyPr/>
        <a:lstStyle/>
        <a:p>
          <a:endParaRPr lang="en-US"/>
        </a:p>
      </dgm:t>
    </dgm:pt>
    <dgm:pt modelId="{8BEEBFA0-8568-4446-AF5B-CA0F0D5C08A0}">
      <dgm:prSet phldrT="[Text]"/>
      <dgm:spPr/>
      <dgm:t>
        <a:bodyPr/>
        <a:lstStyle/>
        <a:p>
          <a:r>
            <a:rPr lang="fa-IR" dirty="0" smtClean="0"/>
            <a:t>اسلام فرد وجامعه،قیام وعمل،فعال در عرصه ی بین الملل</a:t>
          </a:r>
          <a:endParaRPr lang="en-US" dirty="0"/>
        </a:p>
      </dgm:t>
    </dgm:pt>
    <dgm:pt modelId="{2A8C5B7D-D5D1-441D-9FBB-76CC0200CDBD}" type="parTrans" cxnId="{9DA612C1-4A4A-4CB9-B2B2-4D68D0D0D420}">
      <dgm:prSet/>
      <dgm:spPr/>
      <dgm:t>
        <a:bodyPr/>
        <a:lstStyle/>
        <a:p>
          <a:endParaRPr lang="en-US"/>
        </a:p>
      </dgm:t>
    </dgm:pt>
    <dgm:pt modelId="{0F45669D-92E2-4D62-B190-664D3C7E770D}" type="sibTrans" cxnId="{9DA612C1-4A4A-4CB9-B2B2-4D68D0D0D420}">
      <dgm:prSet/>
      <dgm:spPr/>
      <dgm:t>
        <a:bodyPr/>
        <a:lstStyle/>
        <a:p>
          <a:endParaRPr lang="en-US"/>
        </a:p>
      </dgm:t>
    </dgm:pt>
    <dgm:pt modelId="{E960F010-D4B4-4E21-B892-D02D9C43295E}" type="pres">
      <dgm:prSet presAssocID="{DB75F399-C295-4B29-8F4F-812BF726B8FD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C4CE6AA-A6FD-4620-A95E-E866F49D895C}" type="pres">
      <dgm:prSet presAssocID="{DB75F399-C295-4B29-8F4F-812BF726B8FD}" presName="ribbon" presStyleLbl="node1" presStyleIdx="0" presStyleCnt="1"/>
      <dgm:spPr/>
    </dgm:pt>
    <dgm:pt modelId="{B4EFEA62-8D69-4572-A007-5AE10C26E696}" type="pres">
      <dgm:prSet presAssocID="{DB75F399-C295-4B29-8F4F-812BF726B8FD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04ADAC-71DC-4831-933A-C38482B1F4B9}" type="pres">
      <dgm:prSet presAssocID="{DB75F399-C295-4B29-8F4F-812BF726B8FD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B1D6787-B6EA-4850-BF2A-AEA33909889A}" type="presOf" srcId="{8BEEBFA0-8568-4446-AF5B-CA0F0D5C08A0}" destId="{6804ADAC-71DC-4831-933A-C38482B1F4B9}" srcOrd="0" destOrd="0" presId="urn:microsoft.com/office/officeart/2005/8/layout/arrow6"/>
    <dgm:cxn modelId="{FC0E17BD-D93F-4BEC-BD3B-DD9ECFBE1E75}" srcId="{DB75F399-C295-4B29-8F4F-812BF726B8FD}" destId="{2544CDA3-97E8-4E3E-8A0E-C104A9C8DAC9}" srcOrd="0" destOrd="0" parTransId="{1E26283B-F0ED-4D60-9AAA-C78508756608}" sibTransId="{76EFE85E-C37E-4D71-A863-728342F60F86}"/>
    <dgm:cxn modelId="{9DA612C1-4A4A-4CB9-B2B2-4D68D0D0D420}" srcId="{DB75F399-C295-4B29-8F4F-812BF726B8FD}" destId="{8BEEBFA0-8568-4446-AF5B-CA0F0D5C08A0}" srcOrd="1" destOrd="0" parTransId="{2A8C5B7D-D5D1-441D-9FBB-76CC0200CDBD}" sibTransId="{0F45669D-92E2-4D62-B190-664D3C7E770D}"/>
    <dgm:cxn modelId="{26DB9FBD-A048-42F5-A2FB-EE855A068184}" type="presOf" srcId="{DB75F399-C295-4B29-8F4F-812BF726B8FD}" destId="{E960F010-D4B4-4E21-B892-D02D9C43295E}" srcOrd="0" destOrd="0" presId="urn:microsoft.com/office/officeart/2005/8/layout/arrow6"/>
    <dgm:cxn modelId="{6E8628A1-51E4-411A-BC2F-8D4D16991ABD}" type="presOf" srcId="{2544CDA3-97E8-4E3E-8A0E-C104A9C8DAC9}" destId="{B4EFEA62-8D69-4572-A007-5AE10C26E696}" srcOrd="0" destOrd="0" presId="urn:microsoft.com/office/officeart/2005/8/layout/arrow6"/>
    <dgm:cxn modelId="{FA476AF0-4FAF-4D71-A9D6-E552C40E2E20}" type="presParOf" srcId="{E960F010-D4B4-4E21-B892-D02D9C43295E}" destId="{0C4CE6AA-A6FD-4620-A95E-E866F49D895C}" srcOrd="0" destOrd="0" presId="urn:microsoft.com/office/officeart/2005/8/layout/arrow6"/>
    <dgm:cxn modelId="{C3F51FE5-1F08-47B3-BBA5-3F56D228C23F}" type="presParOf" srcId="{E960F010-D4B4-4E21-B892-D02D9C43295E}" destId="{B4EFEA62-8D69-4572-A007-5AE10C26E696}" srcOrd="1" destOrd="0" presId="urn:microsoft.com/office/officeart/2005/8/layout/arrow6"/>
    <dgm:cxn modelId="{D74E1E44-B85B-4757-8AF4-2D99C262DD65}" type="presParOf" srcId="{E960F010-D4B4-4E21-B892-D02D9C43295E}" destId="{6804ADAC-71DC-4831-933A-C38482B1F4B9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B99C9DA1-605F-42E1-AD71-416470428041}" type="doc">
      <dgm:prSet loTypeId="urn:microsoft.com/office/officeart/2005/8/layout/arrow6" loCatId="process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FE862045-29A5-46C3-9DEF-99FB25C031CB}">
      <dgm:prSet phldrT="[Text]"/>
      <dgm:spPr/>
      <dgm:t>
        <a:bodyPr/>
        <a:lstStyle/>
        <a:p>
          <a:r>
            <a:rPr lang="fa-IR" dirty="0" smtClean="0"/>
            <a:t>اسلام بازیچه ی دست قدرتها،مایه ی شادی دشمنان خدا،اسلام وابسته به دستگاه های استعماری وفهدگونه،بی تفاوتی در مقابل ظلم و زیاده خواهی</a:t>
          </a:r>
          <a:endParaRPr lang="en-US" dirty="0"/>
        </a:p>
      </dgm:t>
    </dgm:pt>
    <dgm:pt modelId="{273F30F7-A063-4686-BA3F-CC6AB91F3ED5}" type="parTrans" cxnId="{CED36C2D-96C5-43D3-A047-4144A754E95A}">
      <dgm:prSet/>
      <dgm:spPr/>
      <dgm:t>
        <a:bodyPr/>
        <a:lstStyle/>
        <a:p>
          <a:endParaRPr lang="en-US"/>
        </a:p>
      </dgm:t>
    </dgm:pt>
    <dgm:pt modelId="{EAE71F86-B078-48FF-9476-E96A01C45D66}" type="sibTrans" cxnId="{CED36C2D-96C5-43D3-A047-4144A754E95A}">
      <dgm:prSet/>
      <dgm:spPr/>
      <dgm:t>
        <a:bodyPr/>
        <a:lstStyle/>
        <a:p>
          <a:endParaRPr lang="en-US"/>
        </a:p>
      </dgm:t>
    </dgm:pt>
    <dgm:pt modelId="{504F7688-B37B-4DD4-9203-5BAFF7BDAB76}">
      <dgm:prSet phldrT="[Text]"/>
      <dgm:spPr/>
      <dgm:t>
        <a:bodyPr/>
        <a:lstStyle/>
        <a:p>
          <a:r>
            <a:rPr lang="fa-IR" dirty="0" smtClean="0"/>
            <a:t>اسلام نجات بخش محرومین،مدافع مظلوم وناسازگاربا ظالم،اعتقادبه آزادی و عدالت طلبی</a:t>
          </a:r>
          <a:endParaRPr lang="en-US" dirty="0"/>
        </a:p>
      </dgm:t>
    </dgm:pt>
    <dgm:pt modelId="{4102D151-3D54-4B6A-BDDB-FD7065C2CA10}" type="parTrans" cxnId="{D393040E-E560-4CDA-B05F-68149D1F5B0C}">
      <dgm:prSet/>
      <dgm:spPr/>
      <dgm:t>
        <a:bodyPr/>
        <a:lstStyle/>
        <a:p>
          <a:endParaRPr lang="en-US"/>
        </a:p>
      </dgm:t>
    </dgm:pt>
    <dgm:pt modelId="{18190A4D-5997-4F4A-A9D2-73C03DD1D028}" type="sibTrans" cxnId="{D393040E-E560-4CDA-B05F-68149D1F5B0C}">
      <dgm:prSet/>
      <dgm:spPr/>
      <dgm:t>
        <a:bodyPr/>
        <a:lstStyle/>
        <a:p>
          <a:endParaRPr lang="en-US"/>
        </a:p>
      </dgm:t>
    </dgm:pt>
    <dgm:pt modelId="{EF369674-81CF-4F74-A99C-539325425751}" type="pres">
      <dgm:prSet presAssocID="{B99C9DA1-605F-42E1-AD71-416470428041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2867EA7-1F89-4714-857A-B4A619EECCFC}" type="pres">
      <dgm:prSet presAssocID="{B99C9DA1-605F-42E1-AD71-416470428041}" presName="ribbon" presStyleLbl="node1" presStyleIdx="0" presStyleCnt="1"/>
      <dgm:spPr/>
    </dgm:pt>
    <dgm:pt modelId="{B4DFCAF3-1C18-47F2-9DAB-3BC5727DBC87}" type="pres">
      <dgm:prSet presAssocID="{B99C9DA1-605F-42E1-AD71-416470428041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BD2D23-F7E4-4C5C-88F9-5BB8F0D5B021}" type="pres">
      <dgm:prSet presAssocID="{B99C9DA1-605F-42E1-AD71-416470428041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6892C08-3AAF-4019-BEE4-46E1AA00DBC6}" type="presOf" srcId="{FE862045-29A5-46C3-9DEF-99FB25C031CB}" destId="{B4DFCAF3-1C18-47F2-9DAB-3BC5727DBC87}" srcOrd="0" destOrd="0" presId="urn:microsoft.com/office/officeart/2005/8/layout/arrow6"/>
    <dgm:cxn modelId="{D393040E-E560-4CDA-B05F-68149D1F5B0C}" srcId="{B99C9DA1-605F-42E1-AD71-416470428041}" destId="{504F7688-B37B-4DD4-9203-5BAFF7BDAB76}" srcOrd="1" destOrd="0" parTransId="{4102D151-3D54-4B6A-BDDB-FD7065C2CA10}" sibTransId="{18190A4D-5997-4F4A-A9D2-73C03DD1D028}"/>
    <dgm:cxn modelId="{417B9D5D-12CE-4DB7-9222-E5C3A795A53C}" type="presOf" srcId="{B99C9DA1-605F-42E1-AD71-416470428041}" destId="{EF369674-81CF-4F74-A99C-539325425751}" srcOrd="0" destOrd="0" presId="urn:microsoft.com/office/officeart/2005/8/layout/arrow6"/>
    <dgm:cxn modelId="{005F5989-ACED-4CF4-9144-9BA011ED3CE2}" type="presOf" srcId="{504F7688-B37B-4DD4-9203-5BAFF7BDAB76}" destId="{ECBD2D23-F7E4-4C5C-88F9-5BB8F0D5B021}" srcOrd="0" destOrd="0" presId="urn:microsoft.com/office/officeart/2005/8/layout/arrow6"/>
    <dgm:cxn modelId="{CED36C2D-96C5-43D3-A047-4144A754E95A}" srcId="{B99C9DA1-605F-42E1-AD71-416470428041}" destId="{FE862045-29A5-46C3-9DEF-99FB25C031CB}" srcOrd="0" destOrd="0" parTransId="{273F30F7-A063-4686-BA3F-CC6AB91F3ED5}" sibTransId="{EAE71F86-B078-48FF-9476-E96A01C45D66}"/>
    <dgm:cxn modelId="{CEA75161-60CE-4B38-A3A8-D2F22BABE8B6}" type="presParOf" srcId="{EF369674-81CF-4F74-A99C-539325425751}" destId="{F2867EA7-1F89-4714-857A-B4A619EECCFC}" srcOrd="0" destOrd="0" presId="urn:microsoft.com/office/officeart/2005/8/layout/arrow6"/>
    <dgm:cxn modelId="{7F4CA321-56DF-4B0A-A7E9-E410194321A1}" type="presParOf" srcId="{EF369674-81CF-4F74-A99C-539325425751}" destId="{B4DFCAF3-1C18-47F2-9DAB-3BC5727DBC87}" srcOrd="1" destOrd="0" presId="urn:microsoft.com/office/officeart/2005/8/layout/arrow6"/>
    <dgm:cxn modelId="{8F95EA99-F7C5-4463-AC35-8A91B6D92EEE}" type="presParOf" srcId="{EF369674-81CF-4F74-A99C-539325425751}" destId="{ECBD2D23-F7E4-4C5C-88F9-5BB8F0D5B021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703964AF-A47B-468F-9BFD-D2F6857FCED8}" type="doc">
      <dgm:prSet loTypeId="urn:microsoft.com/office/officeart/2005/8/layout/arrow6" loCatId="process" qsTypeId="urn:microsoft.com/office/officeart/2005/8/quickstyle/simple1" qsCatId="simple" csTypeId="urn:microsoft.com/office/officeart/2005/8/colors/colorful1#4" csCatId="colorful" phldr="1"/>
      <dgm:spPr/>
      <dgm:t>
        <a:bodyPr/>
        <a:lstStyle/>
        <a:p>
          <a:endParaRPr lang="en-US"/>
        </a:p>
      </dgm:t>
    </dgm:pt>
    <dgm:pt modelId="{70C5E479-B39A-491D-86CB-82A345CDB733}">
      <dgm:prSet phldrT="[Text]"/>
      <dgm:spPr/>
      <dgm:t>
        <a:bodyPr/>
        <a:lstStyle/>
        <a:p>
          <a:r>
            <a:rPr lang="fa-IR" dirty="0" smtClean="0"/>
            <a:t>اسلام آشتی با امریکا ورژیم صهیونیستی وناتو</a:t>
          </a:r>
          <a:r>
            <a:rPr lang="fa-IR" dirty="0" smtClean="0">
              <a:hlinkClick xmlns:r="http://schemas.openxmlformats.org/officeDocument/2006/relationships" r:id="rId1" action="ppaction://hlinkfile"/>
            </a:rPr>
            <a:t> و جنگ های قبیله ای </a:t>
          </a:r>
          <a:r>
            <a:rPr lang="fa-IR" dirty="0" smtClean="0"/>
            <a:t>با مسلمانان،</a:t>
          </a:r>
          <a:r>
            <a:rPr lang="fa-IR" dirty="0" smtClean="0">
              <a:hlinkClick xmlns:r="http://schemas.openxmlformats.org/officeDocument/2006/relationships" r:id="rId1" action="ppaction://hlinkfile"/>
            </a:rPr>
            <a:t>اشدّا با مومنین ورحما باکفار</a:t>
          </a:r>
          <a:endParaRPr lang="en-US" dirty="0"/>
        </a:p>
      </dgm:t>
    </dgm:pt>
    <dgm:pt modelId="{6A3761F5-5849-4D86-9568-A877FB026BD9}" type="parTrans" cxnId="{1D9C0A88-6FC2-48FB-803A-DCFFF52D462F}">
      <dgm:prSet/>
      <dgm:spPr/>
      <dgm:t>
        <a:bodyPr/>
        <a:lstStyle/>
        <a:p>
          <a:endParaRPr lang="en-US"/>
        </a:p>
      </dgm:t>
    </dgm:pt>
    <dgm:pt modelId="{BA34E657-A1DC-4793-8806-16AFBD00729C}" type="sibTrans" cxnId="{1D9C0A88-6FC2-48FB-803A-DCFFF52D462F}">
      <dgm:prSet/>
      <dgm:spPr/>
      <dgm:t>
        <a:bodyPr/>
        <a:lstStyle/>
        <a:p>
          <a:endParaRPr lang="en-US"/>
        </a:p>
      </dgm:t>
    </dgm:pt>
    <dgm:pt modelId="{654FFCF9-36DC-47A1-86C9-415E314B0B1F}">
      <dgm:prSet phldrT="[Text]"/>
      <dgm:spPr/>
      <dgm:t>
        <a:bodyPr/>
        <a:lstStyle/>
        <a:p>
          <a:r>
            <a:rPr lang="fa-IR" dirty="0" smtClean="0"/>
            <a:t>اسلام تکیه بر مشترکات شیعه و سنی و پرهیز از جریحه دار کردن احساسات دیگر مسلمانان</a:t>
          </a:r>
          <a:endParaRPr lang="en-US" dirty="0"/>
        </a:p>
      </dgm:t>
    </dgm:pt>
    <dgm:pt modelId="{29254C3C-BE74-4E71-AAC7-5A7670F53798}" type="parTrans" cxnId="{AF82C292-EC5E-494F-A503-F36FA20D0FFB}">
      <dgm:prSet/>
      <dgm:spPr/>
      <dgm:t>
        <a:bodyPr/>
        <a:lstStyle/>
        <a:p>
          <a:endParaRPr lang="en-US"/>
        </a:p>
      </dgm:t>
    </dgm:pt>
    <dgm:pt modelId="{9958F3C8-9E72-4464-8AEF-18E326A94D12}" type="sibTrans" cxnId="{AF82C292-EC5E-494F-A503-F36FA20D0FFB}">
      <dgm:prSet/>
      <dgm:spPr/>
      <dgm:t>
        <a:bodyPr/>
        <a:lstStyle/>
        <a:p>
          <a:endParaRPr lang="en-US"/>
        </a:p>
      </dgm:t>
    </dgm:pt>
    <dgm:pt modelId="{F5CAE0C8-7460-4423-AD15-318FB23FC23A}" type="pres">
      <dgm:prSet presAssocID="{703964AF-A47B-468F-9BFD-D2F6857FCED8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A40548E-5537-4BD0-A4C0-60030A6075E0}" type="pres">
      <dgm:prSet presAssocID="{703964AF-A47B-468F-9BFD-D2F6857FCED8}" presName="ribbon" presStyleLbl="node1" presStyleIdx="0" presStyleCnt="1"/>
      <dgm:spPr/>
    </dgm:pt>
    <dgm:pt modelId="{FB3F23D6-7717-4908-9962-D1158D4D5D9E}" type="pres">
      <dgm:prSet presAssocID="{703964AF-A47B-468F-9BFD-D2F6857FCED8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35EF1E-0FF8-4A7E-83BB-2CF09F76FD6E}" type="pres">
      <dgm:prSet presAssocID="{703964AF-A47B-468F-9BFD-D2F6857FCED8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C33D492-80B1-415C-96FB-79A23271B22D}" type="presOf" srcId="{70C5E479-B39A-491D-86CB-82A345CDB733}" destId="{FB3F23D6-7717-4908-9962-D1158D4D5D9E}" srcOrd="0" destOrd="0" presId="urn:microsoft.com/office/officeart/2005/8/layout/arrow6"/>
    <dgm:cxn modelId="{3965A331-A293-4AA3-B1A9-30F48F16CC79}" type="presOf" srcId="{654FFCF9-36DC-47A1-86C9-415E314B0B1F}" destId="{A935EF1E-0FF8-4A7E-83BB-2CF09F76FD6E}" srcOrd="0" destOrd="0" presId="urn:microsoft.com/office/officeart/2005/8/layout/arrow6"/>
    <dgm:cxn modelId="{8F0190DA-2F18-4E50-9C03-57E21F82A88A}" type="presOf" srcId="{703964AF-A47B-468F-9BFD-D2F6857FCED8}" destId="{F5CAE0C8-7460-4423-AD15-318FB23FC23A}" srcOrd="0" destOrd="0" presId="urn:microsoft.com/office/officeart/2005/8/layout/arrow6"/>
    <dgm:cxn modelId="{1D9C0A88-6FC2-48FB-803A-DCFFF52D462F}" srcId="{703964AF-A47B-468F-9BFD-D2F6857FCED8}" destId="{70C5E479-B39A-491D-86CB-82A345CDB733}" srcOrd="0" destOrd="0" parTransId="{6A3761F5-5849-4D86-9568-A877FB026BD9}" sibTransId="{BA34E657-A1DC-4793-8806-16AFBD00729C}"/>
    <dgm:cxn modelId="{AF82C292-EC5E-494F-A503-F36FA20D0FFB}" srcId="{703964AF-A47B-468F-9BFD-D2F6857FCED8}" destId="{654FFCF9-36DC-47A1-86C9-415E314B0B1F}" srcOrd="1" destOrd="0" parTransId="{29254C3C-BE74-4E71-AAC7-5A7670F53798}" sibTransId="{9958F3C8-9E72-4464-8AEF-18E326A94D12}"/>
    <dgm:cxn modelId="{6F7A72DE-FB32-4306-A3BE-345F1909CC58}" type="presParOf" srcId="{F5CAE0C8-7460-4423-AD15-318FB23FC23A}" destId="{1A40548E-5537-4BD0-A4C0-60030A6075E0}" srcOrd="0" destOrd="0" presId="urn:microsoft.com/office/officeart/2005/8/layout/arrow6"/>
    <dgm:cxn modelId="{0F87A7C1-38E7-486F-8F1E-BADD0793D9C5}" type="presParOf" srcId="{F5CAE0C8-7460-4423-AD15-318FB23FC23A}" destId="{FB3F23D6-7717-4908-9962-D1158D4D5D9E}" srcOrd="1" destOrd="0" presId="urn:microsoft.com/office/officeart/2005/8/layout/arrow6"/>
    <dgm:cxn modelId="{6EB732ED-97D6-4413-870E-C02F5C524F59}" type="presParOf" srcId="{F5CAE0C8-7460-4423-AD15-318FB23FC23A}" destId="{A935EF1E-0FF8-4A7E-83BB-2CF09F76FD6E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4547E89D-37AB-4545-8181-8BCDAE3B62B3}" type="doc">
      <dgm:prSet loTypeId="urn:microsoft.com/office/officeart/2005/8/layout/radial1" loCatId="relationship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0B449D3-9EBC-46EC-B175-A12BBC31A53D}">
      <dgm:prSet phldrT="[Text]"/>
      <dgm:spPr/>
      <dgm:t>
        <a:bodyPr/>
        <a:lstStyle/>
        <a:p>
          <a:r>
            <a:rPr lang="fa-IR" dirty="0" smtClean="0"/>
            <a:t>ستون اصلی تقویت ایمان دینی است</a:t>
          </a:r>
          <a:endParaRPr lang="en-US" dirty="0"/>
        </a:p>
      </dgm:t>
    </dgm:pt>
    <dgm:pt modelId="{A8D5F56F-2D29-4836-A4CD-C2D6FB3B19AD}" type="parTrans" cxnId="{D12B8EE0-6988-4BBD-9671-4CFC62B01C15}">
      <dgm:prSet/>
      <dgm:spPr/>
      <dgm:t>
        <a:bodyPr/>
        <a:lstStyle/>
        <a:p>
          <a:endParaRPr lang="en-US"/>
        </a:p>
      </dgm:t>
    </dgm:pt>
    <dgm:pt modelId="{2CE31914-CEB8-4C2D-A57F-46DBC75068B5}" type="sibTrans" cxnId="{D12B8EE0-6988-4BBD-9671-4CFC62B01C15}">
      <dgm:prSet/>
      <dgm:spPr/>
      <dgm:t>
        <a:bodyPr/>
        <a:lstStyle/>
        <a:p>
          <a:endParaRPr lang="en-US"/>
        </a:p>
      </dgm:t>
    </dgm:pt>
    <dgm:pt modelId="{D1358880-3CFE-4D29-B61B-FD4CA205BA7D}">
      <dgm:prSet phldrT="[Text]"/>
      <dgm:spPr/>
      <dgm:t>
        <a:bodyPr/>
        <a:lstStyle/>
        <a:p>
          <a:r>
            <a:rPr lang="fa-IR" dirty="0" smtClean="0"/>
            <a:t>تقویت ایمان دینی</a:t>
          </a:r>
          <a:endParaRPr lang="en-US" dirty="0"/>
        </a:p>
      </dgm:t>
    </dgm:pt>
    <dgm:pt modelId="{0D1FB0AB-5849-47E8-A341-795E917E362B}" type="parTrans" cxnId="{8EB39BA8-1380-45E2-8E66-4B269BD567F8}">
      <dgm:prSet/>
      <dgm:spPr/>
      <dgm:t>
        <a:bodyPr/>
        <a:lstStyle/>
        <a:p>
          <a:endParaRPr lang="en-US"/>
        </a:p>
      </dgm:t>
    </dgm:pt>
    <dgm:pt modelId="{9D06822A-B424-4CF7-9C1A-CA0673F32747}" type="sibTrans" cxnId="{8EB39BA8-1380-45E2-8E66-4B269BD567F8}">
      <dgm:prSet/>
      <dgm:spPr/>
      <dgm:t>
        <a:bodyPr/>
        <a:lstStyle/>
        <a:p>
          <a:endParaRPr lang="en-US"/>
        </a:p>
      </dgm:t>
    </dgm:pt>
    <dgm:pt modelId="{F96B8658-6395-4A34-A145-E4DBEE634372}">
      <dgm:prSet phldrT="[Text]"/>
      <dgm:spPr/>
      <dgm:t>
        <a:bodyPr/>
        <a:lstStyle/>
        <a:p>
          <a:r>
            <a:rPr lang="fa-IR" dirty="0" smtClean="0"/>
            <a:t>عدالت</a:t>
          </a:r>
          <a:endParaRPr lang="en-US" dirty="0"/>
        </a:p>
      </dgm:t>
    </dgm:pt>
    <dgm:pt modelId="{50F8972A-0887-4CC9-87FC-F9379E62D56B}" type="parTrans" cxnId="{1964F12B-C0B1-4C95-B98B-2CC7E3C02511}">
      <dgm:prSet/>
      <dgm:spPr/>
      <dgm:t>
        <a:bodyPr/>
        <a:lstStyle/>
        <a:p>
          <a:endParaRPr lang="en-US"/>
        </a:p>
      </dgm:t>
    </dgm:pt>
    <dgm:pt modelId="{5E28CCAC-C095-4A3A-BF9D-3ED525B24DB0}" type="sibTrans" cxnId="{1964F12B-C0B1-4C95-B98B-2CC7E3C02511}">
      <dgm:prSet/>
      <dgm:spPr/>
      <dgm:t>
        <a:bodyPr/>
        <a:lstStyle/>
        <a:p>
          <a:endParaRPr lang="en-US"/>
        </a:p>
      </dgm:t>
    </dgm:pt>
    <dgm:pt modelId="{4D98F134-A8B3-443E-A803-767B5549E8C4}">
      <dgm:prSet phldrT="[Text]"/>
      <dgm:spPr/>
      <dgm:t>
        <a:bodyPr/>
        <a:lstStyle/>
        <a:p>
          <a:r>
            <a:rPr lang="fa-IR" dirty="0" smtClean="0"/>
            <a:t>علم</a:t>
          </a:r>
          <a:endParaRPr lang="en-US" dirty="0"/>
        </a:p>
      </dgm:t>
    </dgm:pt>
    <dgm:pt modelId="{2A926508-CCB6-4BFC-A7D6-8BCDFFEBE42F}" type="parTrans" cxnId="{D4B1FC65-0053-4049-8104-BE8F6F99BCCA}">
      <dgm:prSet/>
      <dgm:spPr/>
      <dgm:t>
        <a:bodyPr/>
        <a:lstStyle/>
        <a:p>
          <a:endParaRPr lang="en-US"/>
        </a:p>
      </dgm:t>
    </dgm:pt>
    <dgm:pt modelId="{F162519C-364F-4EFE-941B-3A29893C4B80}" type="sibTrans" cxnId="{D4B1FC65-0053-4049-8104-BE8F6F99BCCA}">
      <dgm:prSet/>
      <dgm:spPr/>
      <dgm:t>
        <a:bodyPr/>
        <a:lstStyle/>
        <a:p>
          <a:endParaRPr lang="en-US"/>
        </a:p>
      </dgm:t>
    </dgm:pt>
    <dgm:pt modelId="{86E00ADE-262F-4C2C-808B-77D17D19E45A}">
      <dgm:prSet phldrT="[Text]"/>
      <dgm:spPr/>
      <dgm:t>
        <a:bodyPr/>
        <a:lstStyle/>
        <a:p>
          <a:r>
            <a:rPr lang="fa-IR" dirty="0" smtClean="0"/>
            <a:t>اتحادملی وآرامش در کشور</a:t>
          </a:r>
          <a:endParaRPr lang="en-US" dirty="0"/>
        </a:p>
      </dgm:t>
    </dgm:pt>
    <dgm:pt modelId="{0FBC590F-6438-46C7-861B-620AF8DBF0DC}" type="parTrans" cxnId="{3F6A0325-B8D1-4E06-BD6B-61DB67EA81E0}">
      <dgm:prSet/>
      <dgm:spPr/>
      <dgm:t>
        <a:bodyPr/>
        <a:lstStyle/>
        <a:p>
          <a:endParaRPr lang="en-US"/>
        </a:p>
      </dgm:t>
    </dgm:pt>
    <dgm:pt modelId="{6C9B5478-766D-4C4F-B4BA-7AE304A03281}" type="sibTrans" cxnId="{3F6A0325-B8D1-4E06-BD6B-61DB67EA81E0}">
      <dgm:prSet/>
      <dgm:spPr/>
      <dgm:t>
        <a:bodyPr/>
        <a:lstStyle/>
        <a:p>
          <a:endParaRPr lang="en-US"/>
        </a:p>
      </dgm:t>
    </dgm:pt>
    <dgm:pt modelId="{1A29F8C3-DA69-4A1E-8614-94462C9B0D5A}" type="pres">
      <dgm:prSet presAssocID="{4547E89D-37AB-4545-8181-8BCDAE3B62B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04624BD-6585-4308-BE5B-A837CBC40EB4}" type="pres">
      <dgm:prSet presAssocID="{20B449D3-9EBC-46EC-B175-A12BBC31A53D}" presName="centerShape" presStyleLbl="node0" presStyleIdx="0" presStyleCnt="1"/>
      <dgm:spPr/>
      <dgm:t>
        <a:bodyPr/>
        <a:lstStyle/>
        <a:p>
          <a:endParaRPr lang="en-US"/>
        </a:p>
      </dgm:t>
    </dgm:pt>
    <dgm:pt modelId="{0DFB69A1-E010-4E17-9AA0-E7360AEA88EE}" type="pres">
      <dgm:prSet presAssocID="{0D1FB0AB-5849-47E8-A341-795E917E362B}" presName="Name9" presStyleLbl="parChTrans1D2" presStyleIdx="0" presStyleCnt="4"/>
      <dgm:spPr/>
      <dgm:t>
        <a:bodyPr/>
        <a:lstStyle/>
        <a:p>
          <a:endParaRPr lang="en-US"/>
        </a:p>
      </dgm:t>
    </dgm:pt>
    <dgm:pt modelId="{5958D0C9-AD3A-4A80-84B1-E7CAFA742520}" type="pres">
      <dgm:prSet presAssocID="{0D1FB0AB-5849-47E8-A341-795E917E362B}" presName="connTx" presStyleLbl="parChTrans1D2" presStyleIdx="0" presStyleCnt="4"/>
      <dgm:spPr/>
      <dgm:t>
        <a:bodyPr/>
        <a:lstStyle/>
        <a:p>
          <a:endParaRPr lang="en-US"/>
        </a:p>
      </dgm:t>
    </dgm:pt>
    <dgm:pt modelId="{957ECCD6-42D4-4AC0-A6C6-21436E38E9C2}" type="pres">
      <dgm:prSet presAssocID="{D1358880-3CFE-4D29-B61B-FD4CA205BA7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F29C3F-BFBC-4CBA-AEE4-DA0ADD92971C}" type="pres">
      <dgm:prSet presAssocID="{50F8972A-0887-4CC9-87FC-F9379E62D56B}" presName="Name9" presStyleLbl="parChTrans1D2" presStyleIdx="1" presStyleCnt="4"/>
      <dgm:spPr/>
      <dgm:t>
        <a:bodyPr/>
        <a:lstStyle/>
        <a:p>
          <a:endParaRPr lang="en-US"/>
        </a:p>
      </dgm:t>
    </dgm:pt>
    <dgm:pt modelId="{38DCB3A2-8825-44AA-A3CB-75337B1B983C}" type="pres">
      <dgm:prSet presAssocID="{50F8972A-0887-4CC9-87FC-F9379E62D56B}" presName="connTx" presStyleLbl="parChTrans1D2" presStyleIdx="1" presStyleCnt="4"/>
      <dgm:spPr/>
      <dgm:t>
        <a:bodyPr/>
        <a:lstStyle/>
        <a:p>
          <a:endParaRPr lang="en-US"/>
        </a:p>
      </dgm:t>
    </dgm:pt>
    <dgm:pt modelId="{6D6E2E7C-0D49-44F7-BC91-F2F3290A4C67}" type="pres">
      <dgm:prSet presAssocID="{F96B8658-6395-4A34-A145-E4DBEE63437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FC2AD3-3E42-4FDE-8FDB-0C03908CE4E5}" type="pres">
      <dgm:prSet presAssocID="{2A926508-CCB6-4BFC-A7D6-8BCDFFEBE42F}" presName="Name9" presStyleLbl="parChTrans1D2" presStyleIdx="2" presStyleCnt="4"/>
      <dgm:spPr/>
      <dgm:t>
        <a:bodyPr/>
        <a:lstStyle/>
        <a:p>
          <a:endParaRPr lang="en-US"/>
        </a:p>
      </dgm:t>
    </dgm:pt>
    <dgm:pt modelId="{B34D046E-A2A7-4308-809B-2D87D6469ED7}" type="pres">
      <dgm:prSet presAssocID="{2A926508-CCB6-4BFC-A7D6-8BCDFFEBE42F}" presName="connTx" presStyleLbl="parChTrans1D2" presStyleIdx="2" presStyleCnt="4"/>
      <dgm:spPr/>
      <dgm:t>
        <a:bodyPr/>
        <a:lstStyle/>
        <a:p>
          <a:endParaRPr lang="en-US"/>
        </a:p>
      </dgm:t>
    </dgm:pt>
    <dgm:pt modelId="{881209D9-B41A-4F6E-8147-0271CB2271ED}" type="pres">
      <dgm:prSet presAssocID="{4D98F134-A8B3-443E-A803-767B5549E8C4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34B2A2-12EC-4218-9A61-C14CEF862A83}" type="pres">
      <dgm:prSet presAssocID="{0FBC590F-6438-46C7-861B-620AF8DBF0DC}" presName="Name9" presStyleLbl="parChTrans1D2" presStyleIdx="3" presStyleCnt="4"/>
      <dgm:spPr/>
      <dgm:t>
        <a:bodyPr/>
        <a:lstStyle/>
        <a:p>
          <a:endParaRPr lang="en-US"/>
        </a:p>
      </dgm:t>
    </dgm:pt>
    <dgm:pt modelId="{C80C5718-3BE4-4E6B-9C5C-B6149347755D}" type="pres">
      <dgm:prSet presAssocID="{0FBC590F-6438-46C7-861B-620AF8DBF0DC}" presName="connTx" presStyleLbl="parChTrans1D2" presStyleIdx="3" presStyleCnt="4"/>
      <dgm:spPr/>
      <dgm:t>
        <a:bodyPr/>
        <a:lstStyle/>
        <a:p>
          <a:endParaRPr lang="en-US"/>
        </a:p>
      </dgm:t>
    </dgm:pt>
    <dgm:pt modelId="{4D80AAF7-AAF9-4483-9291-ED0CA6976BB1}" type="pres">
      <dgm:prSet presAssocID="{86E00ADE-262F-4C2C-808B-77D17D19E45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C84B2D4-A121-4CCC-969F-D75F3FAA7081}" type="presOf" srcId="{4547E89D-37AB-4545-8181-8BCDAE3B62B3}" destId="{1A29F8C3-DA69-4A1E-8614-94462C9B0D5A}" srcOrd="0" destOrd="0" presId="urn:microsoft.com/office/officeart/2005/8/layout/radial1"/>
    <dgm:cxn modelId="{105EB49F-304C-47CB-9AED-E049C099655A}" type="presOf" srcId="{0FBC590F-6438-46C7-861B-620AF8DBF0DC}" destId="{C80C5718-3BE4-4E6B-9C5C-B6149347755D}" srcOrd="1" destOrd="0" presId="urn:microsoft.com/office/officeart/2005/8/layout/radial1"/>
    <dgm:cxn modelId="{5CAD9BED-8D98-4E70-84CE-2AC6BDD8C1CB}" type="presOf" srcId="{50F8972A-0887-4CC9-87FC-F9379E62D56B}" destId="{38DCB3A2-8825-44AA-A3CB-75337B1B983C}" srcOrd="1" destOrd="0" presId="urn:microsoft.com/office/officeart/2005/8/layout/radial1"/>
    <dgm:cxn modelId="{EA7EFB7A-D98B-4C77-9DE1-C298F0EF9E5D}" type="presOf" srcId="{2A926508-CCB6-4BFC-A7D6-8BCDFFEBE42F}" destId="{42FC2AD3-3E42-4FDE-8FDB-0C03908CE4E5}" srcOrd="0" destOrd="0" presId="urn:microsoft.com/office/officeart/2005/8/layout/radial1"/>
    <dgm:cxn modelId="{7BFBE9A0-1041-4A16-95D0-D93E6A8AB0B8}" type="presOf" srcId="{20B449D3-9EBC-46EC-B175-A12BBC31A53D}" destId="{204624BD-6585-4308-BE5B-A837CBC40EB4}" srcOrd="0" destOrd="0" presId="urn:microsoft.com/office/officeart/2005/8/layout/radial1"/>
    <dgm:cxn modelId="{773978A3-5C0E-4E06-BD39-86A546E23902}" type="presOf" srcId="{4D98F134-A8B3-443E-A803-767B5549E8C4}" destId="{881209D9-B41A-4F6E-8147-0271CB2271ED}" srcOrd="0" destOrd="0" presId="urn:microsoft.com/office/officeart/2005/8/layout/radial1"/>
    <dgm:cxn modelId="{15CFA8FB-1556-4874-A83F-6A12F8E3A4F6}" type="presOf" srcId="{86E00ADE-262F-4C2C-808B-77D17D19E45A}" destId="{4D80AAF7-AAF9-4483-9291-ED0CA6976BB1}" srcOrd="0" destOrd="0" presId="urn:microsoft.com/office/officeart/2005/8/layout/radial1"/>
    <dgm:cxn modelId="{268FEB2F-FD10-430F-89DB-AFA06D2B24C8}" type="presOf" srcId="{50F8972A-0887-4CC9-87FC-F9379E62D56B}" destId="{EAF29C3F-BFBC-4CBA-AEE4-DA0ADD92971C}" srcOrd="0" destOrd="0" presId="urn:microsoft.com/office/officeart/2005/8/layout/radial1"/>
    <dgm:cxn modelId="{85448CE6-E173-407E-A13D-4717636D9D86}" type="presOf" srcId="{D1358880-3CFE-4D29-B61B-FD4CA205BA7D}" destId="{957ECCD6-42D4-4AC0-A6C6-21436E38E9C2}" srcOrd="0" destOrd="0" presId="urn:microsoft.com/office/officeart/2005/8/layout/radial1"/>
    <dgm:cxn modelId="{C97ADF24-5C3F-4251-9636-BA89448C52E6}" type="presOf" srcId="{0FBC590F-6438-46C7-861B-620AF8DBF0DC}" destId="{7C34B2A2-12EC-4218-9A61-C14CEF862A83}" srcOrd="0" destOrd="0" presId="urn:microsoft.com/office/officeart/2005/8/layout/radial1"/>
    <dgm:cxn modelId="{1964F12B-C0B1-4C95-B98B-2CC7E3C02511}" srcId="{20B449D3-9EBC-46EC-B175-A12BBC31A53D}" destId="{F96B8658-6395-4A34-A145-E4DBEE634372}" srcOrd="1" destOrd="0" parTransId="{50F8972A-0887-4CC9-87FC-F9379E62D56B}" sibTransId="{5E28CCAC-C095-4A3A-BF9D-3ED525B24DB0}"/>
    <dgm:cxn modelId="{61DB6CB3-40EB-43E6-A7E1-17964DA81787}" type="presOf" srcId="{F96B8658-6395-4A34-A145-E4DBEE634372}" destId="{6D6E2E7C-0D49-44F7-BC91-F2F3290A4C67}" srcOrd="0" destOrd="0" presId="urn:microsoft.com/office/officeart/2005/8/layout/radial1"/>
    <dgm:cxn modelId="{14965589-6279-4C7A-98A2-5C938DA187F4}" type="presOf" srcId="{0D1FB0AB-5849-47E8-A341-795E917E362B}" destId="{5958D0C9-AD3A-4A80-84B1-E7CAFA742520}" srcOrd="1" destOrd="0" presId="urn:microsoft.com/office/officeart/2005/8/layout/radial1"/>
    <dgm:cxn modelId="{D4B1FC65-0053-4049-8104-BE8F6F99BCCA}" srcId="{20B449D3-9EBC-46EC-B175-A12BBC31A53D}" destId="{4D98F134-A8B3-443E-A803-767B5549E8C4}" srcOrd="2" destOrd="0" parTransId="{2A926508-CCB6-4BFC-A7D6-8BCDFFEBE42F}" sibTransId="{F162519C-364F-4EFE-941B-3A29893C4B80}"/>
    <dgm:cxn modelId="{D12B8EE0-6988-4BBD-9671-4CFC62B01C15}" srcId="{4547E89D-37AB-4545-8181-8BCDAE3B62B3}" destId="{20B449D3-9EBC-46EC-B175-A12BBC31A53D}" srcOrd="0" destOrd="0" parTransId="{A8D5F56F-2D29-4836-A4CD-C2D6FB3B19AD}" sibTransId="{2CE31914-CEB8-4C2D-A57F-46DBC75068B5}"/>
    <dgm:cxn modelId="{632D478F-3D82-4024-8291-5064CE99AD7F}" type="presOf" srcId="{2A926508-CCB6-4BFC-A7D6-8BCDFFEBE42F}" destId="{B34D046E-A2A7-4308-809B-2D87D6469ED7}" srcOrd="1" destOrd="0" presId="urn:microsoft.com/office/officeart/2005/8/layout/radial1"/>
    <dgm:cxn modelId="{3F6A0325-B8D1-4E06-BD6B-61DB67EA81E0}" srcId="{20B449D3-9EBC-46EC-B175-A12BBC31A53D}" destId="{86E00ADE-262F-4C2C-808B-77D17D19E45A}" srcOrd="3" destOrd="0" parTransId="{0FBC590F-6438-46C7-861B-620AF8DBF0DC}" sibTransId="{6C9B5478-766D-4C4F-B4BA-7AE304A03281}"/>
    <dgm:cxn modelId="{6CD0E437-D8D0-47CF-862D-2ADFB0066229}" type="presOf" srcId="{0D1FB0AB-5849-47E8-A341-795E917E362B}" destId="{0DFB69A1-E010-4E17-9AA0-E7360AEA88EE}" srcOrd="0" destOrd="0" presId="urn:microsoft.com/office/officeart/2005/8/layout/radial1"/>
    <dgm:cxn modelId="{8EB39BA8-1380-45E2-8E66-4B269BD567F8}" srcId="{20B449D3-9EBC-46EC-B175-A12BBC31A53D}" destId="{D1358880-3CFE-4D29-B61B-FD4CA205BA7D}" srcOrd="0" destOrd="0" parTransId="{0D1FB0AB-5849-47E8-A341-795E917E362B}" sibTransId="{9D06822A-B424-4CF7-9C1A-CA0673F32747}"/>
    <dgm:cxn modelId="{E546A471-3D65-4BAA-9E3F-6623D19B2CE8}" type="presParOf" srcId="{1A29F8C3-DA69-4A1E-8614-94462C9B0D5A}" destId="{204624BD-6585-4308-BE5B-A837CBC40EB4}" srcOrd="0" destOrd="0" presId="urn:microsoft.com/office/officeart/2005/8/layout/radial1"/>
    <dgm:cxn modelId="{837510F0-161A-4276-82AD-F1CFD22E63BA}" type="presParOf" srcId="{1A29F8C3-DA69-4A1E-8614-94462C9B0D5A}" destId="{0DFB69A1-E010-4E17-9AA0-E7360AEA88EE}" srcOrd="1" destOrd="0" presId="urn:microsoft.com/office/officeart/2005/8/layout/radial1"/>
    <dgm:cxn modelId="{D216CB8D-2365-40F4-9393-6C034E2C9FD8}" type="presParOf" srcId="{0DFB69A1-E010-4E17-9AA0-E7360AEA88EE}" destId="{5958D0C9-AD3A-4A80-84B1-E7CAFA742520}" srcOrd="0" destOrd="0" presId="urn:microsoft.com/office/officeart/2005/8/layout/radial1"/>
    <dgm:cxn modelId="{9695B85D-A787-4FDD-9E52-E50D68FD00F3}" type="presParOf" srcId="{1A29F8C3-DA69-4A1E-8614-94462C9B0D5A}" destId="{957ECCD6-42D4-4AC0-A6C6-21436E38E9C2}" srcOrd="2" destOrd="0" presId="urn:microsoft.com/office/officeart/2005/8/layout/radial1"/>
    <dgm:cxn modelId="{1721D9F2-89D1-41CB-A1A8-F254C99A15CF}" type="presParOf" srcId="{1A29F8C3-DA69-4A1E-8614-94462C9B0D5A}" destId="{EAF29C3F-BFBC-4CBA-AEE4-DA0ADD92971C}" srcOrd="3" destOrd="0" presId="urn:microsoft.com/office/officeart/2005/8/layout/radial1"/>
    <dgm:cxn modelId="{FDD3A7C1-DC5D-4515-A73B-39C5C9A1E92D}" type="presParOf" srcId="{EAF29C3F-BFBC-4CBA-AEE4-DA0ADD92971C}" destId="{38DCB3A2-8825-44AA-A3CB-75337B1B983C}" srcOrd="0" destOrd="0" presId="urn:microsoft.com/office/officeart/2005/8/layout/radial1"/>
    <dgm:cxn modelId="{9C9CA5CD-0159-4B64-A695-353E0868504B}" type="presParOf" srcId="{1A29F8C3-DA69-4A1E-8614-94462C9B0D5A}" destId="{6D6E2E7C-0D49-44F7-BC91-F2F3290A4C67}" srcOrd="4" destOrd="0" presId="urn:microsoft.com/office/officeart/2005/8/layout/radial1"/>
    <dgm:cxn modelId="{BA2F2C7A-EECE-49DC-8EA6-FBAE15C13B5F}" type="presParOf" srcId="{1A29F8C3-DA69-4A1E-8614-94462C9B0D5A}" destId="{42FC2AD3-3E42-4FDE-8FDB-0C03908CE4E5}" srcOrd="5" destOrd="0" presId="urn:microsoft.com/office/officeart/2005/8/layout/radial1"/>
    <dgm:cxn modelId="{98684F5F-0F1D-4E4B-A676-C918C206CAC8}" type="presParOf" srcId="{42FC2AD3-3E42-4FDE-8FDB-0C03908CE4E5}" destId="{B34D046E-A2A7-4308-809B-2D87D6469ED7}" srcOrd="0" destOrd="0" presId="urn:microsoft.com/office/officeart/2005/8/layout/radial1"/>
    <dgm:cxn modelId="{DE4C285C-66D6-45AE-BE1F-A8528A634C30}" type="presParOf" srcId="{1A29F8C3-DA69-4A1E-8614-94462C9B0D5A}" destId="{881209D9-B41A-4F6E-8147-0271CB2271ED}" srcOrd="6" destOrd="0" presId="urn:microsoft.com/office/officeart/2005/8/layout/radial1"/>
    <dgm:cxn modelId="{089248B4-849A-4DAA-9C34-F2C1C15D3AB2}" type="presParOf" srcId="{1A29F8C3-DA69-4A1E-8614-94462C9B0D5A}" destId="{7C34B2A2-12EC-4218-9A61-C14CEF862A83}" srcOrd="7" destOrd="0" presId="urn:microsoft.com/office/officeart/2005/8/layout/radial1"/>
    <dgm:cxn modelId="{CB9084F8-4E33-4FD0-AEC6-B8899BCB1669}" type="presParOf" srcId="{7C34B2A2-12EC-4218-9A61-C14CEF862A83}" destId="{C80C5718-3BE4-4E6B-9C5C-B6149347755D}" srcOrd="0" destOrd="0" presId="urn:microsoft.com/office/officeart/2005/8/layout/radial1"/>
    <dgm:cxn modelId="{05B69E7A-60C9-4905-BCE5-870DF68F87E6}" type="presParOf" srcId="{1A29F8C3-DA69-4A1E-8614-94462C9B0D5A}" destId="{4D80AAF7-AAF9-4483-9291-ED0CA6976BB1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C50A2FBA-325C-4176-9AD8-91C794EEB2D0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0EDBB6-4AF8-4116-9B86-34C160F1384D}">
      <dgm:prSet phldrT="[Text]"/>
      <dgm:spPr/>
      <dgm:t>
        <a:bodyPr/>
        <a:lstStyle/>
        <a:p>
          <a:r>
            <a:rPr lang="fa-IR" dirty="0" smtClean="0"/>
            <a:t>تبلیغات سازمان دهی شده ی دشمن علیه ایران</a:t>
          </a:r>
          <a:endParaRPr lang="en-US" dirty="0"/>
        </a:p>
      </dgm:t>
    </dgm:pt>
    <dgm:pt modelId="{13D13BFE-C089-4DB6-8015-CE2153CC6495}" type="parTrans" cxnId="{21B2533B-8C76-41AA-9DC0-922053276E0E}">
      <dgm:prSet/>
      <dgm:spPr/>
      <dgm:t>
        <a:bodyPr/>
        <a:lstStyle/>
        <a:p>
          <a:endParaRPr lang="en-US"/>
        </a:p>
      </dgm:t>
    </dgm:pt>
    <dgm:pt modelId="{8841ABA0-66D1-4981-8B81-CE6B96D376DC}" type="sibTrans" cxnId="{21B2533B-8C76-41AA-9DC0-922053276E0E}">
      <dgm:prSet/>
      <dgm:spPr/>
      <dgm:t>
        <a:bodyPr/>
        <a:lstStyle/>
        <a:p>
          <a:endParaRPr lang="en-US"/>
        </a:p>
      </dgm:t>
    </dgm:pt>
    <dgm:pt modelId="{CFE09790-6B89-4716-81BE-E4B4B88E9741}">
      <dgm:prSet phldrT="[Text]"/>
      <dgm:spPr/>
      <dgm:t>
        <a:bodyPr/>
        <a:lstStyle/>
        <a:p>
          <a:r>
            <a:rPr lang="fa-IR" dirty="0" smtClean="0"/>
            <a:t>علیه ایران اجماع جهانی وجود دارد</a:t>
          </a:r>
          <a:endParaRPr lang="en-US" dirty="0"/>
        </a:p>
      </dgm:t>
    </dgm:pt>
    <dgm:pt modelId="{21DBF82E-A0D4-4C6E-B6A0-E288840C5804}" type="parTrans" cxnId="{2387CEE4-8CB7-45DC-BD1A-48F1CCC799C2}">
      <dgm:prSet/>
      <dgm:spPr/>
      <dgm:t>
        <a:bodyPr/>
        <a:lstStyle/>
        <a:p>
          <a:endParaRPr lang="en-US"/>
        </a:p>
      </dgm:t>
    </dgm:pt>
    <dgm:pt modelId="{32AB4491-4D62-4965-8CD6-8DE7D25BC6FB}" type="sibTrans" cxnId="{2387CEE4-8CB7-45DC-BD1A-48F1CCC799C2}">
      <dgm:prSet/>
      <dgm:spPr/>
      <dgm:t>
        <a:bodyPr/>
        <a:lstStyle/>
        <a:p>
          <a:endParaRPr lang="en-US"/>
        </a:p>
      </dgm:t>
    </dgm:pt>
    <dgm:pt modelId="{6FE505FB-F3DC-4CD0-AEC5-29FF951D5B07}">
      <dgm:prSet phldrT="[Text]"/>
      <dgm:spPr/>
      <dgm:t>
        <a:bodyPr/>
        <a:lstStyle/>
        <a:p>
          <a:r>
            <a:rPr lang="fa-IR" dirty="0" smtClean="0"/>
            <a:t>ایران تهدید جهانی است</a:t>
          </a:r>
          <a:endParaRPr lang="en-US" dirty="0"/>
        </a:p>
      </dgm:t>
    </dgm:pt>
    <dgm:pt modelId="{95AE3C9A-C7E3-4E45-92BA-DBD0182C8F96}" type="parTrans" cxnId="{A333EDF4-303E-44B7-8D14-95FA8CBE2B25}">
      <dgm:prSet/>
      <dgm:spPr/>
      <dgm:t>
        <a:bodyPr/>
        <a:lstStyle/>
        <a:p>
          <a:endParaRPr lang="en-US"/>
        </a:p>
      </dgm:t>
    </dgm:pt>
    <dgm:pt modelId="{ABFFF8CD-33A7-4487-8000-D6608677C808}" type="sibTrans" cxnId="{A333EDF4-303E-44B7-8D14-95FA8CBE2B25}">
      <dgm:prSet/>
      <dgm:spPr/>
      <dgm:t>
        <a:bodyPr/>
        <a:lstStyle/>
        <a:p>
          <a:endParaRPr lang="en-US"/>
        </a:p>
      </dgm:t>
    </dgm:pt>
    <dgm:pt modelId="{E49954EE-85BF-477B-AD47-B9629CB2E4AB}">
      <dgm:prSet phldrT="[Text]"/>
      <dgm:spPr/>
      <dgm:t>
        <a:bodyPr/>
        <a:lstStyle/>
        <a:p>
          <a:r>
            <a:rPr lang="fa-IR" dirty="0" smtClean="0"/>
            <a:t>ایران در صدد ساختن سلاح هسته ای است</a:t>
          </a:r>
          <a:endParaRPr lang="en-US" dirty="0"/>
        </a:p>
      </dgm:t>
    </dgm:pt>
    <dgm:pt modelId="{EAA86B99-555C-4574-9E6B-1B946CCC5534}" type="parTrans" cxnId="{2763C306-04B2-4433-9D96-DD3E5FFD1D15}">
      <dgm:prSet/>
      <dgm:spPr/>
      <dgm:t>
        <a:bodyPr/>
        <a:lstStyle/>
        <a:p>
          <a:endParaRPr lang="en-US"/>
        </a:p>
      </dgm:t>
    </dgm:pt>
    <dgm:pt modelId="{E9759711-34E7-4630-A0F0-67E21EC76CD4}" type="sibTrans" cxnId="{2763C306-04B2-4433-9D96-DD3E5FFD1D15}">
      <dgm:prSet/>
      <dgm:spPr/>
      <dgm:t>
        <a:bodyPr/>
        <a:lstStyle/>
        <a:p>
          <a:endParaRPr lang="en-US"/>
        </a:p>
      </dgm:t>
    </dgm:pt>
    <dgm:pt modelId="{C936CE4A-DB34-47FB-B25A-EC5DBB8D06BE}">
      <dgm:prSet phldrT="[Text]"/>
      <dgm:spPr/>
      <dgm:t>
        <a:bodyPr/>
        <a:lstStyle/>
        <a:p>
          <a:r>
            <a:rPr lang="fa-IR" dirty="0" smtClean="0"/>
            <a:t>ایران ناقض حقوق بشر است</a:t>
          </a:r>
          <a:endParaRPr lang="en-US" dirty="0"/>
        </a:p>
      </dgm:t>
    </dgm:pt>
    <dgm:pt modelId="{64FA4C74-FE31-40C7-8BA8-087BBECFACF6}" type="parTrans" cxnId="{729478A6-A48B-4420-B86C-50605A90CEB2}">
      <dgm:prSet/>
      <dgm:spPr/>
      <dgm:t>
        <a:bodyPr/>
        <a:lstStyle/>
        <a:p>
          <a:endParaRPr lang="en-US"/>
        </a:p>
      </dgm:t>
    </dgm:pt>
    <dgm:pt modelId="{1A096EF5-4C13-46E0-902F-CD8E2A43D794}" type="sibTrans" cxnId="{729478A6-A48B-4420-B86C-50605A90CEB2}">
      <dgm:prSet/>
      <dgm:spPr/>
      <dgm:t>
        <a:bodyPr/>
        <a:lstStyle/>
        <a:p>
          <a:endParaRPr lang="en-US"/>
        </a:p>
      </dgm:t>
    </dgm:pt>
    <dgm:pt modelId="{83F90BB9-2EE5-4D83-8E6B-7B418AA69146}" type="pres">
      <dgm:prSet presAssocID="{C50A2FBA-325C-4176-9AD8-91C794EEB2D0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8D85A95-390C-4508-A52B-2034BE060AB7}" type="pres">
      <dgm:prSet presAssocID="{C50A2FBA-325C-4176-9AD8-91C794EEB2D0}" presName="radial" presStyleCnt="0">
        <dgm:presLayoutVars>
          <dgm:animLvl val="ctr"/>
        </dgm:presLayoutVars>
      </dgm:prSet>
      <dgm:spPr/>
    </dgm:pt>
    <dgm:pt modelId="{BD96691A-91C6-4C18-86AA-0198ACEF1971}" type="pres">
      <dgm:prSet presAssocID="{D20EDBB6-4AF8-4116-9B86-34C160F1384D}" presName="centerShape" presStyleLbl="vennNode1" presStyleIdx="0" presStyleCnt="5"/>
      <dgm:spPr/>
      <dgm:t>
        <a:bodyPr/>
        <a:lstStyle/>
        <a:p>
          <a:endParaRPr lang="en-US"/>
        </a:p>
      </dgm:t>
    </dgm:pt>
    <dgm:pt modelId="{A4724C05-B2CE-4014-A90B-3F0C7FA008D5}" type="pres">
      <dgm:prSet presAssocID="{CFE09790-6B89-4716-81BE-E4B4B88E9741}" presName="node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FC00F2-A5A4-4BB8-8EC3-AEB388ECCE34}" type="pres">
      <dgm:prSet presAssocID="{6FE505FB-F3DC-4CD0-AEC5-29FF951D5B07}" presName="node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1D6EE7-EDC7-4FC5-BCC4-6EEE12B4DEC8}" type="pres">
      <dgm:prSet presAssocID="{E49954EE-85BF-477B-AD47-B9629CB2E4AB}" presName="node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C5053D-B931-4B45-A291-00EE39F88DC9}" type="pres">
      <dgm:prSet presAssocID="{C936CE4A-DB34-47FB-B25A-EC5DBB8D06BE}" presName="node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F48A51-BA72-4D1A-A38B-EE1B9952962C}" type="presOf" srcId="{C936CE4A-DB34-47FB-B25A-EC5DBB8D06BE}" destId="{09C5053D-B931-4B45-A291-00EE39F88DC9}" srcOrd="0" destOrd="0" presId="urn:microsoft.com/office/officeart/2005/8/layout/radial3"/>
    <dgm:cxn modelId="{2763C306-04B2-4433-9D96-DD3E5FFD1D15}" srcId="{D20EDBB6-4AF8-4116-9B86-34C160F1384D}" destId="{E49954EE-85BF-477B-AD47-B9629CB2E4AB}" srcOrd="2" destOrd="0" parTransId="{EAA86B99-555C-4574-9E6B-1B946CCC5534}" sibTransId="{E9759711-34E7-4630-A0F0-67E21EC76CD4}"/>
    <dgm:cxn modelId="{A333EDF4-303E-44B7-8D14-95FA8CBE2B25}" srcId="{D20EDBB6-4AF8-4116-9B86-34C160F1384D}" destId="{6FE505FB-F3DC-4CD0-AEC5-29FF951D5B07}" srcOrd="1" destOrd="0" parTransId="{95AE3C9A-C7E3-4E45-92BA-DBD0182C8F96}" sibTransId="{ABFFF8CD-33A7-4487-8000-D6608677C808}"/>
    <dgm:cxn modelId="{783361BC-FFC3-4F91-BBB0-65D5CE3D6476}" type="presOf" srcId="{D20EDBB6-4AF8-4116-9B86-34C160F1384D}" destId="{BD96691A-91C6-4C18-86AA-0198ACEF1971}" srcOrd="0" destOrd="0" presId="urn:microsoft.com/office/officeart/2005/8/layout/radial3"/>
    <dgm:cxn modelId="{377314F9-1A18-4271-8FF0-5D33B6AC3089}" type="presOf" srcId="{C50A2FBA-325C-4176-9AD8-91C794EEB2D0}" destId="{83F90BB9-2EE5-4D83-8E6B-7B418AA69146}" srcOrd="0" destOrd="0" presId="urn:microsoft.com/office/officeart/2005/8/layout/radial3"/>
    <dgm:cxn modelId="{76C5C2BB-72D9-4630-823B-0EF5CA4FFF5B}" type="presOf" srcId="{E49954EE-85BF-477B-AD47-B9629CB2E4AB}" destId="{2F1D6EE7-EDC7-4FC5-BCC4-6EEE12B4DEC8}" srcOrd="0" destOrd="0" presId="urn:microsoft.com/office/officeart/2005/8/layout/radial3"/>
    <dgm:cxn modelId="{2387CEE4-8CB7-45DC-BD1A-48F1CCC799C2}" srcId="{D20EDBB6-4AF8-4116-9B86-34C160F1384D}" destId="{CFE09790-6B89-4716-81BE-E4B4B88E9741}" srcOrd="0" destOrd="0" parTransId="{21DBF82E-A0D4-4C6E-B6A0-E288840C5804}" sibTransId="{32AB4491-4D62-4965-8CD6-8DE7D25BC6FB}"/>
    <dgm:cxn modelId="{B0F1F643-50D0-43E7-98B9-E1F7C5F08597}" type="presOf" srcId="{6FE505FB-F3DC-4CD0-AEC5-29FF951D5B07}" destId="{26FC00F2-A5A4-4BB8-8EC3-AEB388ECCE34}" srcOrd="0" destOrd="0" presId="urn:microsoft.com/office/officeart/2005/8/layout/radial3"/>
    <dgm:cxn modelId="{632B7D83-342B-49DE-BDCF-095D057BC8D3}" type="presOf" srcId="{CFE09790-6B89-4716-81BE-E4B4B88E9741}" destId="{A4724C05-B2CE-4014-A90B-3F0C7FA008D5}" srcOrd="0" destOrd="0" presId="urn:microsoft.com/office/officeart/2005/8/layout/radial3"/>
    <dgm:cxn modelId="{729478A6-A48B-4420-B86C-50605A90CEB2}" srcId="{D20EDBB6-4AF8-4116-9B86-34C160F1384D}" destId="{C936CE4A-DB34-47FB-B25A-EC5DBB8D06BE}" srcOrd="3" destOrd="0" parTransId="{64FA4C74-FE31-40C7-8BA8-087BBECFACF6}" sibTransId="{1A096EF5-4C13-46E0-902F-CD8E2A43D794}"/>
    <dgm:cxn modelId="{21B2533B-8C76-41AA-9DC0-922053276E0E}" srcId="{C50A2FBA-325C-4176-9AD8-91C794EEB2D0}" destId="{D20EDBB6-4AF8-4116-9B86-34C160F1384D}" srcOrd="0" destOrd="0" parTransId="{13D13BFE-C089-4DB6-8015-CE2153CC6495}" sibTransId="{8841ABA0-66D1-4981-8B81-CE6B96D376DC}"/>
    <dgm:cxn modelId="{D04B826C-8EC6-4E68-906E-75DE1E1A0569}" type="presParOf" srcId="{83F90BB9-2EE5-4D83-8E6B-7B418AA69146}" destId="{C8D85A95-390C-4508-A52B-2034BE060AB7}" srcOrd="0" destOrd="0" presId="urn:microsoft.com/office/officeart/2005/8/layout/radial3"/>
    <dgm:cxn modelId="{195B32CE-E385-4659-9C24-51631B7F9B5E}" type="presParOf" srcId="{C8D85A95-390C-4508-A52B-2034BE060AB7}" destId="{BD96691A-91C6-4C18-86AA-0198ACEF1971}" srcOrd="0" destOrd="0" presId="urn:microsoft.com/office/officeart/2005/8/layout/radial3"/>
    <dgm:cxn modelId="{3A54A626-8850-4F04-9665-198D20D07020}" type="presParOf" srcId="{C8D85A95-390C-4508-A52B-2034BE060AB7}" destId="{A4724C05-B2CE-4014-A90B-3F0C7FA008D5}" srcOrd="1" destOrd="0" presId="urn:microsoft.com/office/officeart/2005/8/layout/radial3"/>
    <dgm:cxn modelId="{4989609B-A68B-4B21-AAAB-07D28882AD32}" type="presParOf" srcId="{C8D85A95-390C-4508-A52B-2034BE060AB7}" destId="{26FC00F2-A5A4-4BB8-8EC3-AEB388ECCE34}" srcOrd="2" destOrd="0" presId="urn:microsoft.com/office/officeart/2005/8/layout/radial3"/>
    <dgm:cxn modelId="{D88C4921-9F52-4108-980D-D9623038B904}" type="presParOf" srcId="{C8D85A95-390C-4508-A52B-2034BE060AB7}" destId="{2F1D6EE7-EDC7-4FC5-BCC4-6EEE12B4DEC8}" srcOrd="3" destOrd="0" presId="urn:microsoft.com/office/officeart/2005/8/layout/radial3"/>
    <dgm:cxn modelId="{192D372D-C59E-406A-B62D-34A475C3F7D6}" type="presParOf" srcId="{C8D85A95-390C-4508-A52B-2034BE060AB7}" destId="{09C5053D-B931-4B45-A291-00EE39F88DC9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A414FD8-251E-416C-AADE-90E92E5CD904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39DF046-3B4E-44BC-8DBA-43994CDE8EE9}">
      <dgm:prSet phldrT="[Text]"/>
      <dgm:spPr/>
      <dgm:t>
        <a:bodyPr/>
        <a:lstStyle/>
        <a:p>
          <a:r>
            <a:rPr lang="fa-IR" dirty="0" smtClean="0"/>
            <a:t>شناخت خصوصیات مردم ایران</a:t>
          </a:r>
          <a:endParaRPr lang="en-US" dirty="0"/>
        </a:p>
      </dgm:t>
    </dgm:pt>
    <dgm:pt modelId="{CFADCF19-E4DE-46BA-B6A3-7069A66889B8}" type="parTrans" cxnId="{72BA7061-5E5B-4734-8763-153E502B60CF}">
      <dgm:prSet/>
      <dgm:spPr/>
      <dgm:t>
        <a:bodyPr/>
        <a:lstStyle/>
        <a:p>
          <a:endParaRPr lang="en-US"/>
        </a:p>
      </dgm:t>
    </dgm:pt>
    <dgm:pt modelId="{9DDDF124-1219-4A6B-BA59-661F73DD47F7}" type="sibTrans" cxnId="{72BA7061-5E5B-4734-8763-153E502B60CF}">
      <dgm:prSet/>
      <dgm:spPr/>
      <dgm:t>
        <a:bodyPr/>
        <a:lstStyle/>
        <a:p>
          <a:endParaRPr lang="en-US"/>
        </a:p>
      </dgm:t>
    </dgm:pt>
    <dgm:pt modelId="{2B74AC68-4C90-4AD5-BBE9-83069034DDA7}">
      <dgm:prSet phldrT="[Text]"/>
      <dgm:spPr/>
      <dgm:t>
        <a:bodyPr/>
        <a:lstStyle/>
        <a:p>
          <a:r>
            <a:rPr lang="fa-IR" dirty="0" smtClean="0"/>
            <a:t>ایمان عمیق</a:t>
          </a:r>
          <a:endParaRPr lang="en-US" dirty="0"/>
        </a:p>
      </dgm:t>
    </dgm:pt>
    <dgm:pt modelId="{E5F9D887-0700-4234-A707-38D75420FBE9}" type="parTrans" cxnId="{1186A4F1-0EC8-4B73-AC68-3AA4DF6857F2}">
      <dgm:prSet/>
      <dgm:spPr/>
      <dgm:t>
        <a:bodyPr/>
        <a:lstStyle/>
        <a:p>
          <a:endParaRPr lang="en-US"/>
        </a:p>
      </dgm:t>
    </dgm:pt>
    <dgm:pt modelId="{278C23BD-83D7-46A6-AA27-1326F693FDFF}" type="sibTrans" cxnId="{1186A4F1-0EC8-4B73-AC68-3AA4DF6857F2}">
      <dgm:prSet/>
      <dgm:spPr/>
      <dgm:t>
        <a:bodyPr/>
        <a:lstStyle/>
        <a:p>
          <a:endParaRPr lang="en-US"/>
        </a:p>
      </dgm:t>
    </dgm:pt>
    <dgm:pt modelId="{294C3BF3-26C6-44C4-BA5F-EED389DEF248}">
      <dgm:prSet phldrT="[Text]"/>
      <dgm:spPr/>
      <dgm:t>
        <a:bodyPr/>
        <a:lstStyle/>
        <a:p>
          <a:r>
            <a:rPr lang="fa-IR" dirty="0" smtClean="0"/>
            <a:t>باهوش و شجاع</a:t>
          </a:r>
          <a:endParaRPr lang="en-US" dirty="0"/>
        </a:p>
      </dgm:t>
    </dgm:pt>
    <dgm:pt modelId="{F5C4688D-EB81-40D4-AD85-DCF2FD2428B9}" type="parTrans" cxnId="{136E7C03-C700-4AC3-A463-A4D1DF5003B0}">
      <dgm:prSet/>
      <dgm:spPr/>
      <dgm:t>
        <a:bodyPr/>
        <a:lstStyle/>
        <a:p>
          <a:endParaRPr lang="en-US"/>
        </a:p>
      </dgm:t>
    </dgm:pt>
    <dgm:pt modelId="{6E32460B-2963-423D-AF2C-4A295F400630}" type="sibTrans" cxnId="{136E7C03-C700-4AC3-A463-A4D1DF5003B0}">
      <dgm:prSet/>
      <dgm:spPr/>
      <dgm:t>
        <a:bodyPr/>
        <a:lstStyle/>
        <a:p>
          <a:endParaRPr lang="en-US"/>
        </a:p>
      </dgm:t>
    </dgm:pt>
    <dgm:pt modelId="{2ECEB679-CA61-47EB-8530-6447F24E840C}">
      <dgm:prSet phldrT="[Text]"/>
      <dgm:spPr/>
      <dgm:t>
        <a:bodyPr/>
        <a:lstStyle/>
        <a:p>
          <a:r>
            <a:rPr lang="fa-IR" dirty="0" smtClean="0"/>
            <a:t>اعتمادبه ملت</a:t>
          </a:r>
          <a:endParaRPr lang="en-US" dirty="0"/>
        </a:p>
      </dgm:t>
    </dgm:pt>
    <dgm:pt modelId="{07781B60-1F37-4F51-AACC-A7EA2E2E7C5C}" type="parTrans" cxnId="{304E512B-6BEA-4AAA-A2C5-182B8547808D}">
      <dgm:prSet/>
      <dgm:spPr/>
      <dgm:t>
        <a:bodyPr/>
        <a:lstStyle/>
        <a:p>
          <a:endParaRPr lang="en-US"/>
        </a:p>
      </dgm:t>
    </dgm:pt>
    <dgm:pt modelId="{93A780AC-47AF-4903-8432-ED34A3025556}" type="sibTrans" cxnId="{304E512B-6BEA-4AAA-A2C5-182B8547808D}">
      <dgm:prSet/>
      <dgm:spPr/>
      <dgm:t>
        <a:bodyPr/>
        <a:lstStyle/>
        <a:p>
          <a:endParaRPr lang="en-US"/>
        </a:p>
      </dgm:t>
    </dgm:pt>
    <dgm:pt modelId="{576509A1-8747-4017-BEA1-14FC0CBCA208}">
      <dgm:prSet phldrT="[Text]"/>
      <dgm:spPr/>
      <dgm:t>
        <a:bodyPr/>
        <a:lstStyle/>
        <a:p>
          <a:r>
            <a:rPr lang="fa-IR" dirty="0" smtClean="0"/>
            <a:t>با برانگیختن غیرت دینی مردم            </a:t>
          </a:r>
          <a:endParaRPr lang="en-US" dirty="0"/>
        </a:p>
      </dgm:t>
    </dgm:pt>
    <dgm:pt modelId="{9521D0A5-C3B1-4BFD-828B-BA5D0D5A53F3}" type="parTrans" cxnId="{72531A78-634A-4CB1-AD75-DC06151F5235}">
      <dgm:prSet/>
      <dgm:spPr/>
      <dgm:t>
        <a:bodyPr/>
        <a:lstStyle/>
        <a:p>
          <a:endParaRPr lang="en-US"/>
        </a:p>
      </dgm:t>
    </dgm:pt>
    <dgm:pt modelId="{8695A842-0002-4646-A25B-EDB33C7301C9}" type="sibTrans" cxnId="{72531A78-634A-4CB1-AD75-DC06151F5235}">
      <dgm:prSet/>
      <dgm:spPr/>
      <dgm:t>
        <a:bodyPr/>
        <a:lstStyle/>
        <a:p>
          <a:endParaRPr lang="en-US"/>
        </a:p>
      </dgm:t>
    </dgm:pt>
    <dgm:pt modelId="{27E3161C-B099-4BFD-AF8A-C39CEED5E2D6}">
      <dgm:prSet phldrT="[Text]" phldr="1"/>
      <dgm:spPr/>
      <dgm:t>
        <a:bodyPr/>
        <a:lstStyle/>
        <a:p>
          <a:endParaRPr lang="en-US"/>
        </a:p>
      </dgm:t>
    </dgm:pt>
    <dgm:pt modelId="{6D52E58C-4BB0-49E6-9229-9C94F094070A}" type="parTrans" cxnId="{92E8F166-A812-41E2-B1AD-DE7CB64FCBF4}">
      <dgm:prSet/>
      <dgm:spPr/>
      <dgm:t>
        <a:bodyPr/>
        <a:lstStyle/>
        <a:p>
          <a:endParaRPr lang="en-US"/>
        </a:p>
      </dgm:t>
    </dgm:pt>
    <dgm:pt modelId="{9FA378F4-0D53-41C2-B213-A5ECAF99CDEA}" type="sibTrans" cxnId="{92E8F166-A812-41E2-B1AD-DE7CB64FCBF4}">
      <dgm:prSet/>
      <dgm:spPr/>
      <dgm:t>
        <a:bodyPr/>
        <a:lstStyle/>
        <a:p>
          <a:endParaRPr lang="en-US"/>
        </a:p>
      </dgm:t>
    </dgm:pt>
    <dgm:pt modelId="{099160CA-A88D-407F-A457-DE0B79EABC24}" type="pres">
      <dgm:prSet presAssocID="{9A414FD8-251E-416C-AADE-90E92E5CD904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CFD83DF-D919-4A8C-908B-96CFC7752BD1}" type="pres">
      <dgm:prSet presAssocID="{339DF046-3B4E-44BC-8DBA-43994CDE8EE9}" presName="linNode" presStyleCnt="0"/>
      <dgm:spPr/>
    </dgm:pt>
    <dgm:pt modelId="{BCF25144-1CFC-4A39-8D9E-B40AF15F8DC4}" type="pres">
      <dgm:prSet presAssocID="{339DF046-3B4E-44BC-8DBA-43994CDE8EE9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763B43-3874-4E6F-B283-D2C708FFD9C9}" type="pres">
      <dgm:prSet presAssocID="{339DF046-3B4E-44BC-8DBA-43994CDE8EE9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1D6FFC-715E-403F-A74D-08E058BD4794}" type="pres">
      <dgm:prSet presAssocID="{9DDDF124-1219-4A6B-BA59-661F73DD47F7}" presName="spacing" presStyleCnt="0"/>
      <dgm:spPr/>
    </dgm:pt>
    <dgm:pt modelId="{D9A2BF03-7F68-4CBB-9267-61854E0A6C1C}" type="pres">
      <dgm:prSet presAssocID="{2ECEB679-CA61-47EB-8530-6447F24E840C}" presName="linNode" presStyleCnt="0"/>
      <dgm:spPr/>
    </dgm:pt>
    <dgm:pt modelId="{66E958BC-8815-4BF8-8AA5-EDD43A8817F0}" type="pres">
      <dgm:prSet presAssocID="{2ECEB679-CA61-47EB-8530-6447F24E840C}" presName="parentShp" presStyleLbl="node1" presStyleIdx="1" presStyleCnt="2" custLinFactNeighborY="-3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265B82-6D44-4ECA-A6D7-F378635AA01C}" type="pres">
      <dgm:prSet presAssocID="{2ECEB679-CA61-47EB-8530-6447F24E840C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36E7C03-C700-4AC3-A463-A4D1DF5003B0}" srcId="{339DF046-3B4E-44BC-8DBA-43994CDE8EE9}" destId="{294C3BF3-26C6-44C4-BA5F-EED389DEF248}" srcOrd="1" destOrd="0" parTransId="{F5C4688D-EB81-40D4-AD85-DCF2FD2428B9}" sibTransId="{6E32460B-2963-423D-AF2C-4A295F400630}"/>
    <dgm:cxn modelId="{72531A78-634A-4CB1-AD75-DC06151F5235}" srcId="{2ECEB679-CA61-47EB-8530-6447F24E840C}" destId="{576509A1-8747-4017-BEA1-14FC0CBCA208}" srcOrd="0" destOrd="0" parTransId="{9521D0A5-C3B1-4BFD-828B-BA5D0D5A53F3}" sibTransId="{8695A842-0002-4646-A25B-EDB33C7301C9}"/>
    <dgm:cxn modelId="{72BA7061-5E5B-4734-8763-153E502B60CF}" srcId="{9A414FD8-251E-416C-AADE-90E92E5CD904}" destId="{339DF046-3B4E-44BC-8DBA-43994CDE8EE9}" srcOrd="0" destOrd="0" parTransId="{CFADCF19-E4DE-46BA-B6A3-7069A66889B8}" sibTransId="{9DDDF124-1219-4A6B-BA59-661F73DD47F7}"/>
    <dgm:cxn modelId="{82142E70-DD32-4738-A911-2030707A1203}" type="presOf" srcId="{27E3161C-B099-4BFD-AF8A-C39CEED5E2D6}" destId="{FB265B82-6D44-4ECA-A6D7-F378635AA01C}" srcOrd="0" destOrd="1" presId="urn:microsoft.com/office/officeart/2005/8/layout/vList6"/>
    <dgm:cxn modelId="{1186A4F1-0EC8-4B73-AC68-3AA4DF6857F2}" srcId="{339DF046-3B4E-44BC-8DBA-43994CDE8EE9}" destId="{2B74AC68-4C90-4AD5-BBE9-83069034DDA7}" srcOrd="0" destOrd="0" parTransId="{E5F9D887-0700-4234-A707-38D75420FBE9}" sibTransId="{278C23BD-83D7-46A6-AA27-1326F693FDFF}"/>
    <dgm:cxn modelId="{304E512B-6BEA-4AAA-A2C5-182B8547808D}" srcId="{9A414FD8-251E-416C-AADE-90E92E5CD904}" destId="{2ECEB679-CA61-47EB-8530-6447F24E840C}" srcOrd="1" destOrd="0" parTransId="{07781B60-1F37-4F51-AACC-A7EA2E2E7C5C}" sibTransId="{93A780AC-47AF-4903-8432-ED34A3025556}"/>
    <dgm:cxn modelId="{92E8F166-A812-41E2-B1AD-DE7CB64FCBF4}" srcId="{2ECEB679-CA61-47EB-8530-6447F24E840C}" destId="{27E3161C-B099-4BFD-AF8A-C39CEED5E2D6}" srcOrd="1" destOrd="0" parTransId="{6D52E58C-4BB0-49E6-9229-9C94F094070A}" sibTransId="{9FA378F4-0D53-41C2-B213-A5ECAF99CDEA}"/>
    <dgm:cxn modelId="{F47F4A70-CAE6-46A8-A26C-9BF426792B93}" type="presOf" srcId="{294C3BF3-26C6-44C4-BA5F-EED389DEF248}" destId="{A6763B43-3874-4E6F-B283-D2C708FFD9C9}" srcOrd="0" destOrd="1" presId="urn:microsoft.com/office/officeart/2005/8/layout/vList6"/>
    <dgm:cxn modelId="{34572D3A-1B53-4B85-B12E-4EB03476440A}" type="presOf" srcId="{339DF046-3B4E-44BC-8DBA-43994CDE8EE9}" destId="{BCF25144-1CFC-4A39-8D9E-B40AF15F8DC4}" srcOrd="0" destOrd="0" presId="urn:microsoft.com/office/officeart/2005/8/layout/vList6"/>
    <dgm:cxn modelId="{28AAF750-EA21-48D6-A8FB-2FCD3D12A4A3}" type="presOf" srcId="{576509A1-8747-4017-BEA1-14FC0CBCA208}" destId="{FB265B82-6D44-4ECA-A6D7-F378635AA01C}" srcOrd="0" destOrd="0" presId="urn:microsoft.com/office/officeart/2005/8/layout/vList6"/>
    <dgm:cxn modelId="{4BDECAEB-F481-415A-B338-377F440080F3}" type="presOf" srcId="{2ECEB679-CA61-47EB-8530-6447F24E840C}" destId="{66E958BC-8815-4BF8-8AA5-EDD43A8817F0}" srcOrd="0" destOrd="0" presId="urn:microsoft.com/office/officeart/2005/8/layout/vList6"/>
    <dgm:cxn modelId="{74B879D6-EC00-41E5-A07B-98EA4E0C2905}" type="presOf" srcId="{2B74AC68-4C90-4AD5-BBE9-83069034DDA7}" destId="{A6763B43-3874-4E6F-B283-D2C708FFD9C9}" srcOrd="0" destOrd="0" presId="urn:microsoft.com/office/officeart/2005/8/layout/vList6"/>
    <dgm:cxn modelId="{EDA5004A-15BE-46DF-B02B-6AFABF676C75}" type="presOf" srcId="{9A414FD8-251E-416C-AADE-90E92E5CD904}" destId="{099160CA-A88D-407F-A457-DE0B79EABC24}" srcOrd="0" destOrd="0" presId="urn:microsoft.com/office/officeart/2005/8/layout/vList6"/>
    <dgm:cxn modelId="{9FCB9217-D614-426B-82A2-3B2755F0E50C}" type="presParOf" srcId="{099160CA-A88D-407F-A457-DE0B79EABC24}" destId="{3CFD83DF-D919-4A8C-908B-96CFC7752BD1}" srcOrd="0" destOrd="0" presId="urn:microsoft.com/office/officeart/2005/8/layout/vList6"/>
    <dgm:cxn modelId="{4D3B06F1-22E3-412A-B207-F7C035B00F85}" type="presParOf" srcId="{3CFD83DF-D919-4A8C-908B-96CFC7752BD1}" destId="{BCF25144-1CFC-4A39-8D9E-B40AF15F8DC4}" srcOrd="0" destOrd="0" presId="urn:microsoft.com/office/officeart/2005/8/layout/vList6"/>
    <dgm:cxn modelId="{0648E864-7826-43A4-B4EC-EF977A6BE042}" type="presParOf" srcId="{3CFD83DF-D919-4A8C-908B-96CFC7752BD1}" destId="{A6763B43-3874-4E6F-B283-D2C708FFD9C9}" srcOrd="1" destOrd="0" presId="urn:microsoft.com/office/officeart/2005/8/layout/vList6"/>
    <dgm:cxn modelId="{F119814E-17C4-4E48-A37C-88129ABEEC2A}" type="presParOf" srcId="{099160CA-A88D-407F-A457-DE0B79EABC24}" destId="{A31D6FFC-715E-403F-A74D-08E058BD4794}" srcOrd="1" destOrd="0" presId="urn:microsoft.com/office/officeart/2005/8/layout/vList6"/>
    <dgm:cxn modelId="{12C76754-0A35-4B05-95F0-01C179EFCC54}" type="presParOf" srcId="{099160CA-A88D-407F-A457-DE0B79EABC24}" destId="{D9A2BF03-7F68-4CBB-9267-61854E0A6C1C}" srcOrd="2" destOrd="0" presId="urn:microsoft.com/office/officeart/2005/8/layout/vList6"/>
    <dgm:cxn modelId="{70888A95-8C5F-470C-946A-388E3B2B6567}" type="presParOf" srcId="{D9A2BF03-7F68-4CBB-9267-61854E0A6C1C}" destId="{66E958BC-8815-4BF8-8AA5-EDD43A8817F0}" srcOrd="0" destOrd="0" presId="urn:microsoft.com/office/officeart/2005/8/layout/vList6"/>
    <dgm:cxn modelId="{FBD416AE-13EE-4277-BEA5-1D44D0DE7C2E}" type="presParOf" srcId="{D9A2BF03-7F68-4CBB-9267-61854E0A6C1C}" destId="{FB265B82-6D44-4ECA-A6D7-F378635AA01C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F930987-E3DA-43A9-AD1F-CFC53D99B402}" type="doc">
      <dgm:prSet loTypeId="urn:microsoft.com/office/officeart/2005/8/layout/bProcess3" loCatId="process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D8D6B1EA-3B02-40E3-AA83-2E9D17B02492}">
      <dgm:prSet phldrT="[Text]"/>
      <dgm:spPr/>
      <dgm:t>
        <a:bodyPr/>
        <a:lstStyle/>
        <a:p>
          <a:r>
            <a:rPr lang="fa-IR" dirty="0" smtClean="0"/>
            <a:t>تکیه به رأی مردم</a:t>
          </a:r>
          <a:endParaRPr lang="en-US" dirty="0"/>
        </a:p>
      </dgm:t>
    </dgm:pt>
    <dgm:pt modelId="{00CE179A-9799-4AF2-BBEA-184564386DB8}" type="parTrans" cxnId="{DE65A741-A489-498E-9CEC-9C493FBA106E}">
      <dgm:prSet/>
      <dgm:spPr/>
      <dgm:t>
        <a:bodyPr/>
        <a:lstStyle/>
        <a:p>
          <a:endParaRPr lang="en-US"/>
        </a:p>
      </dgm:t>
    </dgm:pt>
    <dgm:pt modelId="{A9BD6D4D-780D-47E5-8530-7D20E314E8CF}" type="sibTrans" cxnId="{DE65A741-A489-498E-9CEC-9C493FBA106E}">
      <dgm:prSet/>
      <dgm:spPr/>
      <dgm:t>
        <a:bodyPr/>
        <a:lstStyle/>
        <a:p>
          <a:endParaRPr lang="en-US"/>
        </a:p>
      </dgm:t>
    </dgm:pt>
    <dgm:pt modelId="{707C9EF6-AFDA-4CB6-B80D-712674FE3530}">
      <dgm:prSet phldrT="[Text]"/>
      <dgm:spPr/>
      <dgm:t>
        <a:bodyPr/>
        <a:lstStyle/>
        <a:p>
          <a:r>
            <a:rPr lang="fa-IR" dirty="0" smtClean="0"/>
            <a:t>تأمین اتحادو یکپارچگی ملت</a:t>
          </a:r>
          <a:endParaRPr lang="en-US" dirty="0"/>
        </a:p>
      </dgm:t>
    </dgm:pt>
    <dgm:pt modelId="{A8B4A184-6458-48F1-A09E-E75CD91635AF}" type="parTrans" cxnId="{BC030FF5-201D-4960-A35C-415BE2C841E2}">
      <dgm:prSet/>
      <dgm:spPr/>
      <dgm:t>
        <a:bodyPr/>
        <a:lstStyle/>
        <a:p>
          <a:endParaRPr lang="en-US"/>
        </a:p>
      </dgm:t>
    </dgm:pt>
    <dgm:pt modelId="{76979BF3-FE62-441B-93C3-E36B79510329}" type="sibTrans" cxnId="{BC030FF5-201D-4960-A35C-415BE2C841E2}">
      <dgm:prSet/>
      <dgm:spPr/>
      <dgm:t>
        <a:bodyPr/>
        <a:lstStyle/>
        <a:p>
          <a:endParaRPr lang="en-US"/>
        </a:p>
      </dgm:t>
    </dgm:pt>
    <dgm:pt modelId="{828304C0-4133-4FAB-A06B-1B36096FE1B7}">
      <dgm:prSet phldrT="[Text]"/>
      <dgm:spPr/>
      <dgm:t>
        <a:bodyPr/>
        <a:lstStyle/>
        <a:p>
          <a:r>
            <a:rPr lang="fa-IR" dirty="0" smtClean="0"/>
            <a:t>مردمی بودن وغیر اشرافی بودن زمامداران</a:t>
          </a:r>
          <a:endParaRPr lang="en-US" dirty="0"/>
        </a:p>
      </dgm:t>
    </dgm:pt>
    <dgm:pt modelId="{ED7EF40F-F5F3-4555-9978-2BE5E8408F82}" type="parTrans" cxnId="{45CEA6BB-8F8B-464D-8E51-73DA3EFA8A42}">
      <dgm:prSet/>
      <dgm:spPr/>
      <dgm:t>
        <a:bodyPr/>
        <a:lstStyle/>
        <a:p>
          <a:endParaRPr lang="en-US"/>
        </a:p>
      </dgm:t>
    </dgm:pt>
    <dgm:pt modelId="{AB2E2251-C50A-47E2-876C-75B227082CCF}" type="sibTrans" cxnId="{45CEA6BB-8F8B-464D-8E51-73DA3EFA8A42}">
      <dgm:prSet/>
      <dgm:spPr/>
      <dgm:t>
        <a:bodyPr/>
        <a:lstStyle/>
        <a:p>
          <a:endParaRPr lang="en-US"/>
        </a:p>
      </dgm:t>
    </dgm:pt>
    <dgm:pt modelId="{410B7639-1048-4786-AFA0-260479680FEF}">
      <dgm:prSet phldrT="[Text]"/>
      <dgm:spPr/>
      <dgm:t>
        <a:bodyPr/>
        <a:lstStyle/>
        <a:p>
          <a:r>
            <a:rPr lang="fa-IR" dirty="0" smtClean="0"/>
            <a:t>دل بسته بودن مسئولان به مصالح ملت</a:t>
          </a:r>
          <a:endParaRPr lang="en-US" dirty="0"/>
        </a:p>
      </dgm:t>
    </dgm:pt>
    <dgm:pt modelId="{88E5C2BB-30A9-4FF2-91B6-94329DDB1788}" type="parTrans" cxnId="{57005435-13C0-41E2-9DF0-488B19D6A949}">
      <dgm:prSet/>
      <dgm:spPr/>
      <dgm:t>
        <a:bodyPr/>
        <a:lstStyle/>
        <a:p>
          <a:endParaRPr lang="en-US"/>
        </a:p>
      </dgm:t>
    </dgm:pt>
    <dgm:pt modelId="{64DD8056-0410-483D-B929-B00FEF43435C}" type="sibTrans" cxnId="{57005435-13C0-41E2-9DF0-488B19D6A949}">
      <dgm:prSet/>
      <dgm:spPr/>
      <dgm:t>
        <a:bodyPr/>
        <a:lstStyle/>
        <a:p>
          <a:endParaRPr lang="en-US"/>
        </a:p>
      </dgm:t>
    </dgm:pt>
    <dgm:pt modelId="{E8DCBADE-6E96-477D-BFBC-C96F9F009A8B}">
      <dgm:prSet phldrT="[Text]"/>
      <dgm:spPr/>
      <dgm:t>
        <a:bodyPr/>
        <a:lstStyle/>
        <a:p>
          <a:r>
            <a:rPr lang="fa-IR" dirty="0" smtClean="0"/>
            <a:t>کار وتلاش همگانی برای پیشرفت کشور</a:t>
          </a:r>
          <a:endParaRPr lang="en-US" dirty="0"/>
        </a:p>
      </dgm:t>
    </dgm:pt>
    <dgm:pt modelId="{46C6A3FB-5ACE-4556-A823-6B486471DFD7}" type="parTrans" cxnId="{1F21BBDC-BFE7-4193-AE37-24529F3034DF}">
      <dgm:prSet/>
      <dgm:spPr/>
      <dgm:t>
        <a:bodyPr/>
        <a:lstStyle/>
        <a:p>
          <a:endParaRPr lang="en-US"/>
        </a:p>
      </dgm:t>
    </dgm:pt>
    <dgm:pt modelId="{C72A7A87-8E63-4334-85A4-4D2558F2529D}" type="sibTrans" cxnId="{1F21BBDC-BFE7-4193-AE37-24529F3034DF}">
      <dgm:prSet/>
      <dgm:spPr/>
      <dgm:t>
        <a:bodyPr/>
        <a:lstStyle/>
        <a:p>
          <a:endParaRPr lang="en-US"/>
        </a:p>
      </dgm:t>
    </dgm:pt>
    <dgm:pt modelId="{1BF20782-F76F-4352-9AA1-5CA9740CBA50}" type="pres">
      <dgm:prSet presAssocID="{0F930987-E3DA-43A9-AD1F-CFC53D99B40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B53B32-C644-410E-8399-A9FCD3F7594F}" type="pres">
      <dgm:prSet presAssocID="{D8D6B1EA-3B02-40E3-AA83-2E9D17B0249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86E87F-9FCA-4960-B257-B436E90FAD2F}" type="pres">
      <dgm:prSet presAssocID="{A9BD6D4D-780D-47E5-8530-7D20E314E8CF}" presName="sibTrans" presStyleLbl="sibTrans1D1" presStyleIdx="0" presStyleCnt="4"/>
      <dgm:spPr/>
      <dgm:t>
        <a:bodyPr/>
        <a:lstStyle/>
        <a:p>
          <a:endParaRPr lang="en-US"/>
        </a:p>
      </dgm:t>
    </dgm:pt>
    <dgm:pt modelId="{FA8D26EC-5396-48C6-ACE0-B5AB8D21BAC4}" type="pres">
      <dgm:prSet presAssocID="{A9BD6D4D-780D-47E5-8530-7D20E314E8CF}" presName="connectorText" presStyleLbl="sibTrans1D1" presStyleIdx="0" presStyleCnt="4"/>
      <dgm:spPr/>
      <dgm:t>
        <a:bodyPr/>
        <a:lstStyle/>
        <a:p>
          <a:endParaRPr lang="en-US"/>
        </a:p>
      </dgm:t>
    </dgm:pt>
    <dgm:pt modelId="{697A92CA-2616-462A-83EA-AA80CC33798D}" type="pres">
      <dgm:prSet presAssocID="{707C9EF6-AFDA-4CB6-B80D-712674FE353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A696E4-76D0-476C-BD08-251FB498B05C}" type="pres">
      <dgm:prSet presAssocID="{76979BF3-FE62-441B-93C3-E36B79510329}" presName="sibTrans" presStyleLbl="sibTrans1D1" presStyleIdx="1" presStyleCnt="4"/>
      <dgm:spPr/>
      <dgm:t>
        <a:bodyPr/>
        <a:lstStyle/>
        <a:p>
          <a:endParaRPr lang="en-US"/>
        </a:p>
      </dgm:t>
    </dgm:pt>
    <dgm:pt modelId="{062FEED5-51C0-4224-91FE-5A327E0046E3}" type="pres">
      <dgm:prSet presAssocID="{76979BF3-FE62-441B-93C3-E36B79510329}" presName="connectorText" presStyleLbl="sibTrans1D1" presStyleIdx="1" presStyleCnt="4"/>
      <dgm:spPr/>
      <dgm:t>
        <a:bodyPr/>
        <a:lstStyle/>
        <a:p>
          <a:endParaRPr lang="en-US"/>
        </a:p>
      </dgm:t>
    </dgm:pt>
    <dgm:pt modelId="{BB1DE701-1A0D-4469-81FB-77761DBB0FBE}" type="pres">
      <dgm:prSet presAssocID="{828304C0-4133-4FAB-A06B-1B36096FE1B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9ACF61-4993-4E3B-8754-FF5364F65812}" type="pres">
      <dgm:prSet presAssocID="{AB2E2251-C50A-47E2-876C-75B227082CCF}" presName="sibTrans" presStyleLbl="sibTrans1D1" presStyleIdx="2" presStyleCnt="4"/>
      <dgm:spPr/>
      <dgm:t>
        <a:bodyPr/>
        <a:lstStyle/>
        <a:p>
          <a:endParaRPr lang="en-US"/>
        </a:p>
      </dgm:t>
    </dgm:pt>
    <dgm:pt modelId="{CDDCDCD5-C161-458F-BF38-4015CAC5ADD0}" type="pres">
      <dgm:prSet presAssocID="{AB2E2251-C50A-47E2-876C-75B227082CCF}" presName="connectorText" presStyleLbl="sibTrans1D1" presStyleIdx="2" presStyleCnt="4"/>
      <dgm:spPr/>
      <dgm:t>
        <a:bodyPr/>
        <a:lstStyle/>
        <a:p>
          <a:endParaRPr lang="en-US"/>
        </a:p>
      </dgm:t>
    </dgm:pt>
    <dgm:pt modelId="{C9C842F9-5CA2-4377-9E37-A55A60A596B4}" type="pres">
      <dgm:prSet presAssocID="{410B7639-1048-4786-AFA0-260479680FE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CB58C8-27A7-4BEF-8AC6-F78EAC356B55}" type="pres">
      <dgm:prSet presAssocID="{64DD8056-0410-483D-B929-B00FEF43435C}" presName="sibTrans" presStyleLbl="sibTrans1D1" presStyleIdx="3" presStyleCnt="4"/>
      <dgm:spPr/>
      <dgm:t>
        <a:bodyPr/>
        <a:lstStyle/>
        <a:p>
          <a:endParaRPr lang="en-US"/>
        </a:p>
      </dgm:t>
    </dgm:pt>
    <dgm:pt modelId="{C177BD5A-18EC-4078-8165-89A9A76D3BCE}" type="pres">
      <dgm:prSet presAssocID="{64DD8056-0410-483D-B929-B00FEF43435C}" presName="connectorText" presStyleLbl="sibTrans1D1" presStyleIdx="3" presStyleCnt="4"/>
      <dgm:spPr/>
      <dgm:t>
        <a:bodyPr/>
        <a:lstStyle/>
        <a:p>
          <a:endParaRPr lang="en-US"/>
        </a:p>
      </dgm:t>
    </dgm:pt>
    <dgm:pt modelId="{CAC958E3-6B1D-45CA-B4C8-AF9BDF74C07D}" type="pres">
      <dgm:prSet presAssocID="{E8DCBADE-6E96-477D-BFBC-C96F9F009A8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7005435-13C0-41E2-9DF0-488B19D6A949}" srcId="{0F930987-E3DA-43A9-AD1F-CFC53D99B402}" destId="{410B7639-1048-4786-AFA0-260479680FEF}" srcOrd="3" destOrd="0" parTransId="{88E5C2BB-30A9-4FF2-91B6-94329DDB1788}" sibTransId="{64DD8056-0410-483D-B929-B00FEF43435C}"/>
    <dgm:cxn modelId="{33AB4A0B-6591-405D-938E-65A24F9AE786}" type="presOf" srcId="{AB2E2251-C50A-47E2-876C-75B227082CCF}" destId="{7B9ACF61-4993-4E3B-8754-FF5364F65812}" srcOrd="0" destOrd="0" presId="urn:microsoft.com/office/officeart/2005/8/layout/bProcess3"/>
    <dgm:cxn modelId="{BC030FF5-201D-4960-A35C-415BE2C841E2}" srcId="{0F930987-E3DA-43A9-AD1F-CFC53D99B402}" destId="{707C9EF6-AFDA-4CB6-B80D-712674FE3530}" srcOrd="1" destOrd="0" parTransId="{A8B4A184-6458-48F1-A09E-E75CD91635AF}" sibTransId="{76979BF3-FE62-441B-93C3-E36B79510329}"/>
    <dgm:cxn modelId="{80E653F0-73F0-4847-A0E7-B0C33D28CCE5}" type="presOf" srcId="{828304C0-4133-4FAB-A06B-1B36096FE1B7}" destId="{BB1DE701-1A0D-4469-81FB-77761DBB0FBE}" srcOrd="0" destOrd="0" presId="urn:microsoft.com/office/officeart/2005/8/layout/bProcess3"/>
    <dgm:cxn modelId="{123B52AC-43F8-427C-80B2-13E0D5E665E9}" type="presOf" srcId="{707C9EF6-AFDA-4CB6-B80D-712674FE3530}" destId="{697A92CA-2616-462A-83EA-AA80CC33798D}" srcOrd="0" destOrd="0" presId="urn:microsoft.com/office/officeart/2005/8/layout/bProcess3"/>
    <dgm:cxn modelId="{E325968C-B613-4A90-BEB7-4FD4FFCC06FC}" type="presOf" srcId="{76979BF3-FE62-441B-93C3-E36B79510329}" destId="{3FA696E4-76D0-476C-BD08-251FB498B05C}" srcOrd="0" destOrd="0" presId="urn:microsoft.com/office/officeart/2005/8/layout/bProcess3"/>
    <dgm:cxn modelId="{085A4C5E-77AE-4048-931E-A1BF4107D511}" type="presOf" srcId="{A9BD6D4D-780D-47E5-8530-7D20E314E8CF}" destId="{B586E87F-9FCA-4960-B257-B436E90FAD2F}" srcOrd="0" destOrd="0" presId="urn:microsoft.com/office/officeart/2005/8/layout/bProcess3"/>
    <dgm:cxn modelId="{E91D8B75-E5B9-496F-B42D-CF2065549191}" type="presOf" srcId="{410B7639-1048-4786-AFA0-260479680FEF}" destId="{C9C842F9-5CA2-4377-9E37-A55A60A596B4}" srcOrd="0" destOrd="0" presId="urn:microsoft.com/office/officeart/2005/8/layout/bProcess3"/>
    <dgm:cxn modelId="{BE701C7E-CF31-4D4D-BADD-EC73FD970196}" type="presOf" srcId="{E8DCBADE-6E96-477D-BFBC-C96F9F009A8B}" destId="{CAC958E3-6B1D-45CA-B4C8-AF9BDF74C07D}" srcOrd="0" destOrd="0" presId="urn:microsoft.com/office/officeart/2005/8/layout/bProcess3"/>
    <dgm:cxn modelId="{1F21BBDC-BFE7-4193-AE37-24529F3034DF}" srcId="{0F930987-E3DA-43A9-AD1F-CFC53D99B402}" destId="{E8DCBADE-6E96-477D-BFBC-C96F9F009A8B}" srcOrd="4" destOrd="0" parTransId="{46C6A3FB-5ACE-4556-A823-6B486471DFD7}" sibTransId="{C72A7A87-8E63-4334-85A4-4D2558F2529D}"/>
    <dgm:cxn modelId="{98F16DF5-9025-4120-8862-B21BAAF10FBD}" type="presOf" srcId="{AB2E2251-C50A-47E2-876C-75B227082CCF}" destId="{CDDCDCD5-C161-458F-BF38-4015CAC5ADD0}" srcOrd="1" destOrd="0" presId="urn:microsoft.com/office/officeart/2005/8/layout/bProcess3"/>
    <dgm:cxn modelId="{68EDD352-9A98-4ED4-A761-299D929A9D29}" type="presOf" srcId="{64DD8056-0410-483D-B929-B00FEF43435C}" destId="{C177BD5A-18EC-4078-8165-89A9A76D3BCE}" srcOrd="1" destOrd="0" presId="urn:microsoft.com/office/officeart/2005/8/layout/bProcess3"/>
    <dgm:cxn modelId="{88C893E6-CFDF-457D-9C40-3A84DDE1A938}" type="presOf" srcId="{76979BF3-FE62-441B-93C3-E36B79510329}" destId="{062FEED5-51C0-4224-91FE-5A327E0046E3}" srcOrd="1" destOrd="0" presId="urn:microsoft.com/office/officeart/2005/8/layout/bProcess3"/>
    <dgm:cxn modelId="{ED68DB68-C915-4E48-8DD1-2FB5E2E84D19}" type="presOf" srcId="{0F930987-E3DA-43A9-AD1F-CFC53D99B402}" destId="{1BF20782-F76F-4352-9AA1-5CA9740CBA50}" srcOrd="0" destOrd="0" presId="urn:microsoft.com/office/officeart/2005/8/layout/bProcess3"/>
    <dgm:cxn modelId="{DE65A741-A489-498E-9CEC-9C493FBA106E}" srcId="{0F930987-E3DA-43A9-AD1F-CFC53D99B402}" destId="{D8D6B1EA-3B02-40E3-AA83-2E9D17B02492}" srcOrd="0" destOrd="0" parTransId="{00CE179A-9799-4AF2-BBEA-184564386DB8}" sibTransId="{A9BD6D4D-780D-47E5-8530-7D20E314E8CF}"/>
    <dgm:cxn modelId="{26F4F51B-BA39-4AFF-94F3-5A7AFE50A0C4}" type="presOf" srcId="{D8D6B1EA-3B02-40E3-AA83-2E9D17B02492}" destId="{58B53B32-C644-410E-8399-A9FCD3F7594F}" srcOrd="0" destOrd="0" presId="urn:microsoft.com/office/officeart/2005/8/layout/bProcess3"/>
    <dgm:cxn modelId="{45CEA6BB-8F8B-464D-8E51-73DA3EFA8A42}" srcId="{0F930987-E3DA-43A9-AD1F-CFC53D99B402}" destId="{828304C0-4133-4FAB-A06B-1B36096FE1B7}" srcOrd="2" destOrd="0" parTransId="{ED7EF40F-F5F3-4555-9978-2BE5E8408F82}" sibTransId="{AB2E2251-C50A-47E2-876C-75B227082CCF}"/>
    <dgm:cxn modelId="{7FFB0972-9DAB-4CA2-A749-8941361DD999}" type="presOf" srcId="{64DD8056-0410-483D-B929-B00FEF43435C}" destId="{37CB58C8-27A7-4BEF-8AC6-F78EAC356B55}" srcOrd="0" destOrd="0" presId="urn:microsoft.com/office/officeart/2005/8/layout/bProcess3"/>
    <dgm:cxn modelId="{CEC88729-6565-468C-A545-0482D72E8888}" type="presOf" srcId="{A9BD6D4D-780D-47E5-8530-7D20E314E8CF}" destId="{FA8D26EC-5396-48C6-ACE0-B5AB8D21BAC4}" srcOrd="1" destOrd="0" presId="urn:microsoft.com/office/officeart/2005/8/layout/bProcess3"/>
    <dgm:cxn modelId="{2B4D3485-9A80-493C-A8F9-0F6ED48AF5FA}" type="presParOf" srcId="{1BF20782-F76F-4352-9AA1-5CA9740CBA50}" destId="{58B53B32-C644-410E-8399-A9FCD3F7594F}" srcOrd="0" destOrd="0" presId="urn:microsoft.com/office/officeart/2005/8/layout/bProcess3"/>
    <dgm:cxn modelId="{091136FC-6935-46D8-B637-6A5C82F15C37}" type="presParOf" srcId="{1BF20782-F76F-4352-9AA1-5CA9740CBA50}" destId="{B586E87F-9FCA-4960-B257-B436E90FAD2F}" srcOrd="1" destOrd="0" presId="urn:microsoft.com/office/officeart/2005/8/layout/bProcess3"/>
    <dgm:cxn modelId="{C05FF8E5-6514-49A8-B3EE-27B6ADB8824E}" type="presParOf" srcId="{B586E87F-9FCA-4960-B257-B436E90FAD2F}" destId="{FA8D26EC-5396-48C6-ACE0-B5AB8D21BAC4}" srcOrd="0" destOrd="0" presId="urn:microsoft.com/office/officeart/2005/8/layout/bProcess3"/>
    <dgm:cxn modelId="{D08A0984-902D-4725-B2EF-5D12D3023434}" type="presParOf" srcId="{1BF20782-F76F-4352-9AA1-5CA9740CBA50}" destId="{697A92CA-2616-462A-83EA-AA80CC33798D}" srcOrd="2" destOrd="0" presId="urn:microsoft.com/office/officeart/2005/8/layout/bProcess3"/>
    <dgm:cxn modelId="{936AFC52-3298-4DB8-BC99-4E851296696B}" type="presParOf" srcId="{1BF20782-F76F-4352-9AA1-5CA9740CBA50}" destId="{3FA696E4-76D0-476C-BD08-251FB498B05C}" srcOrd="3" destOrd="0" presId="urn:microsoft.com/office/officeart/2005/8/layout/bProcess3"/>
    <dgm:cxn modelId="{4AEACFA0-43EF-4DF4-8A95-986160AFB4D2}" type="presParOf" srcId="{3FA696E4-76D0-476C-BD08-251FB498B05C}" destId="{062FEED5-51C0-4224-91FE-5A327E0046E3}" srcOrd="0" destOrd="0" presId="urn:microsoft.com/office/officeart/2005/8/layout/bProcess3"/>
    <dgm:cxn modelId="{DB176C12-5BBC-4567-BDB5-6ED77CC9B0EB}" type="presParOf" srcId="{1BF20782-F76F-4352-9AA1-5CA9740CBA50}" destId="{BB1DE701-1A0D-4469-81FB-77761DBB0FBE}" srcOrd="4" destOrd="0" presId="urn:microsoft.com/office/officeart/2005/8/layout/bProcess3"/>
    <dgm:cxn modelId="{E05A77A5-6796-4984-AE19-59C39F0AFCE4}" type="presParOf" srcId="{1BF20782-F76F-4352-9AA1-5CA9740CBA50}" destId="{7B9ACF61-4993-4E3B-8754-FF5364F65812}" srcOrd="5" destOrd="0" presId="urn:microsoft.com/office/officeart/2005/8/layout/bProcess3"/>
    <dgm:cxn modelId="{75BAE6CC-FE8B-4AC4-9826-CB55F08685D1}" type="presParOf" srcId="{7B9ACF61-4993-4E3B-8754-FF5364F65812}" destId="{CDDCDCD5-C161-458F-BF38-4015CAC5ADD0}" srcOrd="0" destOrd="0" presId="urn:microsoft.com/office/officeart/2005/8/layout/bProcess3"/>
    <dgm:cxn modelId="{EF312A79-7C76-4FC5-90F9-5A975C921AA7}" type="presParOf" srcId="{1BF20782-F76F-4352-9AA1-5CA9740CBA50}" destId="{C9C842F9-5CA2-4377-9E37-A55A60A596B4}" srcOrd="6" destOrd="0" presId="urn:microsoft.com/office/officeart/2005/8/layout/bProcess3"/>
    <dgm:cxn modelId="{5F929513-DCC4-4628-80A5-78699FBEBEB3}" type="presParOf" srcId="{1BF20782-F76F-4352-9AA1-5CA9740CBA50}" destId="{37CB58C8-27A7-4BEF-8AC6-F78EAC356B55}" srcOrd="7" destOrd="0" presId="urn:microsoft.com/office/officeart/2005/8/layout/bProcess3"/>
    <dgm:cxn modelId="{FF7889D8-75A9-4BC7-8372-362CF535AF43}" type="presParOf" srcId="{37CB58C8-27A7-4BEF-8AC6-F78EAC356B55}" destId="{C177BD5A-18EC-4078-8165-89A9A76D3BCE}" srcOrd="0" destOrd="0" presId="urn:microsoft.com/office/officeart/2005/8/layout/bProcess3"/>
    <dgm:cxn modelId="{4DB76FB5-1E7F-4CAA-A9FB-92FC07E28B53}" type="presParOf" srcId="{1BF20782-F76F-4352-9AA1-5CA9740CBA50}" destId="{CAC958E3-6B1D-45CA-B4C8-AF9BDF74C07D}" srcOrd="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C81AAF5-9B6A-410F-B304-8EA2FCCDC91E}" type="doc">
      <dgm:prSet loTypeId="urn:microsoft.com/office/officeart/2005/8/layout/cycle4#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A334C26-0BCF-4EBF-A91F-7643B102DA27}">
      <dgm:prSet phldrT="[Text]"/>
      <dgm:spPr/>
      <dgm:t>
        <a:bodyPr/>
        <a:lstStyle/>
        <a:p>
          <a:r>
            <a:rPr lang="fa-IR" dirty="0" smtClean="0"/>
            <a:t>برادری با ملت های مسلمان</a:t>
          </a:r>
          <a:endParaRPr lang="en-US" dirty="0"/>
        </a:p>
      </dgm:t>
    </dgm:pt>
    <dgm:pt modelId="{B08890A2-8556-41FA-9B7B-1E29A4B87E32}" type="parTrans" cxnId="{83B481B6-8AAD-4150-A070-3A0F3DF82F13}">
      <dgm:prSet/>
      <dgm:spPr/>
      <dgm:t>
        <a:bodyPr/>
        <a:lstStyle/>
        <a:p>
          <a:endParaRPr lang="en-US"/>
        </a:p>
      </dgm:t>
    </dgm:pt>
    <dgm:pt modelId="{AB8B04E8-BC1C-4692-87E0-89F49F3AA6FF}" type="sibTrans" cxnId="{83B481B6-8AAD-4150-A070-3A0F3DF82F13}">
      <dgm:prSet/>
      <dgm:spPr/>
      <dgm:t>
        <a:bodyPr/>
        <a:lstStyle/>
        <a:p>
          <a:endParaRPr lang="en-US"/>
        </a:p>
      </dgm:t>
    </dgm:pt>
    <dgm:pt modelId="{849C85D7-8A0D-4AB2-BC1F-7E77BBE80355}">
      <dgm:prSet phldrT="[Text]"/>
      <dgm:spPr/>
      <dgm:t>
        <a:bodyPr/>
        <a:lstStyle/>
        <a:p>
          <a:r>
            <a:rPr lang="fa-IR" dirty="0" smtClean="0"/>
            <a:t>مبارزه برای آزادی کشور فلسطین</a:t>
          </a:r>
          <a:endParaRPr lang="en-US" dirty="0"/>
        </a:p>
      </dgm:t>
    </dgm:pt>
    <dgm:pt modelId="{8BA65BCB-F953-4A5F-9A3D-078D2BE963E0}" type="parTrans" cxnId="{F9AEB218-31A9-4A84-A314-05CB8F5B9D6F}">
      <dgm:prSet/>
      <dgm:spPr/>
      <dgm:t>
        <a:bodyPr/>
        <a:lstStyle/>
        <a:p>
          <a:endParaRPr lang="en-US"/>
        </a:p>
      </dgm:t>
    </dgm:pt>
    <dgm:pt modelId="{98B2020D-4286-4DEE-9803-8CA4C10F8090}" type="sibTrans" cxnId="{F9AEB218-31A9-4A84-A314-05CB8F5B9D6F}">
      <dgm:prSet/>
      <dgm:spPr/>
      <dgm:t>
        <a:bodyPr/>
        <a:lstStyle/>
        <a:p>
          <a:endParaRPr lang="en-US"/>
        </a:p>
      </dgm:t>
    </dgm:pt>
    <dgm:pt modelId="{C9936B2F-9C4F-44B6-BB84-2DE08BC44E1F}">
      <dgm:prSet phldrT="[Text]"/>
      <dgm:spPr/>
      <dgm:t>
        <a:bodyPr/>
        <a:lstStyle/>
        <a:p>
          <a:r>
            <a:rPr lang="fa-IR" dirty="0" smtClean="0"/>
            <a:t>ایستادگی در مقابل سیاست های مداخله گر وسلطه طلب</a:t>
          </a:r>
          <a:endParaRPr lang="en-US" dirty="0"/>
        </a:p>
      </dgm:t>
    </dgm:pt>
    <dgm:pt modelId="{BED5CE45-5D94-4415-868B-5FB0A06E7FA8}" type="parTrans" cxnId="{3BDB0A66-120E-4FF8-85CA-DD5D63F58063}">
      <dgm:prSet/>
      <dgm:spPr/>
      <dgm:t>
        <a:bodyPr/>
        <a:lstStyle/>
        <a:p>
          <a:endParaRPr lang="en-US"/>
        </a:p>
      </dgm:t>
    </dgm:pt>
    <dgm:pt modelId="{CCDFB709-7F41-4731-89FC-728DC4D58782}" type="sibTrans" cxnId="{3BDB0A66-120E-4FF8-85CA-DD5D63F58063}">
      <dgm:prSet/>
      <dgm:spPr/>
      <dgm:t>
        <a:bodyPr/>
        <a:lstStyle/>
        <a:p>
          <a:endParaRPr lang="en-US"/>
        </a:p>
      </dgm:t>
    </dgm:pt>
    <dgm:pt modelId="{FDE77FC1-8FDB-456B-A7C8-FD1C466F0996}">
      <dgm:prSet phldrT="[Text]"/>
      <dgm:spPr/>
      <dgm:t>
        <a:bodyPr/>
        <a:lstStyle/>
        <a:p>
          <a:r>
            <a:rPr lang="fa-IR" dirty="0" smtClean="0"/>
            <a:t>مبارزه باصهیونیسم</a:t>
          </a:r>
          <a:endParaRPr lang="en-US" dirty="0"/>
        </a:p>
      </dgm:t>
    </dgm:pt>
    <dgm:pt modelId="{060D9E05-239F-454C-A566-9787A8CAF750}" type="parTrans" cxnId="{F8174C5A-1264-46FB-BCAF-60D1E9166A41}">
      <dgm:prSet/>
      <dgm:spPr/>
      <dgm:t>
        <a:bodyPr/>
        <a:lstStyle/>
        <a:p>
          <a:endParaRPr lang="en-US"/>
        </a:p>
      </dgm:t>
    </dgm:pt>
    <dgm:pt modelId="{844967DE-0502-4342-B58C-D1F53A786E03}" type="sibTrans" cxnId="{F8174C5A-1264-46FB-BCAF-60D1E9166A41}">
      <dgm:prSet/>
      <dgm:spPr/>
      <dgm:t>
        <a:bodyPr/>
        <a:lstStyle/>
        <a:p>
          <a:endParaRPr lang="en-US"/>
        </a:p>
      </dgm:t>
    </dgm:pt>
    <dgm:pt modelId="{711F4100-F7C6-4F71-8F1D-44CFC63D01F6}">
      <dgm:prSet phldrT="[Text]"/>
      <dgm:spPr/>
      <dgm:t>
        <a:bodyPr/>
        <a:lstStyle/>
        <a:p>
          <a:r>
            <a:rPr lang="fa-IR" dirty="0" smtClean="0"/>
            <a:t>ارتباط برابر با همه ی کشورها به جز کشورهایی که تیغ بر روی ملت ایران کشیده اند و دشمنی می کنند </a:t>
          </a:r>
          <a:endParaRPr lang="en-US" dirty="0"/>
        </a:p>
      </dgm:t>
    </dgm:pt>
    <dgm:pt modelId="{0A6FA8F1-1A8D-4D33-9B64-B21CE563C66B}" type="parTrans" cxnId="{AF83A293-75A1-4B22-8D80-9E4BBA3DAF4F}">
      <dgm:prSet/>
      <dgm:spPr/>
      <dgm:t>
        <a:bodyPr/>
        <a:lstStyle/>
        <a:p>
          <a:endParaRPr lang="en-US"/>
        </a:p>
      </dgm:t>
    </dgm:pt>
    <dgm:pt modelId="{629258AD-0AD2-4E48-B9D6-64DAF4F40660}" type="sibTrans" cxnId="{AF83A293-75A1-4B22-8D80-9E4BBA3DAF4F}">
      <dgm:prSet/>
      <dgm:spPr/>
      <dgm:t>
        <a:bodyPr/>
        <a:lstStyle/>
        <a:p>
          <a:endParaRPr lang="en-US"/>
        </a:p>
      </dgm:t>
    </dgm:pt>
    <dgm:pt modelId="{31935D54-07F3-4FC4-920A-6A6A453DF714}">
      <dgm:prSet phldrT="[Text]"/>
      <dgm:spPr/>
      <dgm:t>
        <a:bodyPr/>
        <a:lstStyle/>
        <a:p>
          <a:r>
            <a:rPr lang="fa-IR" dirty="0" smtClean="0"/>
            <a:t>کمک به مظلومین عالم</a:t>
          </a:r>
          <a:endParaRPr lang="en-US" dirty="0"/>
        </a:p>
      </dgm:t>
    </dgm:pt>
    <dgm:pt modelId="{06A192EE-8152-4CCE-A0D9-5A8804518D0E}" type="parTrans" cxnId="{6893AF53-4CA7-4EFA-AE5E-0AEE53B41548}">
      <dgm:prSet/>
      <dgm:spPr/>
      <dgm:t>
        <a:bodyPr/>
        <a:lstStyle/>
        <a:p>
          <a:endParaRPr lang="en-US"/>
        </a:p>
      </dgm:t>
    </dgm:pt>
    <dgm:pt modelId="{1082F9B4-EE8C-4075-AC20-6E2C3E63D7B0}" type="sibTrans" cxnId="{6893AF53-4CA7-4EFA-AE5E-0AEE53B41548}">
      <dgm:prSet/>
      <dgm:spPr/>
      <dgm:t>
        <a:bodyPr/>
        <a:lstStyle/>
        <a:p>
          <a:endParaRPr lang="en-US"/>
        </a:p>
      </dgm:t>
    </dgm:pt>
    <dgm:pt modelId="{B548D32F-16A8-4192-8744-57E8264E625D}">
      <dgm:prSet phldrT="[Text]" phldr="1"/>
      <dgm:spPr/>
      <dgm:t>
        <a:bodyPr/>
        <a:lstStyle/>
        <a:p>
          <a:endParaRPr lang="en-US"/>
        </a:p>
      </dgm:t>
    </dgm:pt>
    <dgm:pt modelId="{A8A8FC1B-5017-4EA0-9B54-A7F66073267A}" type="parTrans" cxnId="{9C467586-F2DB-4288-8BB2-09D73E109A65}">
      <dgm:prSet/>
      <dgm:spPr/>
      <dgm:t>
        <a:bodyPr/>
        <a:lstStyle/>
        <a:p>
          <a:endParaRPr lang="en-US"/>
        </a:p>
      </dgm:t>
    </dgm:pt>
    <dgm:pt modelId="{58448484-5D2D-4226-83CD-91581EF7B874}" type="sibTrans" cxnId="{9C467586-F2DB-4288-8BB2-09D73E109A65}">
      <dgm:prSet/>
      <dgm:spPr/>
      <dgm:t>
        <a:bodyPr/>
        <a:lstStyle/>
        <a:p>
          <a:endParaRPr lang="en-US"/>
        </a:p>
      </dgm:t>
    </dgm:pt>
    <dgm:pt modelId="{78095898-89E0-4959-8EF2-8799C51BCC38}">
      <dgm:prSet phldrT="[Text]"/>
      <dgm:spPr/>
      <dgm:t>
        <a:bodyPr/>
        <a:lstStyle/>
        <a:p>
          <a:r>
            <a:rPr lang="fa-IR" dirty="0" smtClean="0"/>
            <a:t>ایستادگی در برابر ظالمان</a:t>
          </a:r>
          <a:endParaRPr lang="en-US" dirty="0"/>
        </a:p>
      </dgm:t>
    </dgm:pt>
    <dgm:pt modelId="{F0FA362A-18E4-411F-8928-98A4A8AA99E5}" type="parTrans" cxnId="{7FD3662B-5B69-4FA4-B942-A148F03C206D}">
      <dgm:prSet/>
      <dgm:spPr/>
      <dgm:t>
        <a:bodyPr/>
        <a:lstStyle/>
        <a:p>
          <a:endParaRPr lang="en-US"/>
        </a:p>
      </dgm:t>
    </dgm:pt>
    <dgm:pt modelId="{B6542D5E-427C-49CF-8816-561FF35506CC}" type="sibTrans" cxnId="{7FD3662B-5B69-4FA4-B942-A148F03C206D}">
      <dgm:prSet/>
      <dgm:spPr/>
      <dgm:t>
        <a:bodyPr/>
        <a:lstStyle/>
        <a:p>
          <a:endParaRPr lang="en-US"/>
        </a:p>
      </dgm:t>
    </dgm:pt>
    <dgm:pt modelId="{D59207A2-DB1D-4F98-BB37-02D8C584F04A}" type="pres">
      <dgm:prSet presAssocID="{EC81AAF5-9B6A-410F-B304-8EA2FCCDC91E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860A78D-B4E1-4291-A05E-DE56509EDAC6}" type="pres">
      <dgm:prSet presAssocID="{EC81AAF5-9B6A-410F-B304-8EA2FCCDC91E}" presName="children" presStyleCnt="0"/>
      <dgm:spPr/>
    </dgm:pt>
    <dgm:pt modelId="{E13EC5B6-42A4-4DAA-A822-7761227A955E}" type="pres">
      <dgm:prSet presAssocID="{EC81AAF5-9B6A-410F-B304-8EA2FCCDC91E}" presName="child1group" presStyleCnt="0"/>
      <dgm:spPr/>
    </dgm:pt>
    <dgm:pt modelId="{0471336F-4789-4463-AF63-2624A3ABB860}" type="pres">
      <dgm:prSet presAssocID="{EC81AAF5-9B6A-410F-B304-8EA2FCCDC91E}" presName="child1" presStyleLbl="bgAcc1" presStyleIdx="0" presStyleCnt="4"/>
      <dgm:spPr/>
      <dgm:t>
        <a:bodyPr/>
        <a:lstStyle/>
        <a:p>
          <a:endParaRPr lang="en-US"/>
        </a:p>
      </dgm:t>
    </dgm:pt>
    <dgm:pt modelId="{BAA76E7F-FAB6-4CD0-A59E-81295BBAC569}" type="pres">
      <dgm:prSet presAssocID="{EC81AAF5-9B6A-410F-B304-8EA2FCCDC91E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88282C-BEEF-4ABE-8E7A-0EFE5C1931DB}" type="pres">
      <dgm:prSet presAssocID="{EC81AAF5-9B6A-410F-B304-8EA2FCCDC91E}" presName="child2group" presStyleCnt="0"/>
      <dgm:spPr/>
    </dgm:pt>
    <dgm:pt modelId="{08FA06B2-56A5-4362-97BC-952A1ED37B4E}" type="pres">
      <dgm:prSet presAssocID="{EC81AAF5-9B6A-410F-B304-8EA2FCCDC91E}" presName="child2" presStyleLbl="bgAcc1" presStyleIdx="1" presStyleCnt="4"/>
      <dgm:spPr/>
      <dgm:t>
        <a:bodyPr/>
        <a:lstStyle/>
        <a:p>
          <a:endParaRPr lang="en-US"/>
        </a:p>
      </dgm:t>
    </dgm:pt>
    <dgm:pt modelId="{0257BCD9-D590-42C2-A782-06D2C1A92DCB}" type="pres">
      <dgm:prSet presAssocID="{EC81AAF5-9B6A-410F-B304-8EA2FCCDC91E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44E6A7-C4B5-47D3-8DB4-CC9CD7E4A7CD}" type="pres">
      <dgm:prSet presAssocID="{EC81AAF5-9B6A-410F-B304-8EA2FCCDC91E}" presName="child3group" presStyleCnt="0"/>
      <dgm:spPr/>
    </dgm:pt>
    <dgm:pt modelId="{113C4CCB-1ECA-44FC-85EA-AE5B2DCC192F}" type="pres">
      <dgm:prSet presAssocID="{EC81AAF5-9B6A-410F-B304-8EA2FCCDC91E}" presName="child3" presStyleLbl="bgAcc1" presStyleIdx="2" presStyleCnt="4"/>
      <dgm:spPr/>
      <dgm:t>
        <a:bodyPr/>
        <a:lstStyle/>
        <a:p>
          <a:endParaRPr lang="en-US"/>
        </a:p>
      </dgm:t>
    </dgm:pt>
    <dgm:pt modelId="{41D6C4CF-E47A-44E9-8C9D-C59582DCDEFB}" type="pres">
      <dgm:prSet presAssocID="{EC81AAF5-9B6A-410F-B304-8EA2FCCDC91E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F54E7C-60F9-40B1-AD01-949A902912F4}" type="pres">
      <dgm:prSet presAssocID="{EC81AAF5-9B6A-410F-B304-8EA2FCCDC91E}" presName="child4group" presStyleCnt="0"/>
      <dgm:spPr/>
    </dgm:pt>
    <dgm:pt modelId="{82A1539F-E44F-496A-B929-AEA2F80AD4A4}" type="pres">
      <dgm:prSet presAssocID="{EC81AAF5-9B6A-410F-B304-8EA2FCCDC91E}" presName="child4" presStyleLbl="bgAcc1" presStyleIdx="3" presStyleCnt="4"/>
      <dgm:spPr/>
      <dgm:t>
        <a:bodyPr/>
        <a:lstStyle/>
        <a:p>
          <a:endParaRPr lang="en-US"/>
        </a:p>
      </dgm:t>
    </dgm:pt>
    <dgm:pt modelId="{988D343E-FEF5-4B85-AB1A-8F1ABFF5D2E1}" type="pres">
      <dgm:prSet presAssocID="{EC81AAF5-9B6A-410F-B304-8EA2FCCDC91E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91CBAB-5B3F-4E60-8828-C2FFABD7344A}" type="pres">
      <dgm:prSet presAssocID="{EC81AAF5-9B6A-410F-B304-8EA2FCCDC91E}" presName="childPlaceholder" presStyleCnt="0"/>
      <dgm:spPr/>
    </dgm:pt>
    <dgm:pt modelId="{630F7FBA-FEA5-4D0C-9C2E-A236C041C826}" type="pres">
      <dgm:prSet presAssocID="{EC81AAF5-9B6A-410F-B304-8EA2FCCDC91E}" presName="circle" presStyleCnt="0"/>
      <dgm:spPr/>
    </dgm:pt>
    <dgm:pt modelId="{2DC82561-B15F-4566-88D1-277671404584}" type="pres">
      <dgm:prSet presAssocID="{EC81AAF5-9B6A-410F-B304-8EA2FCCDC91E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01C839-4B7B-4839-84DA-C40F6FF28F7B}" type="pres">
      <dgm:prSet presAssocID="{EC81AAF5-9B6A-410F-B304-8EA2FCCDC91E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1280F4-F52B-4F3B-A283-6DB4EF720E07}" type="pres">
      <dgm:prSet presAssocID="{EC81AAF5-9B6A-410F-B304-8EA2FCCDC91E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FA9114-0001-4F41-91C7-160D1BBDF59A}" type="pres">
      <dgm:prSet presAssocID="{EC81AAF5-9B6A-410F-B304-8EA2FCCDC91E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3C2981-C5E8-40D8-B4E9-4BAD0D8985F5}" type="pres">
      <dgm:prSet presAssocID="{EC81AAF5-9B6A-410F-B304-8EA2FCCDC91E}" presName="quadrantPlaceholder" presStyleCnt="0"/>
      <dgm:spPr/>
    </dgm:pt>
    <dgm:pt modelId="{5D416CA1-F190-46EE-88A0-56DF1DF4583E}" type="pres">
      <dgm:prSet presAssocID="{EC81AAF5-9B6A-410F-B304-8EA2FCCDC91E}" presName="center1" presStyleLbl="fgShp" presStyleIdx="0" presStyleCnt="2"/>
      <dgm:spPr/>
    </dgm:pt>
    <dgm:pt modelId="{6079DF47-907C-4763-A857-67A9BF7A6870}" type="pres">
      <dgm:prSet presAssocID="{EC81AAF5-9B6A-410F-B304-8EA2FCCDC91E}" presName="center2" presStyleLbl="fgShp" presStyleIdx="1" presStyleCnt="2"/>
      <dgm:spPr/>
    </dgm:pt>
  </dgm:ptLst>
  <dgm:cxnLst>
    <dgm:cxn modelId="{7FD3662B-5B69-4FA4-B942-A148F03C206D}" srcId="{B548D32F-16A8-4192-8744-57E8264E625D}" destId="{78095898-89E0-4959-8EF2-8799C51BCC38}" srcOrd="0" destOrd="0" parTransId="{F0FA362A-18E4-411F-8928-98A4A8AA99E5}" sibTransId="{B6542D5E-427C-49CF-8816-561FF35506CC}"/>
    <dgm:cxn modelId="{7E81AE15-D718-47B4-9ED3-C72262F16E49}" type="presOf" srcId="{849C85D7-8A0D-4AB2-BC1F-7E77BBE80355}" destId="{0471336F-4789-4463-AF63-2624A3ABB860}" srcOrd="0" destOrd="0" presId="urn:microsoft.com/office/officeart/2005/8/layout/cycle4#1"/>
    <dgm:cxn modelId="{9C467586-F2DB-4288-8BB2-09D73E109A65}" srcId="{EC81AAF5-9B6A-410F-B304-8EA2FCCDC91E}" destId="{B548D32F-16A8-4192-8744-57E8264E625D}" srcOrd="3" destOrd="0" parTransId="{A8A8FC1B-5017-4EA0-9B54-A7F66073267A}" sibTransId="{58448484-5D2D-4226-83CD-91581EF7B874}"/>
    <dgm:cxn modelId="{5B8B1CD6-3172-4995-9A91-EDC1065498DD}" type="presOf" srcId="{31935D54-07F3-4FC4-920A-6A6A453DF714}" destId="{113C4CCB-1ECA-44FC-85EA-AE5B2DCC192F}" srcOrd="0" destOrd="0" presId="urn:microsoft.com/office/officeart/2005/8/layout/cycle4#1"/>
    <dgm:cxn modelId="{AABF46CC-0473-44A7-A813-1764DF186E82}" type="presOf" srcId="{FDE77FC1-8FDB-456B-A7C8-FD1C466F0996}" destId="{0257BCD9-D590-42C2-A782-06D2C1A92DCB}" srcOrd="1" destOrd="0" presId="urn:microsoft.com/office/officeart/2005/8/layout/cycle4#1"/>
    <dgm:cxn modelId="{3F700E71-07E7-46F5-B35B-A501992402E2}" type="presOf" srcId="{EC81AAF5-9B6A-410F-B304-8EA2FCCDC91E}" destId="{D59207A2-DB1D-4F98-BB37-02D8C584F04A}" srcOrd="0" destOrd="0" presId="urn:microsoft.com/office/officeart/2005/8/layout/cycle4#1"/>
    <dgm:cxn modelId="{BBB596D7-AD6C-4E87-9061-54DBBDC71BB6}" type="presOf" srcId="{849C85D7-8A0D-4AB2-BC1F-7E77BBE80355}" destId="{BAA76E7F-FAB6-4CD0-A59E-81295BBAC569}" srcOrd="1" destOrd="0" presId="urn:microsoft.com/office/officeart/2005/8/layout/cycle4#1"/>
    <dgm:cxn modelId="{83B481B6-8AAD-4150-A070-3A0F3DF82F13}" srcId="{EC81AAF5-9B6A-410F-B304-8EA2FCCDC91E}" destId="{1A334C26-0BCF-4EBF-A91F-7643B102DA27}" srcOrd="0" destOrd="0" parTransId="{B08890A2-8556-41FA-9B7B-1E29A4B87E32}" sibTransId="{AB8B04E8-BC1C-4692-87E0-89F49F3AA6FF}"/>
    <dgm:cxn modelId="{6893AF53-4CA7-4EFA-AE5E-0AEE53B41548}" srcId="{711F4100-F7C6-4F71-8F1D-44CFC63D01F6}" destId="{31935D54-07F3-4FC4-920A-6A6A453DF714}" srcOrd="0" destOrd="0" parTransId="{06A192EE-8152-4CCE-A0D9-5A8804518D0E}" sibTransId="{1082F9B4-EE8C-4075-AC20-6E2C3E63D7B0}"/>
    <dgm:cxn modelId="{C952C329-5ED5-488F-86E3-FE83D5A5BD72}" type="presOf" srcId="{78095898-89E0-4959-8EF2-8799C51BCC38}" destId="{82A1539F-E44F-496A-B929-AEA2F80AD4A4}" srcOrd="0" destOrd="0" presId="urn:microsoft.com/office/officeart/2005/8/layout/cycle4#1"/>
    <dgm:cxn modelId="{81F81111-FEAD-45F8-9484-DD5045A5D0B7}" type="presOf" srcId="{FDE77FC1-8FDB-456B-A7C8-FD1C466F0996}" destId="{08FA06B2-56A5-4362-97BC-952A1ED37B4E}" srcOrd="0" destOrd="0" presId="urn:microsoft.com/office/officeart/2005/8/layout/cycle4#1"/>
    <dgm:cxn modelId="{CCB49B16-D2F8-40DC-AA3D-19186AB8A1A1}" type="presOf" srcId="{C9936B2F-9C4F-44B6-BB84-2DE08BC44E1F}" destId="{9D01C839-4B7B-4839-84DA-C40F6FF28F7B}" srcOrd="0" destOrd="0" presId="urn:microsoft.com/office/officeart/2005/8/layout/cycle4#1"/>
    <dgm:cxn modelId="{3AD5EFA5-962A-4AFB-A298-DFDAD59C6920}" type="presOf" srcId="{B548D32F-16A8-4192-8744-57E8264E625D}" destId="{D6FA9114-0001-4F41-91C7-160D1BBDF59A}" srcOrd="0" destOrd="0" presId="urn:microsoft.com/office/officeart/2005/8/layout/cycle4#1"/>
    <dgm:cxn modelId="{7788CF17-5C98-4A0B-9FBF-AF7B4B947B6B}" type="presOf" srcId="{711F4100-F7C6-4F71-8F1D-44CFC63D01F6}" destId="{9B1280F4-F52B-4F3B-A283-6DB4EF720E07}" srcOrd="0" destOrd="0" presId="urn:microsoft.com/office/officeart/2005/8/layout/cycle4#1"/>
    <dgm:cxn modelId="{AF83A293-75A1-4B22-8D80-9E4BBA3DAF4F}" srcId="{EC81AAF5-9B6A-410F-B304-8EA2FCCDC91E}" destId="{711F4100-F7C6-4F71-8F1D-44CFC63D01F6}" srcOrd="2" destOrd="0" parTransId="{0A6FA8F1-1A8D-4D33-9B64-B21CE563C66B}" sibTransId="{629258AD-0AD2-4E48-B9D6-64DAF4F40660}"/>
    <dgm:cxn modelId="{0AD363BF-90F6-4E5A-91F6-9349AB3FCEAF}" type="presOf" srcId="{1A334C26-0BCF-4EBF-A91F-7643B102DA27}" destId="{2DC82561-B15F-4566-88D1-277671404584}" srcOrd="0" destOrd="0" presId="urn:microsoft.com/office/officeart/2005/8/layout/cycle4#1"/>
    <dgm:cxn modelId="{59AC1669-82DD-4EAE-A47F-770CA9574D1F}" type="presOf" srcId="{78095898-89E0-4959-8EF2-8799C51BCC38}" destId="{988D343E-FEF5-4B85-AB1A-8F1ABFF5D2E1}" srcOrd="1" destOrd="0" presId="urn:microsoft.com/office/officeart/2005/8/layout/cycle4#1"/>
    <dgm:cxn modelId="{F8174C5A-1264-46FB-BCAF-60D1E9166A41}" srcId="{C9936B2F-9C4F-44B6-BB84-2DE08BC44E1F}" destId="{FDE77FC1-8FDB-456B-A7C8-FD1C466F0996}" srcOrd="0" destOrd="0" parTransId="{060D9E05-239F-454C-A566-9787A8CAF750}" sibTransId="{844967DE-0502-4342-B58C-D1F53A786E03}"/>
    <dgm:cxn modelId="{F9AEB218-31A9-4A84-A314-05CB8F5B9D6F}" srcId="{1A334C26-0BCF-4EBF-A91F-7643B102DA27}" destId="{849C85D7-8A0D-4AB2-BC1F-7E77BBE80355}" srcOrd="0" destOrd="0" parTransId="{8BA65BCB-F953-4A5F-9A3D-078D2BE963E0}" sibTransId="{98B2020D-4286-4DEE-9803-8CA4C10F8090}"/>
    <dgm:cxn modelId="{3BDB0A66-120E-4FF8-85CA-DD5D63F58063}" srcId="{EC81AAF5-9B6A-410F-B304-8EA2FCCDC91E}" destId="{C9936B2F-9C4F-44B6-BB84-2DE08BC44E1F}" srcOrd="1" destOrd="0" parTransId="{BED5CE45-5D94-4415-868B-5FB0A06E7FA8}" sibTransId="{CCDFB709-7F41-4731-89FC-728DC4D58782}"/>
    <dgm:cxn modelId="{3878C03D-F65B-45FA-AF0D-3A06494AB679}" type="presOf" srcId="{31935D54-07F3-4FC4-920A-6A6A453DF714}" destId="{41D6C4CF-E47A-44E9-8C9D-C59582DCDEFB}" srcOrd="1" destOrd="0" presId="urn:microsoft.com/office/officeart/2005/8/layout/cycle4#1"/>
    <dgm:cxn modelId="{19F85553-7358-4FDC-8B7D-609AA8862F38}" type="presParOf" srcId="{D59207A2-DB1D-4F98-BB37-02D8C584F04A}" destId="{9860A78D-B4E1-4291-A05E-DE56509EDAC6}" srcOrd="0" destOrd="0" presId="urn:microsoft.com/office/officeart/2005/8/layout/cycle4#1"/>
    <dgm:cxn modelId="{3D3B5945-AA05-471B-9C10-30DAD12D7739}" type="presParOf" srcId="{9860A78D-B4E1-4291-A05E-DE56509EDAC6}" destId="{E13EC5B6-42A4-4DAA-A822-7761227A955E}" srcOrd="0" destOrd="0" presId="urn:microsoft.com/office/officeart/2005/8/layout/cycle4#1"/>
    <dgm:cxn modelId="{BC920F6C-5A05-4F9D-98AA-35D72AF84344}" type="presParOf" srcId="{E13EC5B6-42A4-4DAA-A822-7761227A955E}" destId="{0471336F-4789-4463-AF63-2624A3ABB860}" srcOrd="0" destOrd="0" presId="urn:microsoft.com/office/officeart/2005/8/layout/cycle4#1"/>
    <dgm:cxn modelId="{9EB73AB8-9601-4BE0-BC92-9EC66CE8B709}" type="presParOf" srcId="{E13EC5B6-42A4-4DAA-A822-7761227A955E}" destId="{BAA76E7F-FAB6-4CD0-A59E-81295BBAC569}" srcOrd="1" destOrd="0" presId="urn:microsoft.com/office/officeart/2005/8/layout/cycle4#1"/>
    <dgm:cxn modelId="{7079002A-ED2C-45C0-B427-8C8C649B6F35}" type="presParOf" srcId="{9860A78D-B4E1-4291-A05E-DE56509EDAC6}" destId="{F088282C-BEEF-4ABE-8E7A-0EFE5C1931DB}" srcOrd="1" destOrd="0" presId="urn:microsoft.com/office/officeart/2005/8/layout/cycle4#1"/>
    <dgm:cxn modelId="{1DAB6A47-CD37-4940-B06B-65CA92CF6302}" type="presParOf" srcId="{F088282C-BEEF-4ABE-8E7A-0EFE5C1931DB}" destId="{08FA06B2-56A5-4362-97BC-952A1ED37B4E}" srcOrd="0" destOrd="0" presId="urn:microsoft.com/office/officeart/2005/8/layout/cycle4#1"/>
    <dgm:cxn modelId="{9D08296A-AAF0-496C-AD38-5C23EBA3A900}" type="presParOf" srcId="{F088282C-BEEF-4ABE-8E7A-0EFE5C1931DB}" destId="{0257BCD9-D590-42C2-A782-06D2C1A92DCB}" srcOrd="1" destOrd="0" presId="urn:microsoft.com/office/officeart/2005/8/layout/cycle4#1"/>
    <dgm:cxn modelId="{038BE3CC-5A06-49FC-B815-F0452D7F4656}" type="presParOf" srcId="{9860A78D-B4E1-4291-A05E-DE56509EDAC6}" destId="{A544E6A7-C4B5-47D3-8DB4-CC9CD7E4A7CD}" srcOrd="2" destOrd="0" presId="urn:microsoft.com/office/officeart/2005/8/layout/cycle4#1"/>
    <dgm:cxn modelId="{3D1BC159-DB11-4234-B4CE-FC61CDE10577}" type="presParOf" srcId="{A544E6A7-C4B5-47D3-8DB4-CC9CD7E4A7CD}" destId="{113C4CCB-1ECA-44FC-85EA-AE5B2DCC192F}" srcOrd="0" destOrd="0" presId="urn:microsoft.com/office/officeart/2005/8/layout/cycle4#1"/>
    <dgm:cxn modelId="{137EBD9E-50F9-4EA3-B493-F28F351FD94F}" type="presParOf" srcId="{A544E6A7-C4B5-47D3-8DB4-CC9CD7E4A7CD}" destId="{41D6C4CF-E47A-44E9-8C9D-C59582DCDEFB}" srcOrd="1" destOrd="0" presId="urn:microsoft.com/office/officeart/2005/8/layout/cycle4#1"/>
    <dgm:cxn modelId="{353C9A7D-4190-4051-8672-30D83CB6C1A4}" type="presParOf" srcId="{9860A78D-B4E1-4291-A05E-DE56509EDAC6}" destId="{B8F54E7C-60F9-40B1-AD01-949A902912F4}" srcOrd="3" destOrd="0" presId="urn:microsoft.com/office/officeart/2005/8/layout/cycle4#1"/>
    <dgm:cxn modelId="{5F85D80A-2750-43E4-9D5E-C1CB0450340D}" type="presParOf" srcId="{B8F54E7C-60F9-40B1-AD01-949A902912F4}" destId="{82A1539F-E44F-496A-B929-AEA2F80AD4A4}" srcOrd="0" destOrd="0" presId="urn:microsoft.com/office/officeart/2005/8/layout/cycle4#1"/>
    <dgm:cxn modelId="{69BA7A64-B905-478B-8279-0E1ADF5DA228}" type="presParOf" srcId="{B8F54E7C-60F9-40B1-AD01-949A902912F4}" destId="{988D343E-FEF5-4B85-AB1A-8F1ABFF5D2E1}" srcOrd="1" destOrd="0" presId="urn:microsoft.com/office/officeart/2005/8/layout/cycle4#1"/>
    <dgm:cxn modelId="{D01D8EDF-C449-49A6-9541-7AEA9924F95F}" type="presParOf" srcId="{9860A78D-B4E1-4291-A05E-DE56509EDAC6}" destId="{1891CBAB-5B3F-4E60-8828-C2FFABD7344A}" srcOrd="4" destOrd="0" presId="urn:microsoft.com/office/officeart/2005/8/layout/cycle4#1"/>
    <dgm:cxn modelId="{4531A221-8AFD-4C18-A1BC-1B4DB5C783C1}" type="presParOf" srcId="{D59207A2-DB1D-4F98-BB37-02D8C584F04A}" destId="{630F7FBA-FEA5-4D0C-9C2E-A236C041C826}" srcOrd="1" destOrd="0" presId="urn:microsoft.com/office/officeart/2005/8/layout/cycle4#1"/>
    <dgm:cxn modelId="{E79A590A-041E-44E5-94B7-033ADC489A16}" type="presParOf" srcId="{630F7FBA-FEA5-4D0C-9C2E-A236C041C826}" destId="{2DC82561-B15F-4566-88D1-277671404584}" srcOrd="0" destOrd="0" presId="urn:microsoft.com/office/officeart/2005/8/layout/cycle4#1"/>
    <dgm:cxn modelId="{BC0C2E9A-D566-4D36-9119-DF4CF5D50CA3}" type="presParOf" srcId="{630F7FBA-FEA5-4D0C-9C2E-A236C041C826}" destId="{9D01C839-4B7B-4839-84DA-C40F6FF28F7B}" srcOrd="1" destOrd="0" presId="urn:microsoft.com/office/officeart/2005/8/layout/cycle4#1"/>
    <dgm:cxn modelId="{62CC25E9-7CCB-458A-81E1-070F5A372DB9}" type="presParOf" srcId="{630F7FBA-FEA5-4D0C-9C2E-A236C041C826}" destId="{9B1280F4-F52B-4F3B-A283-6DB4EF720E07}" srcOrd="2" destOrd="0" presId="urn:microsoft.com/office/officeart/2005/8/layout/cycle4#1"/>
    <dgm:cxn modelId="{1BBD0553-E6E9-4312-BDC7-B47731D17BAA}" type="presParOf" srcId="{630F7FBA-FEA5-4D0C-9C2E-A236C041C826}" destId="{D6FA9114-0001-4F41-91C7-160D1BBDF59A}" srcOrd="3" destOrd="0" presId="urn:microsoft.com/office/officeart/2005/8/layout/cycle4#1"/>
    <dgm:cxn modelId="{6907E34F-6F50-4FD4-99E6-34C552C3029D}" type="presParOf" srcId="{630F7FBA-FEA5-4D0C-9C2E-A236C041C826}" destId="{A93C2981-C5E8-40D8-B4E9-4BAD0D8985F5}" srcOrd="4" destOrd="0" presId="urn:microsoft.com/office/officeart/2005/8/layout/cycle4#1"/>
    <dgm:cxn modelId="{7F370736-B2F7-4920-9300-FD03FF0F93D7}" type="presParOf" srcId="{D59207A2-DB1D-4F98-BB37-02D8C584F04A}" destId="{5D416CA1-F190-46EE-88A0-56DF1DF4583E}" srcOrd="2" destOrd="0" presId="urn:microsoft.com/office/officeart/2005/8/layout/cycle4#1"/>
    <dgm:cxn modelId="{0F1CDF25-55FE-4411-8254-D8BBEFF2FAC9}" type="presParOf" srcId="{D59207A2-DB1D-4F98-BB37-02D8C584F04A}" destId="{6079DF47-907C-4763-A857-67A9BF7A6870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F9CB381-EB1B-4E53-A0AA-8D60939DBF2F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44059F0-E3C6-4D41-94CB-DFCB14A3BDC2}">
      <dgm:prSet phldrT="[Text]"/>
      <dgm:spPr/>
      <dgm:t>
        <a:bodyPr/>
        <a:lstStyle/>
        <a:p>
          <a:r>
            <a:rPr lang="fa-IR" dirty="0" smtClean="0"/>
            <a:t>فرهنگ</a:t>
          </a:r>
          <a:endParaRPr lang="en-US" dirty="0"/>
        </a:p>
      </dgm:t>
    </dgm:pt>
    <dgm:pt modelId="{EE521356-7792-435B-8308-2F4732953057}" type="parTrans" cxnId="{ECF0DD4B-533F-4BB0-A09D-659B35C385E9}">
      <dgm:prSet/>
      <dgm:spPr/>
      <dgm:t>
        <a:bodyPr/>
        <a:lstStyle/>
        <a:p>
          <a:endParaRPr lang="en-US"/>
        </a:p>
      </dgm:t>
    </dgm:pt>
    <dgm:pt modelId="{BA195DC2-875C-44A2-B00E-BB42461BCA76}" type="sibTrans" cxnId="{ECF0DD4B-533F-4BB0-A09D-659B35C385E9}">
      <dgm:prSet/>
      <dgm:spPr/>
      <dgm:t>
        <a:bodyPr/>
        <a:lstStyle/>
        <a:p>
          <a:endParaRPr lang="en-US"/>
        </a:p>
      </dgm:t>
    </dgm:pt>
    <dgm:pt modelId="{EE52E213-F117-4CA7-8826-23A299AE222B}">
      <dgm:prSet phldrT="[Text]"/>
      <dgm:spPr/>
      <dgm:t>
        <a:bodyPr/>
        <a:lstStyle/>
        <a:p>
          <a:r>
            <a:rPr lang="fa-IR" dirty="0" smtClean="0"/>
            <a:t>نفی فرهنگ اباحه گری غربی</a:t>
          </a:r>
          <a:endParaRPr lang="en-US" dirty="0"/>
        </a:p>
      </dgm:t>
    </dgm:pt>
    <dgm:pt modelId="{B28AAC6A-AD5D-48AD-890A-9F426EBEE54F}" type="parTrans" cxnId="{5E3825AD-2807-4FF3-9E0A-2F160CCB7A37}">
      <dgm:prSet/>
      <dgm:spPr/>
      <dgm:t>
        <a:bodyPr/>
        <a:lstStyle/>
        <a:p>
          <a:endParaRPr lang="en-US"/>
        </a:p>
      </dgm:t>
    </dgm:pt>
    <dgm:pt modelId="{E1D673A0-9FCC-46E0-9F29-D8BFB280FB54}" type="sibTrans" cxnId="{5E3825AD-2807-4FF3-9E0A-2F160CCB7A37}">
      <dgm:prSet/>
      <dgm:spPr/>
      <dgm:t>
        <a:bodyPr/>
        <a:lstStyle/>
        <a:p>
          <a:endParaRPr lang="en-US"/>
        </a:p>
      </dgm:t>
    </dgm:pt>
    <dgm:pt modelId="{314653CD-B1D3-4E1C-A940-F4D5DF14953C}">
      <dgm:prSet phldrT="[Text]"/>
      <dgm:spPr/>
      <dgm:t>
        <a:bodyPr/>
        <a:lstStyle/>
        <a:p>
          <a:r>
            <a:rPr lang="fa-IR" dirty="0" smtClean="0"/>
            <a:t>نفی جمود و تحجروریاکاری در دین</a:t>
          </a:r>
          <a:endParaRPr lang="en-US" dirty="0"/>
        </a:p>
      </dgm:t>
    </dgm:pt>
    <dgm:pt modelId="{ABA8C4A1-B373-48C7-B632-D816B7AB9E0A}" type="parTrans" cxnId="{F8EC00B8-AE46-4786-A075-CE311956DFDC}">
      <dgm:prSet/>
      <dgm:spPr/>
      <dgm:t>
        <a:bodyPr/>
        <a:lstStyle/>
        <a:p>
          <a:endParaRPr lang="en-US"/>
        </a:p>
      </dgm:t>
    </dgm:pt>
    <dgm:pt modelId="{ED768D45-C03C-429B-A97A-69369B69E650}" type="sibTrans" cxnId="{F8EC00B8-AE46-4786-A075-CE311956DFDC}">
      <dgm:prSet/>
      <dgm:spPr/>
      <dgm:t>
        <a:bodyPr/>
        <a:lstStyle/>
        <a:p>
          <a:endParaRPr lang="en-US"/>
        </a:p>
      </dgm:t>
    </dgm:pt>
    <dgm:pt modelId="{7E3336CE-EDAB-46B4-8A3A-B67F82ADCAA1}">
      <dgm:prSet phldrT="[Text]"/>
      <dgm:spPr/>
      <dgm:t>
        <a:bodyPr/>
        <a:lstStyle/>
        <a:p>
          <a:r>
            <a:rPr lang="fa-IR" dirty="0" smtClean="0"/>
            <a:t>مبارزه با ترویج فسادو فحشادر جامعه</a:t>
          </a:r>
          <a:endParaRPr lang="en-US" dirty="0"/>
        </a:p>
      </dgm:t>
    </dgm:pt>
    <dgm:pt modelId="{54B45259-9D44-43AF-950C-FF54BCB63990}" type="parTrans" cxnId="{33D2055B-D24C-44DD-BC9A-87A728C50E71}">
      <dgm:prSet/>
      <dgm:spPr/>
      <dgm:t>
        <a:bodyPr/>
        <a:lstStyle/>
        <a:p>
          <a:endParaRPr lang="en-US"/>
        </a:p>
      </dgm:t>
    </dgm:pt>
    <dgm:pt modelId="{5E782804-6210-49ED-B420-2E4E22408316}" type="sibTrans" cxnId="{33D2055B-D24C-44DD-BC9A-87A728C50E71}">
      <dgm:prSet/>
      <dgm:spPr/>
      <dgm:t>
        <a:bodyPr/>
        <a:lstStyle/>
        <a:p>
          <a:endParaRPr lang="en-US"/>
        </a:p>
      </dgm:t>
    </dgm:pt>
    <dgm:pt modelId="{1C3B9535-0ACA-425F-B161-C45C3F16F831}">
      <dgm:prSet phldrT="[Text]"/>
      <dgm:spPr/>
      <dgm:t>
        <a:bodyPr/>
        <a:lstStyle/>
        <a:p>
          <a:r>
            <a:rPr lang="fa-IR" dirty="0" smtClean="0"/>
            <a:t>دفاع قاطع از اخلاق و احکام اسلام</a:t>
          </a:r>
          <a:endParaRPr lang="en-US" dirty="0"/>
        </a:p>
      </dgm:t>
    </dgm:pt>
    <dgm:pt modelId="{BF01375E-427A-4ED8-BF19-0C42CD9BA21C}" type="parTrans" cxnId="{1DEC6578-F586-43CF-AB03-5DC231B4B3A3}">
      <dgm:prSet/>
      <dgm:spPr/>
      <dgm:t>
        <a:bodyPr/>
        <a:lstStyle/>
        <a:p>
          <a:endParaRPr lang="en-US"/>
        </a:p>
      </dgm:t>
    </dgm:pt>
    <dgm:pt modelId="{D3A0AE8E-FFEC-434B-81D2-564E23798812}" type="sibTrans" cxnId="{1DEC6578-F586-43CF-AB03-5DC231B4B3A3}">
      <dgm:prSet/>
      <dgm:spPr/>
      <dgm:t>
        <a:bodyPr/>
        <a:lstStyle/>
        <a:p>
          <a:endParaRPr lang="en-US"/>
        </a:p>
      </dgm:t>
    </dgm:pt>
    <dgm:pt modelId="{B0EA56A0-E2BE-441B-B28A-9CE837833528}" type="pres">
      <dgm:prSet presAssocID="{5F9CB381-EB1B-4E53-A0AA-8D60939DBF2F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370050F-6A62-41DC-B219-BE003A9F9579}" type="pres">
      <dgm:prSet presAssocID="{5F9CB381-EB1B-4E53-A0AA-8D60939DBF2F}" presName="radial" presStyleCnt="0">
        <dgm:presLayoutVars>
          <dgm:animLvl val="ctr"/>
        </dgm:presLayoutVars>
      </dgm:prSet>
      <dgm:spPr/>
    </dgm:pt>
    <dgm:pt modelId="{CF4BB02C-1DB4-4FBA-80EA-B8D3CEC494FA}" type="pres">
      <dgm:prSet presAssocID="{044059F0-E3C6-4D41-94CB-DFCB14A3BDC2}" presName="centerShape" presStyleLbl="vennNode1" presStyleIdx="0" presStyleCnt="5"/>
      <dgm:spPr/>
      <dgm:t>
        <a:bodyPr/>
        <a:lstStyle/>
        <a:p>
          <a:endParaRPr lang="en-US"/>
        </a:p>
      </dgm:t>
    </dgm:pt>
    <dgm:pt modelId="{D12CACF6-8627-4EF4-A5C8-A617B51F04FD}" type="pres">
      <dgm:prSet presAssocID="{EE52E213-F117-4CA7-8826-23A299AE222B}" presName="node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EEA125-39AC-4859-BEE1-814D94379631}" type="pres">
      <dgm:prSet presAssocID="{314653CD-B1D3-4E1C-A940-F4D5DF14953C}" presName="node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8B0EB4-FBAE-410C-8511-4C4EAF226E72}" type="pres">
      <dgm:prSet presAssocID="{7E3336CE-EDAB-46B4-8A3A-B67F82ADCAA1}" presName="node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112680-B6EF-4796-9546-2CB314B880D7}" type="pres">
      <dgm:prSet presAssocID="{1C3B9535-0ACA-425F-B161-C45C3F16F831}" presName="node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E3825AD-2807-4FF3-9E0A-2F160CCB7A37}" srcId="{044059F0-E3C6-4D41-94CB-DFCB14A3BDC2}" destId="{EE52E213-F117-4CA7-8826-23A299AE222B}" srcOrd="0" destOrd="0" parTransId="{B28AAC6A-AD5D-48AD-890A-9F426EBEE54F}" sibTransId="{E1D673A0-9FCC-46E0-9F29-D8BFB280FB54}"/>
    <dgm:cxn modelId="{F8EC00B8-AE46-4786-A075-CE311956DFDC}" srcId="{044059F0-E3C6-4D41-94CB-DFCB14A3BDC2}" destId="{314653CD-B1D3-4E1C-A940-F4D5DF14953C}" srcOrd="1" destOrd="0" parTransId="{ABA8C4A1-B373-48C7-B632-D816B7AB9E0A}" sibTransId="{ED768D45-C03C-429B-A97A-69369B69E650}"/>
    <dgm:cxn modelId="{E71824C2-0AA4-4DCC-855F-BAC46ED0827F}" type="presOf" srcId="{EE52E213-F117-4CA7-8826-23A299AE222B}" destId="{D12CACF6-8627-4EF4-A5C8-A617B51F04FD}" srcOrd="0" destOrd="0" presId="urn:microsoft.com/office/officeart/2005/8/layout/radial3"/>
    <dgm:cxn modelId="{2A7561F8-9019-4535-80DE-0A6653A499A8}" type="presOf" srcId="{5F9CB381-EB1B-4E53-A0AA-8D60939DBF2F}" destId="{B0EA56A0-E2BE-441B-B28A-9CE837833528}" srcOrd="0" destOrd="0" presId="urn:microsoft.com/office/officeart/2005/8/layout/radial3"/>
    <dgm:cxn modelId="{4E0B0460-CF05-4920-9360-8F54B2560676}" type="presOf" srcId="{1C3B9535-0ACA-425F-B161-C45C3F16F831}" destId="{54112680-B6EF-4796-9546-2CB314B880D7}" srcOrd="0" destOrd="0" presId="urn:microsoft.com/office/officeart/2005/8/layout/radial3"/>
    <dgm:cxn modelId="{382F100F-A500-4C69-B51D-0DFB568EAFED}" type="presOf" srcId="{044059F0-E3C6-4D41-94CB-DFCB14A3BDC2}" destId="{CF4BB02C-1DB4-4FBA-80EA-B8D3CEC494FA}" srcOrd="0" destOrd="0" presId="urn:microsoft.com/office/officeart/2005/8/layout/radial3"/>
    <dgm:cxn modelId="{DBDF523C-6416-49E0-AFE1-49B69416DEFB}" type="presOf" srcId="{7E3336CE-EDAB-46B4-8A3A-B67F82ADCAA1}" destId="{F18B0EB4-FBAE-410C-8511-4C4EAF226E72}" srcOrd="0" destOrd="0" presId="urn:microsoft.com/office/officeart/2005/8/layout/radial3"/>
    <dgm:cxn modelId="{5C9440D5-2822-414E-A3CF-B0D139CAF7F2}" type="presOf" srcId="{314653CD-B1D3-4E1C-A940-F4D5DF14953C}" destId="{96EEA125-39AC-4859-BEE1-814D94379631}" srcOrd="0" destOrd="0" presId="urn:microsoft.com/office/officeart/2005/8/layout/radial3"/>
    <dgm:cxn modelId="{1DEC6578-F586-43CF-AB03-5DC231B4B3A3}" srcId="{044059F0-E3C6-4D41-94CB-DFCB14A3BDC2}" destId="{1C3B9535-0ACA-425F-B161-C45C3F16F831}" srcOrd="3" destOrd="0" parTransId="{BF01375E-427A-4ED8-BF19-0C42CD9BA21C}" sibTransId="{D3A0AE8E-FFEC-434B-81D2-564E23798812}"/>
    <dgm:cxn modelId="{ECF0DD4B-533F-4BB0-A09D-659B35C385E9}" srcId="{5F9CB381-EB1B-4E53-A0AA-8D60939DBF2F}" destId="{044059F0-E3C6-4D41-94CB-DFCB14A3BDC2}" srcOrd="0" destOrd="0" parTransId="{EE521356-7792-435B-8308-2F4732953057}" sibTransId="{BA195DC2-875C-44A2-B00E-BB42461BCA76}"/>
    <dgm:cxn modelId="{33D2055B-D24C-44DD-BC9A-87A728C50E71}" srcId="{044059F0-E3C6-4D41-94CB-DFCB14A3BDC2}" destId="{7E3336CE-EDAB-46B4-8A3A-B67F82ADCAA1}" srcOrd="2" destOrd="0" parTransId="{54B45259-9D44-43AF-950C-FF54BCB63990}" sibTransId="{5E782804-6210-49ED-B420-2E4E22408316}"/>
    <dgm:cxn modelId="{C39BD9E1-9BC0-4B05-82D4-11095BF32C87}" type="presParOf" srcId="{B0EA56A0-E2BE-441B-B28A-9CE837833528}" destId="{6370050F-6A62-41DC-B219-BE003A9F9579}" srcOrd="0" destOrd="0" presId="urn:microsoft.com/office/officeart/2005/8/layout/radial3"/>
    <dgm:cxn modelId="{FCE34E89-14E5-465E-8D20-27B88D23293F}" type="presParOf" srcId="{6370050F-6A62-41DC-B219-BE003A9F9579}" destId="{CF4BB02C-1DB4-4FBA-80EA-B8D3CEC494FA}" srcOrd="0" destOrd="0" presId="urn:microsoft.com/office/officeart/2005/8/layout/radial3"/>
    <dgm:cxn modelId="{54F1111D-64FD-4149-B2D9-2B19742242BD}" type="presParOf" srcId="{6370050F-6A62-41DC-B219-BE003A9F9579}" destId="{D12CACF6-8627-4EF4-A5C8-A617B51F04FD}" srcOrd="1" destOrd="0" presId="urn:microsoft.com/office/officeart/2005/8/layout/radial3"/>
    <dgm:cxn modelId="{702FE226-28C5-40AA-8846-CFE9A3CAFEA5}" type="presParOf" srcId="{6370050F-6A62-41DC-B219-BE003A9F9579}" destId="{96EEA125-39AC-4859-BEE1-814D94379631}" srcOrd="2" destOrd="0" presId="urn:microsoft.com/office/officeart/2005/8/layout/radial3"/>
    <dgm:cxn modelId="{012F99D8-CBD4-41E5-A689-273E02EA97D2}" type="presParOf" srcId="{6370050F-6A62-41DC-B219-BE003A9F9579}" destId="{F18B0EB4-FBAE-410C-8511-4C4EAF226E72}" srcOrd="3" destOrd="0" presId="urn:microsoft.com/office/officeart/2005/8/layout/radial3"/>
    <dgm:cxn modelId="{A5EB6AE8-E583-4E05-B903-17273C7BDEE9}" type="presParOf" srcId="{6370050F-6A62-41DC-B219-BE003A9F9579}" destId="{54112680-B6EF-4796-9546-2CB314B880D7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6793AAF-E269-4DEC-9EB1-3A91F63AE49B}" type="doc">
      <dgm:prSet loTypeId="urn:microsoft.com/office/officeart/2005/8/layout/bProcess4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33C88DC7-14F6-46D6-8961-A312861CDBC0}">
      <dgm:prSet phldrT="[Text]"/>
      <dgm:spPr/>
      <dgm:t>
        <a:bodyPr/>
        <a:lstStyle/>
        <a:p>
          <a:r>
            <a:rPr lang="fa-IR" dirty="0" smtClean="0"/>
            <a:t>دفاع از طبقات محروم</a:t>
          </a:r>
          <a:endParaRPr lang="en-US" dirty="0"/>
        </a:p>
      </dgm:t>
    </dgm:pt>
    <dgm:pt modelId="{710BE8FE-9BA2-471A-823A-DAF009E46669}" type="parTrans" cxnId="{273C540B-F6EF-4FB2-8934-58463EB2AA74}">
      <dgm:prSet/>
      <dgm:spPr/>
      <dgm:t>
        <a:bodyPr/>
        <a:lstStyle/>
        <a:p>
          <a:endParaRPr lang="en-US"/>
        </a:p>
      </dgm:t>
    </dgm:pt>
    <dgm:pt modelId="{1B4B55FF-237F-4E09-BF3D-645DE2E8E288}" type="sibTrans" cxnId="{273C540B-F6EF-4FB2-8934-58463EB2AA74}">
      <dgm:prSet/>
      <dgm:spPr/>
      <dgm:t>
        <a:bodyPr/>
        <a:lstStyle/>
        <a:p>
          <a:endParaRPr lang="en-US"/>
        </a:p>
      </dgm:t>
    </dgm:pt>
    <dgm:pt modelId="{8F9CA693-8C3A-4EB7-8FFE-6D23BBF04878}">
      <dgm:prSet phldrT="[Text]"/>
      <dgm:spPr/>
      <dgm:t>
        <a:bodyPr/>
        <a:lstStyle/>
        <a:p>
          <a:r>
            <a:rPr lang="fa-IR" dirty="0" smtClean="0"/>
            <a:t>رد فرهنگ ظالمانه ی سرمایه داری</a:t>
          </a:r>
          <a:endParaRPr lang="en-US" dirty="0"/>
        </a:p>
      </dgm:t>
    </dgm:pt>
    <dgm:pt modelId="{065F21BD-65CB-4878-ABFA-5D93EE05AABD}" type="parTrans" cxnId="{D19FC573-EBCA-4983-A93B-2422BACCD875}">
      <dgm:prSet/>
      <dgm:spPr/>
      <dgm:t>
        <a:bodyPr/>
        <a:lstStyle/>
        <a:p>
          <a:endParaRPr lang="en-US"/>
        </a:p>
      </dgm:t>
    </dgm:pt>
    <dgm:pt modelId="{621BFF67-B4D7-49DC-9D32-DC6AF431600D}" type="sibTrans" cxnId="{D19FC573-EBCA-4983-A93B-2422BACCD875}">
      <dgm:prSet/>
      <dgm:spPr/>
      <dgm:t>
        <a:bodyPr/>
        <a:lstStyle/>
        <a:p>
          <a:endParaRPr lang="en-US"/>
        </a:p>
      </dgm:t>
    </dgm:pt>
    <dgm:pt modelId="{37563F4F-FBFE-450A-B0C2-B488750B699B}">
      <dgm:prSet phldrT="[Text]"/>
      <dgm:spPr/>
      <dgm:t>
        <a:bodyPr/>
        <a:lstStyle/>
        <a:p>
          <a:r>
            <a:rPr lang="fa-IR" dirty="0" smtClean="0"/>
            <a:t>احترام به مالکیت سرمایه وکار</a:t>
          </a:r>
          <a:endParaRPr lang="en-US" dirty="0"/>
        </a:p>
      </dgm:t>
    </dgm:pt>
    <dgm:pt modelId="{012E53B3-E2BA-49FC-B0AF-8C0DE8F9F261}" type="parTrans" cxnId="{05DCD658-0896-4EE9-82FC-6C0E2CB56A4D}">
      <dgm:prSet/>
      <dgm:spPr/>
      <dgm:t>
        <a:bodyPr/>
        <a:lstStyle/>
        <a:p>
          <a:endParaRPr lang="en-US"/>
        </a:p>
      </dgm:t>
    </dgm:pt>
    <dgm:pt modelId="{DBF0387F-DF3E-4E00-AE64-537CD76B5214}" type="sibTrans" cxnId="{05DCD658-0896-4EE9-82FC-6C0E2CB56A4D}">
      <dgm:prSet/>
      <dgm:spPr/>
      <dgm:t>
        <a:bodyPr/>
        <a:lstStyle/>
        <a:p>
          <a:endParaRPr lang="en-US"/>
        </a:p>
      </dgm:t>
    </dgm:pt>
    <dgm:pt modelId="{F011DD43-3D74-4B29-81E0-6F464038F320}">
      <dgm:prSet phldrT="[Text]"/>
      <dgm:spPr/>
      <dgm:t>
        <a:bodyPr/>
        <a:lstStyle/>
        <a:p>
          <a:r>
            <a:rPr lang="fa-IR" dirty="0" smtClean="0"/>
            <a:t>استقلال در اقتصاد ملی</a:t>
          </a:r>
          <a:endParaRPr lang="en-US" dirty="0"/>
        </a:p>
      </dgm:t>
    </dgm:pt>
    <dgm:pt modelId="{C9FDD2C8-F0D9-4A5E-9449-3EB2204513CF}" type="parTrans" cxnId="{DAB583AA-5A0F-43F1-9C07-DF366AFE6680}">
      <dgm:prSet/>
      <dgm:spPr/>
      <dgm:t>
        <a:bodyPr/>
        <a:lstStyle/>
        <a:p>
          <a:endParaRPr lang="en-US"/>
        </a:p>
      </dgm:t>
    </dgm:pt>
    <dgm:pt modelId="{61D3A0F7-F8AB-4283-86CE-A5CB414CDC1A}" type="sibTrans" cxnId="{DAB583AA-5A0F-43F1-9C07-DF366AFE6680}">
      <dgm:prSet/>
      <dgm:spPr/>
      <dgm:t>
        <a:bodyPr/>
        <a:lstStyle/>
        <a:p>
          <a:endParaRPr lang="en-US"/>
        </a:p>
      </dgm:t>
    </dgm:pt>
    <dgm:pt modelId="{E58AE971-722D-454E-B7AE-94800C7149E4}">
      <dgm:prSet phldrT="[Text]"/>
      <dgm:spPr/>
      <dgm:t>
        <a:bodyPr/>
        <a:lstStyle/>
        <a:p>
          <a:r>
            <a:rPr lang="fa-IR" dirty="0" smtClean="0"/>
            <a:t>احترام به مالکیت</a:t>
          </a:r>
          <a:endParaRPr lang="en-US" dirty="0"/>
        </a:p>
      </dgm:t>
    </dgm:pt>
    <dgm:pt modelId="{5E4BF4D6-59F6-4ECA-A863-2CAF9D42EBAF}" type="parTrans" cxnId="{A44E6EA2-B152-4F22-AFBE-DD984E90160B}">
      <dgm:prSet/>
      <dgm:spPr/>
      <dgm:t>
        <a:bodyPr/>
        <a:lstStyle/>
        <a:p>
          <a:endParaRPr lang="en-US"/>
        </a:p>
      </dgm:t>
    </dgm:pt>
    <dgm:pt modelId="{BE1A7816-E7CE-4CFC-8274-32FD190C1D17}" type="sibTrans" cxnId="{A44E6EA2-B152-4F22-AFBE-DD984E90160B}">
      <dgm:prSet/>
      <dgm:spPr/>
      <dgm:t>
        <a:bodyPr/>
        <a:lstStyle/>
        <a:p>
          <a:endParaRPr lang="en-US"/>
        </a:p>
      </dgm:t>
    </dgm:pt>
    <dgm:pt modelId="{A8044555-6D18-4F82-B2A1-F3A4CA4190EE}">
      <dgm:prSet phldrT="[Text]"/>
      <dgm:spPr/>
      <dgm:t>
        <a:bodyPr/>
        <a:lstStyle/>
        <a:p>
          <a:r>
            <a:rPr lang="fa-IR" dirty="0" smtClean="0"/>
            <a:t>عدالت اقتصادی در تولید وتوزیع</a:t>
          </a:r>
          <a:endParaRPr lang="en-US" dirty="0"/>
        </a:p>
      </dgm:t>
    </dgm:pt>
    <dgm:pt modelId="{B62331E5-804C-47F7-AF26-B0481D4690EF}" type="parTrans" cxnId="{49D74DC8-77DC-4A42-B238-BA2BFD551CF1}">
      <dgm:prSet/>
      <dgm:spPr/>
      <dgm:t>
        <a:bodyPr/>
        <a:lstStyle/>
        <a:p>
          <a:endParaRPr lang="en-US"/>
        </a:p>
      </dgm:t>
    </dgm:pt>
    <dgm:pt modelId="{81BF4A37-6AEF-4B93-B135-C55BF728B7CE}" type="sibTrans" cxnId="{49D74DC8-77DC-4A42-B238-BA2BFD551CF1}">
      <dgm:prSet/>
      <dgm:spPr/>
      <dgm:t>
        <a:bodyPr/>
        <a:lstStyle/>
        <a:p>
          <a:endParaRPr lang="en-US"/>
        </a:p>
      </dgm:t>
    </dgm:pt>
    <dgm:pt modelId="{A0049503-A03F-4A55-9B44-2F9EB816F923}">
      <dgm:prSet phldrT="[Text]"/>
      <dgm:spPr/>
      <dgm:t>
        <a:bodyPr/>
        <a:lstStyle/>
        <a:p>
          <a:r>
            <a:rPr lang="fa-IR" dirty="0" smtClean="0"/>
            <a:t>تکیه به خودکفایی</a:t>
          </a:r>
          <a:endParaRPr lang="en-US" dirty="0"/>
        </a:p>
      </dgm:t>
    </dgm:pt>
    <dgm:pt modelId="{B54BFDB6-2143-47A1-8142-FF1FCCB16569}" type="parTrans" cxnId="{B7554022-85D4-4521-ADD0-EE03126053E9}">
      <dgm:prSet/>
      <dgm:spPr/>
      <dgm:t>
        <a:bodyPr/>
        <a:lstStyle/>
        <a:p>
          <a:endParaRPr lang="en-US"/>
        </a:p>
      </dgm:t>
    </dgm:pt>
    <dgm:pt modelId="{76193E8E-5847-458D-B356-9791F2267CF0}" type="sibTrans" cxnId="{B7554022-85D4-4521-ADD0-EE03126053E9}">
      <dgm:prSet/>
      <dgm:spPr/>
      <dgm:t>
        <a:bodyPr/>
        <a:lstStyle/>
        <a:p>
          <a:endParaRPr lang="en-US"/>
        </a:p>
      </dgm:t>
    </dgm:pt>
    <dgm:pt modelId="{05FE4286-757B-45D8-ABEB-485F29D4BE86}">
      <dgm:prSet phldrT="[Text]"/>
      <dgm:spPr/>
      <dgm:t>
        <a:bodyPr/>
        <a:lstStyle/>
        <a:p>
          <a:r>
            <a:rPr lang="fa-IR" dirty="0" smtClean="0"/>
            <a:t>مقابله ی با فرهنگ سرمایه داری</a:t>
          </a:r>
          <a:endParaRPr lang="en-US" dirty="0"/>
        </a:p>
      </dgm:t>
    </dgm:pt>
    <dgm:pt modelId="{83713427-1734-4B42-AD95-3945E8FA849C}" type="parTrans" cxnId="{DF11A748-ACC3-458D-82DA-6BACBB4ED23F}">
      <dgm:prSet/>
      <dgm:spPr/>
      <dgm:t>
        <a:bodyPr/>
        <a:lstStyle/>
        <a:p>
          <a:endParaRPr lang="en-US"/>
        </a:p>
      </dgm:t>
    </dgm:pt>
    <dgm:pt modelId="{DC5106FC-1804-4D0F-B31E-42CF82BE8FC1}" type="sibTrans" cxnId="{DF11A748-ACC3-458D-82DA-6BACBB4ED23F}">
      <dgm:prSet/>
      <dgm:spPr/>
      <dgm:t>
        <a:bodyPr/>
        <a:lstStyle/>
        <a:p>
          <a:endParaRPr lang="en-US"/>
        </a:p>
      </dgm:t>
    </dgm:pt>
    <dgm:pt modelId="{935B013C-999F-4473-B001-3BEA3D509C15}">
      <dgm:prSet phldrT="[Text]"/>
      <dgm:spPr/>
      <dgm:t>
        <a:bodyPr/>
        <a:lstStyle/>
        <a:p>
          <a:r>
            <a:rPr lang="fa-IR" dirty="0" smtClean="0"/>
            <a:t>هضم نشدن در اقتصاد جهانی</a:t>
          </a:r>
          <a:endParaRPr lang="en-US" dirty="0"/>
        </a:p>
      </dgm:t>
    </dgm:pt>
    <dgm:pt modelId="{8D3AC86A-4DE5-40E4-8F68-AC7110F9DC68}" type="parTrans" cxnId="{1F8EF65B-D78C-4D1B-914B-D87FEDFB1734}">
      <dgm:prSet/>
      <dgm:spPr/>
      <dgm:t>
        <a:bodyPr/>
        <a:lstStyle/>
        <a:p>
          <a:endParaRPr lang="en-US"/>
        </a:p>
      </dgm:t>
    </dgm:pt>
    <dgm:pt modelId="{E2047BB5-0279-4BB6-A884-27B01A68D4F3}" type="sibTrans" cxnId="{1F8EF65B-D78C-4D1B-914B-D87FEDFB1734}">
      <dgm:prSet/>
      <dgm:spPr/>
      <dgm:t>
        <a:bodyPr/>
        <a:lstStyle/>
        <a:p>
          <a:endParaRPr lang="en-US"/>
        </a:p>
      </dgm:t>
    </dgm:pt>
    <dgm:pt modelId="{DBA56B3F-71C8-4990-9FEB-F31B6CB88AE0}" type="pres">
      <dgm:prSet presAssocID="{06793AAF-E269-4DEC-9EB1-3A91F63AE49B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FC1AF8AC-D6E7-438A-BB99-C5A92F2B7AC1}" type="pres">
      <dgm:prSet presAssocID="{33C88DC7-14F6-46D6-8961-A312861CDBC0}" presName="compNode" presStyleCnt="0"/>
      <dgm:spPr/>
    </dgm:pt>
    <dgm:pt modelId="{145B785B-0106-4837-85F8-A642C6F24B3C}" type="pres">
      <dgm:prSet presAssocID="{33C88DC7-14F6-46D6-8961-A312861CDBC0}" presName="dummyConnPt" presStyleCnt="0"/>
      <dgm:spPr/>
    </dgm:pt>
    <dgm:pt modelId="{71B9D66F-270B-458D-9346-44BBFD600EDC}" type="pres">
      <dgm:prSet presAssocID="{33C88DC7-14F6-46D6-8961-A312861CDBC0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F445FF-C1A4-42CE-B7C5-E211F65DBF48}" type="pres">
      <dgm:prSet presAssocID="{1B4B55FF-237F-4E09-BF3D-645DE2E8E288}" presName="sibTrans" presStyleLbl="bgSibTrans2D1" presStyleIdx="0" presStyleCnt="8"/>
      <dgm:spPr/>
      <dgm:t>
        <a:bodyPr/>
        <a:lstStyle/>
        <a:p>
          <a:endParaRPr lang="en-US"/>
        </a:p>
      </dgm:t>
    </dgm:pt>
    <dgm:pt modelId="{E407EA85-3B8E-411F-87FF-1CCB08EF76A6}" type="pres">
      <dgm:prSet presAssocID="{8F9CA693-8C3A-4EB7-8FFE-6D23BBF04878}" presName="compNode" presStyleCnt="0"/>
      <dgm:spPr/>
    </dgm:pt>
    <dgm:pt modelId="{96EE7372-386A-47E3-94DA-09166EE76BD3}" type="pres">
      <dgm:prSet presAssocID="{8F9CA693-8C3A-4EB7-8FFE-6D23BBF04878}" presName="dummyConnPt" presStyleCnt="0"/>
      <dgm:spPr/>
    </dgm:pt>
    <dgm:pt modelId="{69EEA179-5834-4527-A0C0-EFC990BAC5DF}" type="pres">
      <dgm:prSet presAssocID="{8F9CA693-8C3A-4EB7-8FFE-6D23BBF04878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114DA0-CB49-4EF0-B4C9-653991D9EC4E}" type="pres">
      <dgm:prSet presAssocID="{621BFF67-B4D7-49DC-9D32-DC6AF431600D}" presName="sibTrans" presStyleLbl="bgSibTrans2D1" presStyleIdx="1" presStyleCnt="8"/>
      <dgm:spPr/>
      <dgm:t>
        <a:bodyPr/>
        <a:lstStyle/>
        <a:p>
          <a:endParaRPr lang="en-US"/>
        </a:p>
      </dgm:t>
    </dgm:pt>
    <dgm:pt modelId="{2069C498-3784-4DE0-B830-62334FA17022}" type="pres">
      <dgm:prSet presAssocID="{37563F4F-FBFE-450A-B0C2-B488750B699B}" presName="compNode" presStyleCnt="0"/>
      <dgm:spPr/>
    </dgm:pt>
    <dgm:pt modelId="{61F916C9-B57A-4E5B-8597-03831D42FA0E}" type="pres">
      <dgm:prSet presAssocID="{37563F4F-FBFE-450A-B0C2-B488750B699B}" presName="dummyConnPt" presStyleCnt="0"/>
      <dgm:spPr/>
    </dgm:pt>
    <dgm:pt modelId="{FA8BCAF4-9DAF-44D0-B13B-B49DA6127CBA}" type="pres">
      <dgm:prSet presAssocID="{37563F4F-FBFE-450A-B0C2-B488750B699B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1D5F98-D2A0-46E3-AE18-55B5938CB735}" type="pres">
      <dgm:prSet presAssocID="{DBF0387F-DF3E-4E00-AE64-537CD76B5214}" presName="sibTrans" presStyleLbl="bgSibTrans2D1" presStyleIdx="2" presStyleCnt="8"/>
      <dgm:spPr/>
      <dgm:t>
        <a:bodyPr/>
        <a:lstStyle/>
        <a:p>
          <a:endParaRPr lang="en-US"/>
        </a:p>
      </dgm:t>
    </dgm:pt>
    <dgm:pt modelId="{FA7F06B8-C26F-415B-B362-CA190ED18325}" type="pres">
      <dgm:prSet presAssocID="{F011DD43-3D74-4B29-81E0-6F464038F320}" presName="compNode" presStyleCnt="0"/>
      <dgm:spPr/>
    </dgm:pt>
    <dgm:pt modelId="{61F540FA-35F3-448F-BA19-633CB1BFB1D6}" type="pres">
      <dgm:prSet presAssocID="{F011DD43-3D74-4B29-81E0-6F464038F320}" presName="dummyConnPt" presStyleCnt="0"/>
      <dgm:spPr/>
    </dgm:pt>
    <dgm:pt modelId="{E11E5A82-4D55-4A55-9CD2-FE65E595B768}" type="pres">
      <dgm:prSet presAssocID="{F011DD43-3D74-4B29-81E0-6F464038F320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E262EC-A64D-41B3-B989-086980FEEC32}" type="pres">
      <dgm:prSet presAssocID="{61D3A0F7-F8AB-4283-86CE-A5CB414CDC1A}" presName="sibTrans" presStyleLbl="bgSibTrans2D1" presStyleIdx="3" presStyleCnt="8"/>
      <dgm:spPr/>
      <dgm:t>
        <a:bodyPr/>
        <a:lstStyle/>
        <a:p>
          <a:endParaRPr lang="en-US"/>
        </a:p>
      </dgm:t>
    </dgm:pt>
    <dgm:pt modelId="{19F5EC1E-DEC0-4A39-B788-E021CDD8D6EE}" type="pres">
      <dgm:prSet presAssocID="{E58AE971-722D-454E-B7AE-94800C7149E4}" presName="compNode" presStyleCnt="0"/>
      <dgm:spPr/>
    </dgm:pt>
    <dgm:pt modelId="{2471B51C-2721-41F1-8CB8-79E99BA90034}" type="pres">
      <dgm:prSet presAssocID="{E58AE971-722D-454E-B7AE-94800C7149E4}" presName="dummyConnPt" presStyleCnt="0"/>
      <dgm:spPr/>
    </dgm:pt>
    <dgm:pt modelId="{7A885164-0E7D-4FF4-B786-3D5ACE2CDBAC}" type="pres">
      <dgm:prSet presAssocID="{E58AE971-722D-454E-B7AE-94800C7149E4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71BA69-1AE3-4373-A947-F74BA35135BD}" type="pres">
      <dgm:prSet presAssocID="{BE1A7816-E7CE-4CFC-8274-32FD190C1D17}" presName="sibTrans" presStyleLbl="bgSibTrans2D1" presStyleIdx="4" presStyleCnt="8"/>
      <dgm:spPr/>
      <dgm:t>
        <a:bodyPr/>
        <a:lstStyle/>
        <a:p>
          <a:endParaRPr lang="en-US"/>
        </a:p>
      </dgm:t>
    </dgm:pt>
    <dgm:pt modelId="{39AE6383-447C-4C4B-9281-23AA998E6D45}" type="pres">
      <dgm:prSet presAssocID="{A8044555-6D18-4F82-B2A1-F3A4CA4190EE}" presName="compNode" presStyleCnt="0"/>
      <dgm:spPr/>
    </dgm:pt>
    <dgm:pt modelId="{3A994256-B43E-468C-AA6B-5455C9B1B800}" type="pres">
      <dgm:prSet presAssocID="{A8044555-6D18-4F82-B2A1-F3A4CA4190EE}" presName="dummyConnPt" presStyleCnt="0"/>
      <dgm:spPr/>
    </dgm:pt>
    <dgm:pt modelId="{AD604196-A6F9-4533-94F3-4D185E75D898}" type="pres">
      <dgm:prSet presAssocID="{A8044555-6D18-4F82-B2A1-F3A4CA4190EE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BC3652-8597-48CA-BC69-D828B5EEB027}" type="pres">
      <dgm:prSet presAssocID="{81BF4A37-6AEF-4B93-B135-C55BF728B7CE}" presName="sibTrans" presStyleLbl="bgSibTrans2D1" presStyleIdx="5" presStyleCnt="8"/>
      <dgm:spPr/>
      <dgm:t>
        <a:bodyPr/>
        <a:lstStyle/>
        <a:p>
          <a:endParaRPr lang="en-US"/>
        </a:p>
      </dgm:t>
    </dgm:pt>
    <dgm:pt modelId="{F493C66A-8B68-4880-A75E-EB33824E9738}" type="pres">
      <dgm:prSet presAssocID="{A0049503-A03F-4A55-9B44-2F9EB816F923}" presName="compNode" presStyleCnt="0"/>
      <dgm:spPr/>
    </dgm:pt>
    <dgm:pt modelId="{6AA27226-6F11-4CB3-A3BA-21B78326AB7E}" type="pres">
      <dgm:prSet presAssocID="{A0049503-A03F-4A55-9B44-2F9EB816F923}" presName="dummyConnPt" presStyleCnt="0"/>
      <dgm:spPr/>
    </dgm:pt>
    <dgm:pt modelId="{EE4E4444-51E4-48AC-B3A4-58AC1F52CDE6}" type="pres">
      <dgm:prSet presAssocID="{A0049503-A03F-4A55-9B44-2F9EB816F923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B6CEE3-B811-409A-8E40-F5D32D8F0670}" type="pres">
      <dgm:prSet presAssocID="{76193E8E-5847-458D-B356-9791F2267CF0}" presName="sibTrans" presStyleLbl="bgSibTrans2D1" presStyleIdx="6" presStyleCnt="8"/>
      <dgm:spPr/>
      <dgm:t>
        <a:bodyPr/>
        <a:lstStyle/>
        <a:p>
          <a:endParaRPr lang="en-US"/>
        </a:p>
      </dgm:t>
    </dgm:pt>
    <dgm:pt modelId="{9FF05286-C0C7-4BEE-AF4C-8F1FB00D988E}" type="pres">
      <dgm:prSet presAssocID="{05FE4286-757B-45D8-ABEB-485F29D4BE86}" presName="compNode" presStyleCnt="0"/>
      <dgm:spPr/>
    </dgm:pt>
    <dgm:pt modelId="{8293765B-4004-47D8-88A7-CEEEEE8887DD}" type="pres">
      <dgm:prSet presAssocID="{05FE4286-757B-45D8-ABEB-485F29D4BE86}" presName="dummyConnPt" presStyleCnt="0"/>
      <dgm:spPr/>
    </dgm:pt>
    <dgm:pt modelId="{551C2B31-0BDA-474D-AE4D-7FEBDFAFB99C}" type="pres">
      <dgm:prSet presAssocID="{05FE4286-757B-45D8-ABEB-485F29D4BE86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C76C5A-0224-44C5-A4DC-410BF86A0B13}" type="pres">
      <dgm:prSet presAssocID="{DC5106FC-1804-4D0F-B31E-42CF82BE8FC1}" presName="sibTrans" presStyleLbl="bgSibTrans2D1" presStyleIdx="7" presStyleCnt="8"/>
      <dgm:spPr/>
      <dgm:t>
        <a:bodyPr/>
        <a:lstStyle/>
        <a:p>
          <a:endParaRPr lang="en-US"/>
        </a:p>
      </dgm:t>
    </dgm:pt>
    <dgm:pt modelId="{C4A33F94-8719-469C-99B7-D510FCC2886D}" type="pres">
      <dgm:prSet presAssocID="{935B013C-999F-4473-B001-3BEA3D509C15}" presName="compNode" presStyleCnt="0"/>
      <dgm:spPr/>
    </dgm:pt>
    <dgm:pt modelId="{AEF63EF1-FD96-41DA-99D4-4850DCB2AF08}" type="pres">
      <dgm:prSet presAssocID="{935B013C-999F-4473-B001-3BEA3D509C15}" presName="dummyConnPt" presStyleCnt="0"/>
      <dgm:spPr/>
    </dgm:pt>
    <dgm:pt modelId="{98B20677-2980-46FB-8667-7918C405A62F}" type="pres">
      <dgm:prSet presAssocID="{935B013C-999F-4473-B001-3BEA3D509C15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7554022-85D4-4521-ADD0-EE03126053E9}" srcId="{06793AAF-E269-4DEC-9EB1-3A91F63AE49B}" destId="{A0049503-A03F-4A55-9B44-2F9EB816F923}" srcOrd="6" destOrd="0" parTransId="{B54BFDB6-2143-47A1-8142-FF1FCCB16569}" sibTransId="{76193E8E-5847-458D-B356-9791F2267CF0}"/>
    <dgm:cxn modelId="{A44E6EA2-B152-4F22-AFBE-DD984E90160B}" srcId="{06793AAF-E269-4DEC-9EB1-3A91F63AE49B}" destId="{E58AE971-722D-454E-B7AE-94800C7149E4}" srcOrd="4" destOrd="0" parTransId="{5E4BF4D6-59F6-4ECA-A863-2CAF9D42EBAF}" sibTransId="{BE1A7816-E7CE-4CFC-8274-32FD190C1D17}"/>
    <dgm:cxn modelId="{290DC96C-E155-4066-8E21-7D6691A790FD}" type="presOf" srcId="{06793AAF-E269-4DEC-9EB1-3A91F63AE49B}" destId="{DBA56B3F-71C8-4990-9FEB-F31B6CB88AE0}" srcOrd="0" destOrd="0" presId="urn:microsoft.com/office/officeart/2005/8/layout/bProcess4"/>
    <dgm:cxn modelId="{8DE957BC-E480-4BD8-84A2-B0DC88999932}" type="presOf" srcId="{61D3A0F7-F8AB-4283-86CE-A5CB414CDC1A}" destId="{AFE262EC-A64D-41B3-B989-086980FEEC32}" srcOrd="0" destOrd="0" presId="urn:microsoft.com/office/officeart/2005/8/layout/bProcess4"/>
    <dgm:cxn modelId="{1F8EF65B-D78C-4D1B-914B-D87FEDFB1734}" srcId="{06793AAF-E269-4DEC-9EB1-3A91F63AE49B}" destId="{935B013C-999F-4473-B001-3BEA3D509C15}" srcOrd="8" destOrd="0" parTransId="{8D3AC86A-4DE5-40E4-8F68-AC7110F9DC68}" sibTransId="{E2047BB5-0279-4BB6-A884-27B01A68D4F3}"/>
    <dgm:cxn modelId="{DF11A748-ACC3-458D-82DA-6BACBB4ED23F}" srcId="{06793AAF-E269-4DEC-9EB1-3A91F63AE49B}" destId="{05FE4286-757B-45D8-ABEB-485F29D4BE86}" srcOrd="7" destOrd="0" parTransId="{83713427-1734-4B42-AD95-3945E8FA849C}" sibTransId="{DC5106FC-1804-4D0F-B31E-42CF82BE8FC1}"/>
    <dgm:cxn modelId="{D6C3437B-8F2A-4F6D-A3E3-0E2920DABE54}" type="presOf" srcId="{DC5106FC-1804-4D0F-B31E-42CF82BE8FC1}" destId="{3CC76C5A-0224-44C5-A4DC-410BF86A0B13}" srcOrd="0" destOrd="0" presId="urn:microsoft.com/office/officeart/2005/8/layout/bProcess4"/>
    <dgm:cxn modelId="{E1D35267-39AD-4FC1-B872-0513C4B37321}" type="presOf" srcId="{1B4B55FF-237F-4E09-BF3D-645DE2E8E288}" destId="{42F445FF-C1A4-42CE-B7C5-E211F65DBF48}" srcOrd="0" destOrd="0" presId="urn:microsoft.com/office/officeart/2005/8/layout/bProcess4"/>
    <dgm:cxn modelId="{273C540B-F6EF-4FB2-8934-58463EB2AA74}" srcId="{06793AAF-E269-4DEC-9EB1-3A91F63AE49B}" destId="{33C88DC7-14F6-46D6-8961-A312861CDBC0}" srcOrd="0" destOrd="0" parTransId="{710BE8FE-9BA2-471A-823A-DAF009E46669}" sibTransId="{1B4B55FF-237F-4E09-BF3D-645DE2E8E288}"/>
    <dgm:cxn modelId="{3C9924E2-19ED-4AB5-9535-4A1D1A7DB7B7}" type="presOf" srcId="{81BF4A37-6AEF-4B93-B135-C55BF728B7CE}" destId="{EEBC3652-8597-48CA-BC69-D828B5EEB027}" srcOrd="0" destOrd="0" presId="urn:microsoft.com/office/officeart/2005/8/layout/bProcess4"/>
    <dgm:cxn modelId="{99A9C4FC-5EBE-4E3A-8696-D703F3785B1E}" type="presOf" srcId="{935B013C-999F-4473-B001-3BEA3D509C15}" destId="{98B20677-2980-46FB-8667-7918C405A62F}" srcOrd="0" destOrd="0" presId="urn:microsoft.com/office/officeart/2005/8/layout/bProcess4"/>
    <dgm:cxn modelId="{949C4CC9-74E1-4339-937A-5216390F2D02}" type="presOf" srcId="{8F9CA693-8C3A-4EB7-8FFE-6D23BBF04878}" destId="{69EEA179-5834-4527-A0C0-EFC990BAC5DF}" srcOrd="0" destOrd="0" presId="urn:microsoft.com/office/officeart/2005/8/layout/bProcess4"/>
    <dgm:cxn modelId="{949FBA1C-B3A5-4B95-A718-3A4DD7978FC1}" type="presOf" srcId="{33C88DC7-14F6-46D6-8961-A312861CDBC0}" destId="{71B9D66F-270B-458D-9346-44BBFD600EDC}" srcOrd="0" destOrd="0" presId="urn:microsoft.com/office/officeart/2005/8/layout/bProcess4"/>
    <dgm:cxn modelId="{A019EDA2-DB17-4A07-BD9C-BF622AE59D7F}" type="presOf" srcId="{BE1A7816-E7CE-4CFC-8274-32FD190C1D17}" destId="{0D71BA69-1AE3-4373-A947-F74BA35135BD}" srcOrd="0" destOrd="0" presId="urn:microsoft.com/office/officeart/2005/8/layout/bProcess4"/>
    <dgm:cxn modelId="{78195E77-4136-4D63-9ABB-B184DF0383CB}" type="presOf" srcId="{E58AE971-722D-454E-B7AE-94800C7149E4}" destId="{7A885164-0E7D-4FF4-B786-3D5ACE2CDBAC}" srcOrd="0" destOrd="0" presId="urn:microsoft.com/office/officeart/2005/8/layout/bProcess4"/>
    <dgm:cxn modelId="{49D74DC8-77DC-4A42-B238-BA2BFD551CF1}" srcId="{06793AAF-E269-4DEC-9EB1-3A91F63AE49B}" destId="{A8044555-6D18-4F82-B2A1-F3A4CA4190EE}" srcOrd="5" destOrd="0" parTransId="{B62331E5-804C-47F7-AF26-B0481D4690EF}" sibTransId="{81BF4A37-6AEF-4B93-B135-C55BF728B7CE}"/>
    <dgm:cxn modelId="{D19FC573-EBCA-4983-A93B-2422BACCD875}" srcId="{06793AAF-E269-4DEC-9EB1-3A91F63AE49B}" destId="{8F9CA693-8C3A-4EB7-8FFE-6D23BBF04878}" srcOrd="1" destOrd="0" parTransId="{065F21BD-65CB-4878-ABFA-5D93EE05AABD}" sibTransId="{621BFF67-B4D7-49DC-9D32-DC6AF431600D}"/>
    <dgm:cxn modelId="{DAB583AA-5A0F-43F1-9C07-DF366AFE6680}" srcId="{06793AAF-E269-4DEC-9EB1-3A91F63AE49B}" destId="{F011DD43-3D74-4B29-81E0-6F464038F320}" srcOrd="3" destOrd="0" parTransId="{C9FDD2C8-F0D9-4A5E-9449-3EB2204513CF}" sibTransId="{61D3A0F7-F8AB-4283-86CE-A5CB414CDC1A}"/>
    <dgm:cxn modelId="{D8C1E800-2058-4DC2-8BD4-AD0EDB09F906}" type="presOf" srcId="{A8044555-6D18-4F82-B2A1-F3A4CA4190EE}" destId="{AD604196-A6F9-4533-94F3-4D185E75D898}" srcOrd="0" destOrd="0" presId="urn:microsoft.com/office/officeart/2005/8/layout/bProcess4"/>
    <dgm:cxn modelId="{C66968A1-0E16-4BB5-A6C8-861D918CAB02}" type="presOf" srcId="{621BFF67-B4D7-49DC-9D32-DC6AF431600D}" destId="{B5114DA0-CB49-4EF0-B4C9-653991D9EC4E}" srcOrd="0" destOrd="0" presId="urn:microsoft.com/office/officeart/2005/8/layout/bProcess4"/>
    <dgm:cxn modelId="{E810D8C3-7743-4BAB-BF2E-B13185A8C490}" type="presOf" srcId="{05FE4286-757B-45D8-ABEB-485F29D4BE86}" destId="{551C2B31-0BDA-474D-AE4D-7FEBDFAFB99C}" srcOrd="0" destOrd="0" presId="urn:microsoft.com/office/officeart/2005/8/layout/bProcess4"/>
    <dgm:cxn modelId="{05DCD658-0896-4EE9-82FC-6C0E2CB56A4D}" srcId="{06793AAF-E269-4DEC-9EB1-3A91F63AE49B}" destId="{37563F4F-FBFE-450A-B0C2-B488750B699B}" srcOrd="2" destOrd="0" parTransId="{012E53B3-E2BA-49FC-B0AF-8C0DE8F9F261}" sibTransId="{DBF0387F-DF3E-4E00-AE64-537CD76B5214}"/>
    <dgm:cxn modelId="{8B68C6FE-9C03-4D7B-A94A-8B8E288F2BDE}" type="presOf" srcId="{A0049503-A03F-4A55-9B44-2F9EB816F923}" destId="{EE4E4444-51E4-48AC-B3A4-58AC1F52CDE6}" srcOrd="0" destOrd="0" presId="urn:microsoft.com/office/officeart/2005/8/layout/bProcess4"/>
    <dgm:cxn modelId="{D249804E-96EA-40E2-AF34-F250C0ABD054}" type="presOf" srcId="{F011DD43-3D74-4B29-81E0-6F464038F320}" destId="{E11E5A82-4D55-4A55-9CD2-FE65E595B768}" srcOrd="0" destOrd="0" presId="urn:microsoft.com/office/officeart/2005/8/layout/bProcess4"/>
    <dgm:cxn modelId="{3E35EABF-6A98-4550-8120-E2BCD5AD6909}" type="presOf" srcId="{DBF0387F-DF3E-4E00-AE64-537CD76B5214}" destId="{2D1D5F98-D2A0-46E3-AE18-55B5938CB735}" srcOrd="0" destOrd="0" presId="urn:microsoft.com/office/officeart/2005/8/layout/bProcess4"/>
    <dgm:cxn modelId="{73AC3306-735E-4D7C-8EB2-1D14A208B441}" type="presOf" srcId="{76193E8E-5847-458D-B356-9791F2267CF0}" destId="{3EB6CEE3-B811-409A-8E40-F5D32D8F0670}" srcOrd="0" destOrd="0" presId="urn:microsoft.com/office/officeart/2005/8/layout/bProcess4"/>
    <dgm:cxn modelId="{21C64E3B-1A67-43B9-9C8C-9724896DF9C9}" type="presOf" srcId="{37563F4F-FBFE-450A-B0C2-B488750B699B}" destId="{FA8BCAF4-9DAF-44D0-B13B-B49DA6127CBA}" srcOrd="0" destOrd="0" presId="urn:microsoft.com/office/officeart/2005/8/layout/bProcess4"/>
    <dgm:cxn modelId="{053E3A7B-66AE-45BE-8F47-3AA4F947A997}" type="presParOf" srcId="{DBA56B3F-71C8-4990-9FEB-F31B6CB88AE0}" destId="{FC1AF8AC-D6E7-438A-BB99-C5A92F2B7AC1}" srcOrd="0" destOrd="0" presId="urn:microsoft.com/office/officeart/2005/8/layout/bProcess4"/>
    <dgm:cxn modelId="{44CD298F-4EDC-4056-8D5B-1ACBB6B34069}" type="presParOf" srcId="{FC1AF8AC-D6E7-438A-BB99-C5A92F2B7AC1}" destId="{145B785B-0106-4837-85F8-A642C6F24B3C}" srcOrd="0" destOrd="0" presId="urn:microsoft.com/office/officeart/2005/8/layout/bProcess4"/>
    <dgm:cxn modelId="{D1835C1F-118D-4421-B455-9E1E239A68E6}" type="presParOf" srcId="{FC1AF8AC-D6E7-438A-BB99-C5A92F2B7AC1}" destId="{71B9D66F-270B-458D-9346-44BBFD600EDC}" srcOrd="1" destOrd="0" presId="urn:microsoft.com/office/officeart/2005/8/layout/bProcess4"/>
    <dgm:cxn modelId="{F04C7020-BEA5-4543-8C4B-572C83E58BA4}" type="presParOf" srcId="{DBA56B3F-71C8-4990-9FEB-F31B6CB88AE0}" destId="{42F445FF-C1A4-42CE-B7C5-E211F65DBF48}" srcOrd="1" destOrd="0" presId="urn:microsoft.com/office/officeart/2005/8/layout/bProcess4"/>
    <dgm:cxn modelId="{DBB535D6-AD6F-456B-946A-F83151522575}" type="presParOf" srcId="{DBA56B3F-71C8-4990-9FEB-F31B6CB88AE0}" destId="{E407EA85-3B8E-411F-87FF-1CCB08EF76A6}" srcOrd="2" destOrd="0" presId="urn:microsoft.com/office/officeart/2005/8/layout/bProcess4"/>
    <dgm:cxn modelId="{3836CDC5-F3A1-4046-980C-1617E0523C30}" type="presParOf" srcId="{E407EA85-3B8E-411F-87FF-1CCB08EF76A6}" destId="{96EE7372-386A-47E3-94DA-09166EE76BD3}" srcOrd="0" destOrd="0" presId="urn:microsoft.com/office/officeart/2005/8/layout/bProcess4"/>
    <dgm:cxn modelId="{430F7EE4-5A5E-4BCA-8899-BB95F3DD9A2B}" type="presParOf" srcId="{E407EA85-3B8E-411F-87FF-1CCB08EF76A6}" destId="{69EEA179-5834-4527-A0C0-EFC990BAC5DF}" srcOrd="1" destOrd="0" presId="urn:microsoft.com/office/officeart/2005/8/layout/bProcess4"/>
    <dgm:cxn modelId="{C8EA2E22-2DE9-4848-B44F-0A9C14F22307}" type="presParOf" srcId="{DBA56B3F-71C8-4990-9FEB-F31B6CB88AE0}" destId="{B5114DA0-CB49-4EF0-B4C9-653991D9EC4E}" srcOrd="3" destOrd="0" presId="urn:microsoft.com/office/officeart/2005/8/layout/bProcess4"/>
    <dgm:cxn modelId="{F31A9ADE-D5EF-4068-ACED-7B20FED178CE}" type="presParOf" srcId="{DBA56B3F-71C8-4990-9FEB-F31B6CB88AE0}" destId="{2069C498-3784-4DE0-B830-62334FA17022}" srcOrd="4" destOrd="0" presId="urn:microsoft.com/office/officeart/2005/8/layout/bProcess4"/>
    <dgm:cxn modelId="{B797F77D-CC47-47C7-9219-802B85EAFBAB}" type="presParOf" srcId="{2069C498-3784-4DE0-B830-62334FA17022}" destId="{61F916C9-B57A-4E5B-8597-03831D42FA0E}" srcOrd="0" destOrd="0" presId="urn:microsoft.com/office/officeart/2005/8/layout/bProcess4"/>
    <dgm:cxn modelId="{EFFFF5A0-4CA8-49D4-8CB5-F8455C7552E7}" type="presParOf" srcId="{2069C498-3784-4DE0-B830-62334FA17022}" destId="{FA8BCAF4-9DAF-44D0-B13B-B49DA6127CBA}" srcOrd="1" destOrd="0" presId="urn:microsoft.com/office/officeart/2005/8/layout/bProcess4"/>
    <dgm:cxn modelId="{975DE213-8CF2-40A1-8974-CD058CBC974E}" type="presParOf" srcId="{DBA56B3F-71C8-4990-9FEB-F31B6CB88AE0}" destId="{2D1D5F98-D2A0-46E3-AE18-55B5938CB735}" srcOrd="5" destOrd="0" presId="urn:microsoft.com/office/officeart/2005/8/layout/bProcess4"/>
    <dgm:cxn modelId="{25AA0E91-EBD3-44E2-966A-14EB738E1948}" type="presParOf" srcId="{DBA56B3F-71C8-4990-9FEB-F31B6CB88AE0}" destId="{FA7F06B8-C26F-415B-B362-CA190ED18325}" srcOrd="6" destOrd="0" presId="urn:microsoft.com/office/officeart/2005/8/layout/bProcess4"/>
    <dgm:cxn modelId="{CF798066-3970-482F-9302-37ABE6158022}" type="presParOf" srcId="{FA7F06B8-C26F-415B-B362-CA190ED18325}" destId="{61F540FA-35F3-448F-BA19-633CB1BFB1D6}" srcOrd="0" destOrd="0" presId="urn:microsoft.com/office/officeart/2005/8/layout/bProcess4"/>
    <dgm:cxn modelId="{E0184A24-8BB6-45DD-843D-74344AAC1494}" type="presParOf" srcId="{FA7F06B8-C26F-415B-B362-CA190ED18325}" destId="{E11E5A82-4D55-4A55-9CD2-FE65E595B768}" srcOrd="1" destOrd="0" presId="urn:microsoft.com/office/officeart/2005/8/layout/bProcess4"/>
    <dgm:cxn modelId="{D65FC098-AE6F-4548-9B2C-BC7DA131D05E}" type="presParOf" srcId="{DBA56B3F-71C8-4990-9FEB-F31B6CB88AE0}" destId="{AFE262EC-A64D-41B3-B989-086980FEEC32}" srcOrd="7" destOrd="0" presId="urn:microsoft.com/office/officeart/2005/8/layout/bProcess4"/>
    <dgm:cxn modelId="{147C3DEC-C8F1-4010-947B-8B2673387D1F}" type="presParOf" srcId="{DBA56B3F-71C8-4990-9FEB-F31B6CB88AE0}" destId="{19F5EC1E-DEC0-4A39-B788-E021CDD8D6EE}" srcOrd="8" destOrd="0" presId="urn:microsoft.com/office/officeart/2005/8/layout/bProcess4"/>
    <dgm:cxn modelId="{E74A8478-8331-4448-9294-D166CA6DDDB4}" type="presParOf" srcId="{19F5EC1E-DEC0-4A39-B788-E021CDD8D6EE}" destId="{2471B51C-2721-41F1-8CB8-79E99BA90034}" srcOrd="0" destOrd="0" presId="urn:microsoft.com/office/officeart/2005/8/layout/bProcess4"/>
    <dgm:cxn modelId="{2EC45324-EE35-4F3E-B35C-BFDBCCF4DF0C}" type="presParOf" srcId="{19F5EC1E-DEC0-4A39-B788-E021CDD8D6EE}" destId="{7A885164-0E7D-4FF4-B786-3D5ACE2CDBAC}" srcOrd="1" destOrd="0" presId="urn:microsoft.com/office/officeart/2005/8/layout/bProcess4"/>
    <dgm:cxn modelId="{3190F4AE-A4AC-442D-97EA-439177403C83}" type="presParOf" srcId="{DBA56B3F-71C8-4990-9FEB-F31B6CB88AE0}" destId="{0D71BA69-1AE3-4373-A947-F74BA35135BD}" srcOrd="9" destOrd="0" presId="urn:microsoft.com/office/officeart/2005/8/layout/bProcess4"/>
    <dgm:cxn modelId="{A0A54D75-AB95-4B7A-B876-484E362CC791}" type="presParOf" srcId="{DBA56B3F-71C8-4990-9FEB-F31B6CB88AE0}" destId="{39AE6383-447C-4C4B-9281-23AA998E6D45}" srcOrd="10" destOrd="0" presId="urn:microsoft.com/office/officeart/2005/8/layout/bProcess4"/>
    <dgm:cxn modelId="{6789D7F8-0928-4609-97CC-F7509F595557}" type="presParOf" srcId="{39AE6383-447C-4C4B-9281-23AA998E6D45}" destId="{3A994256-B43E-468C-AA6B-5455C9B1B800}" srcOrd="0" destOrd="0" presId="urn:microsoft.com/office/officeart/2005/8/layout/bProcess4"/>
    <dgm:cxn modelId="{93957510-6DF6-4AD4-8EA8-4D71B3A8CE7D}" type="presParOf" srcId="{39AE6383-447C-4C4B-9281-23AA998E6D45}" destId="{AD604196-A6F9-4533-94F3-4D185E75D898}" srcOrd="1" destOrd="0" presId="urn:microsoft.com/office/officeart/2005/8/layout/bProcess4"/>
    <dgm:cxn modelId="{7A1604CB-31A8-4137-ACB4-C79EC54DDFAE}" type="presParOf" srcId="{DBA56B3F-71C8-4990-9FEB-F31B6CB88AE0}" destId="{EEBC3652-8597-48CA-BC69-D828B5EEB027}" srcOrd="11" destOrd="0" presId="urn:microsoft.com/office/officeart/2005/8/layout/bProcess4"/>
    <dgm:cxn modelId="{BD56098E-A709-4D38-8F7C-E1FA0153CEFC}" type="presParOf" srcId="{DBA56B3F-71C8-4990-9FEB-F31B6CB88AE0}" destId="{F493C66A-8B68-4880-A75E-EB33824E9738}" srcOrd="12" destOrd="0" presId="urn:microsoft.com/office/officeart/2005/8/layout/bProcess4"/>
    <dgm:cxn modelId="{716509A5-D6AC-491E-BE3B-8BCA50A9CB11}" type="presParOf" srcId="{F493C66A-8B68-4880-A75E-EB33824E9738}" destId="{6AA27226-6F11-4CB3-A3BA-21B78326AB7E}" srcOrd="0" destOrd="0" presId="urn:microsoft.com/office/officeart/2005/8/layout/bProcess4"/>
    <dgm:cxn modelId="{1A9FA126-ED84-4ABB-9A1A-A2ABCC328759}" type="presParOf" srcId="{F493C66A-8B68-4880-A75E-EB33824E9738}" destId="{EE4E4444-51E4-48AC-B3A4-58AC1F52CDE6}" srcOrd="1" destOrd="0" presId="urn:microsoft.com/office/officeart/2005/8/layout/bProcess4"/>
    <dgm:cxn modelId="{3D9CFCA3-F0D6-4596-9C10-2316C685BD3A}" type="presParOf" srcId="{DBA56B3F-71C8-4990-9FEB-F31B6CB88AE0}" destId="{3EB6CEE3-B811-409A-8E40-F5D32D8F0670}" srcOrd="13" destOrd="0" presId="urn:microsoft.com/office/officeart/2005/8/layout/bProcess4"/>
    <dgm:cxn modelId="{FD95DC9E-882E-4A21-8950-6C898FBDB403}" type="presParOf" srcId="{DBA56B3F-71C8-4990-9FEB-F31B6CB88AE0}" destId="{9FF05286-C0C7-4BEE-AF4C-8F1FB00D988E}" srcOrd="14" destOrd="0" presId="urn:microsoft.com/office/officeart/2005/8/layout/bProcess4"/>
    <dgm:cxn modelId="{3A250C41-BE00-41EE-96AD-D500438BA09F}" type="presParOf" srcId="{9FF05286-C0C7-4BEE-AF4C-8F1FB00D988E}" destId="{8293765B-4004-47D8-88A7-CEEEEE8887DD}" srcOrd="0" destOrd="0" presId="urn:microsoft.com/office/officeart/2005/8/layout/bProcess4"/>
    <dgm:cxn modelId="{23C7CB0A-AEDF-4137-8CE7-2EA6809DBDD0}" type="presParOf" srcId="{9FF05286-C0C7-4BEE-AF4C-8F1FB00D988E}" destId="{551C2B31-0BDA-474D-AE4D-7FEBDFAFB99C}" srcOrd="1" destOrd="0" presId="urn:microsoft.com/office/officeart/2005/8/layout/bProcess4"/>
    <dgm:cxn modelId="{B5F5E5CC-1C0E-4A43-BB01-71951C8D0CDC}" type="presParOf" srcId="{DBA56B3F-71C8-4990-9FEB-F31B6CB88AE0}" destId="{3CC76C5A-0224-44C5-A4DC-410BF86A0B13}" srcOrd="15" destOrd="0" presId="urn:microsoft.com/office/officeart/2005/8/layout/bProcess4"/>
    <dgm:cxn modelId="{507E75D6-292B-4A8B-B0A3-A0D9F1CAB5EB}" type="presParOf" srcId="{DBA56B3F-71C8-4990-9FEB-F31B6CB88AE0}" destId="{C4A33F94-8719-469C-99B7-D510FCC2886D}" srcOrd="16" destOrd="0" presId="urn:microsoft.com/office/officeart/2005/8/layout/bProcess4"/>
    <dgm:cxn modelId="{2D62CEEA-EB30-40D6-A2D2-EA3F0EF5E4BB}" type="presParOf" srcId="{C4A33F94-8719-469C-99B7-D510FCC2886D}" destId="{AEF63EF1-FD96-41DA-99D4-4850DCB2AF08}" srcOrd="0" destOrd="0" presId="urn:microsoft.com/office/officeart/2005/8/layout/bProcess4"/>
    <dgm:cxn modelId="{79338A3F-0277-4986-8E20-DB347D5ED7E6}" type="presParOf" srcId="{C4A33F94-8719-469C-99B7-D510FCC2886D}" destId="{98B20677-2980-46FB-8667-7918C405A62F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F9AE594-668A-488D-90D0-5427F36C0A61}" type="doc">
      <dgm:prSet loTypeId="urn:microsoft.com/office/officeart/2005/8/layout/cycle3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A25A6A65-500F-41C8-ADE7-40CABE803335}">
      <dgm:prSet phldrT="[Text]"/>
      <dgm:spPr/>
      <dgm:t>
        <a:bodyPr/>
        <a:lstStyle/>
        <a:p>
          <a:r>
            <a:rPr lang="fa-IR" dirty="0" smtClean="0"/>
            <a:t>اهل سلوک معنوی</a:t>
          </a:r>
          <a:endParaRPr lang="en-US" dirty="0"/>
        </a:p>
      </dgm:t>
    </dgm:pt>
    <dgm:pt modelId="{21FA3040-FF98-45B3-804A-AC6510FE4CF8}" type="parTrans" cxnId="{01DEA055-4431-4657-BE69-E104313FA93A}">
      <dgm:prSet/>
      <dgm:spPr/>
      <dgm:t>
        <a:bodyPr/>
        <a:lstStyle/>
        <a:p>
          <a:endParaRPr lang="en-US"/>
        </a:p>
      </dgm:t>
    </dgm:pt>
    <dgm:pt modelId="{2C49CA56-EADF-4730-8D4A-D9B60770AA54}" type="sibTrans" cxnId="{01DEA055-4431-4657-BE69-E104313FA93A}">
      <dgm:prSet/>
      <dgm:spPr/>
      <dgm:t>
        <a:bodyPr/>
        <a:lstStyle/>
        <a:p>
          <a:endParaRPr lang="en-US"/>
        </a:p>
      </dgm:t>
    </dgm:pt>
    <dgm:pt modelId="{530CD50B-F5B7-4F6A-9174-668813DDE6F0}">
      <dgm:prSet phldrT="[Text]"/>
      <dgm:spPr/>
      <dgm:t>
        <a:bodyPr/>
        <a:lstStyle/>
        <a:p>
          <a:r>
            <a:rPr lang="fa-IR" dirty="0" smtClean="0"/>
            <a:t>اهل توجه وتذکر وخشوع و ذکر</a:t>
          </a:r>
          <a:endParaRPr lang="en-US" dirty="0"/>
        </a:p>
      </dgm:t>
    </dgm:pt>
    <dgm:pt modelId="{5446A687-3BFC-4A55-B02C-06415DEEDEC5}" type="parTrans" cxnId="{B02E88B0-99E7-4703-B28B-F248A2153B8E}">
      <dgm:prSet/>
      <dgm:spPr/>
      <dgm:t>
        <a:bodyPr/>
        <a:lstStyle/>
        <a:p>
          <a:endParaRPr lang="en-US"/>
        </a:p>
      </dgm:t>
    </dgm:pt>
    <dgm:pt modelId="{D3DF3B6B-5CC0-4EB3-9728-5CF8A9FB2AA1}" type="sibTrans" cxnId="{B02E88B0-99E7-4703-B28B-F248A2153B8E}">
      <dgm:prSet/>
      <dgm:spPr/>
      <dgm:t>
        <a:bodyPr/>
        <a:lstStyle/>
        <a:p>
          <a:endParaRPr lang="en-US"/>
        </a:p>
      </dgm:t>
    </dgm:pt>
    <dgm:pt modelId="{48822891-0D63-49FA-A1D8-3ABED6E4BE85}">
      <dgm:prSet phldrT="[Text]"/>
      <dgm:spPr/>
      <dgm:t>
        <a:bodyPr/>
        <a:lstStyle/>
        <a:p>
          <a:r>
            <a:rPr lang="fa-IR" dirty="0" smtClean="0"/>
            <a:t>امید به خدای متعال</a:t>
          </a:r>
          <a:endParaRPr lang="en-US" dirty="0"/>
        </a:p>
      </dgm:t>
    </dgm:pt>
    <dgm:pt modelId="{B46784B0-E4C5-4641-A88A-D2E0E4E6BD89}" type="parTrans" cxnId="{0332E21F-E1D7-4B26-98F7-9FF4A23AECBD}">
      <dgm:prSet/>
      <dgm:spPr/>
      <dgm:t>
        <a:bodyPr/>
        <a:lstStyle/>
        <a:p>
          <a:endParaRPr lang="en-US"/>
        </a:p>
      </dgm:t>
    </dgm:pt>
    <dgm:pt modelId="{DA379A95-28E0-4581-AACD-1370D83CE0A3}" type="sibTrans" cxnId="{0332E21F-E1D7-4B26-98F7-9FF4A23AECBD}">
      <dgm:prSet/>
      <dgm:spPr/>
      <dgm:t>
        <a:bodyPr/>
        <a:lstStyle/>
        <a:p>
          <a:endParaRPr lang="en-US"/>
        </a:p>
      </dgm:t>
    </dgm:pt>
    <dgm:pt modelId="{0A89FFD5-385B-41DE-8C3D-34F6530B5869}">
      <dgm:prSet phldrT="[Text]"/>
      <dgm:spPr/>
      <dgm:t>
        <a:bodyPr/>
        <a:lstStyle/>
        <a:p>
          <a:r>
            <a:rPr lang="fa-IR" dirty="0" smtClean="0"/>
            <a:t>اهل ارتباط باخدا</a:t>
          </a:r>
          <a:endParaRPr lang="en-US" dirty="0"/>
        </a:p>
      </dgm:t>
    </dgm:pt>
    <dgm:pt modelId="{47CA68F0-84CE-42B3-B455-699A833591DA}" type="parTrans" cxnId="{7B2CB4C6-C4CB-485F-9191-9BD863FA28B2}">
      <dgm:prSet/>
      <dgm:spPr/>
      <dgm:t>
        <a:bodyPr/>
        <a:lstStyle/>
        <a:p>
          <a:endParaRPr lang="en-US"/>
        </a:p>
      </dgm:t>
    </dgm:pt>
    <dgm:pt modelId="{A9450AAA-AAD3-45A4-8C6B-F2B895718D26}" type="sibTrans" cxnId="{7B2CB4C6-C4CB-485F-9191-9BD863FA28B2}">
      <dgm:prSet/>
      <dgm:spPr/>
      <dgm:t>
        <a:bodyPr/>
        <a:lstStyle/>
        <a:p>
          <a:endParaRPr lang="en-US"/>
        </a:p>
      </dgm:t>
    </dgm:pt>
    <dgm:pt modelId="{20652129-B395-402A-8859-807ADCE6B928}">
      <dgm:prSet phldrT="[Text]"/>
      <dgm:spPr/>
      <dgm:t>
        <a:bodyPr/>
        <a:lstStyle/>
        <a:p>
          <a:r>
            <a:rPr lang="fa-IR" dirty="0" smtClean="0"/>
            <a:t>باور به کمک الهی</a:t>
          </a:r>
          <a:endParaRPr lang="en-US" dirty="0"/>
        </a:p>
      </dgm:t>
    </dgm:pt>
    <dgm:pt modelId="{BF165A48-A70D-461F-B394-A281F76F12F0}" type="parTrans" cxnId="{45AC61AC-FFAA-4BFA-BC6C-69DD850EADC4}">
      <dgm:prSet/>
      <dgm:spPr/>
      <dgm:t>
        <a:bodyPr/>
        <a:lstStyle/>
        <a:p>
          <a:endParaRPr lang="en-US"/>
        </a:p>
      </dgm:t>
    </dgm:pt>
    <dgm:pt modelId="{0093558D-58F2-43C2-A607-0FA6EB8DAE5E}" type="sibTrans" cxnId="{45AC61AC-FFAA-4BFA-BC6C-69DD850EADC4}">
      <dgm:prSet/>
      <dgm:spPr/>
      <dgm:t>
        <a:bodyPr/>
        <a:lstStyle/>
        <a:p>
          <a:endParaRPr lang="en-US"/>
        </a:p>
      </dgm:t>
    </dgm:pt>
    <dgm:pt modelId="{6D5169A4-608F-4F6C-96FF-C836DF58CDCB}" type="pres">
      <dgm:prSet presAssocID="{EF9AE594-668A-488D-90D0-5427F36C0A6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35A92B9-7B17-4F94-96D7-39A43FBE92FE}" type="pres">
      <dgm:prSet presAssocID="{EF9AE594-668A-488D-90D0-5427F36C0A61}" presName="cycle" presStyleCnt="0"/>
      <dgm:spPr/>
    </dgm:pt>
    <dgm:pt modelId="{E68637E0-74C1-4C6C-9BBC-578E20ED4DA0}" type="pres">
      <dgm:prSet presAssocID="{A25A6A65-500F-41C8-ADE7-40CABE803335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542C26-800B-4141-8E11-56175C87DC8D}" type="pres">
      <dgm:prSet presAssocID="{2C49CA56-EADF-4730-8D4A-D9B60770AA54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58F86064-4EFD-47FB-8E72-A7C3CD43E3EA}" type="pres">
      <dgm:prSet presAssocID="{530CD50B-F5B7-4F6A-9174-668813DDE6F0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16C932-779C-4907-A3B2-4750E203C39B}" type="pres">
      <dgm:prSet presAssocID="{48822891-0D63-49FA-A1D8-3ABED6E4BE85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FE4A35-711D-41D5-B63E-C41ABC6918D7}" type="pres">
      <dgm:prSet presAssocID="{0A89FFD5-385B-41DE-8C3D-34F6530B5869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4DAED5-C155-42F9-A79E-DDCD7FABD385}" type="pres">
      <dgm:prSet presAssocID="{20652129-B395-402A-8859-807ADCE6B928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5AC61AC-FFAA-4BFA-BC6C-69DD850EADC4}" srcId="{EF9AE594-668A-488D-90D0-5427F36C0A61}" destId="{20652129-B395-402A-8859-807ADCE6B928}" srcOrd="4" destOrd="0" parTransId="{BF165A48-A70D-461F-B394-A281F76F12F0}" sibTransId="{0093558D-58F2-43C2-A607-0FA6EB8DAE5E}"/>
    <dgm:cxn modelId="{77850A79-CF80-470F-8D25-5C974F13394C}" type="presOf" srcId="{530CD50B-F5B7-4F6A-9174-668813DDE6F0}" destId="{58F86064-4EFD-47FB-8E72-A7C3CD43E3EA}" srcOrd="0" destOrd="0" presId="urn:microsoft.com/office/officeart/2005/8/layout/cycle3"/>
    <dgm:cxn modelId="{0332E21F-E1D7-4B26-98F7-9FF4A23AECBD}" srcId="{EF9AE594-668A-488D-90D0-5427F36C0A61}" destId="{48822891-0D63-49FA-A1D8-3ABED6E4BE85}" srcOrd="2" destOrd="0" parTransId="{B46784B0-E4C5-4641-A88A-D2E0E4E6BD89}" sibTransId="{DA379A95-28E0-4581-AACD-1370D83CE0A3}"/>
    <dgm:cxn modelId="{D6AB869D-1FC3-442C-84EE-5422EDAFE4AE}" type="presOf" srcId="{A25A6A65-500F-41C8-ADE7-40CABE803335}" destId="{E68637E0-74C1-4C6C-9BBC-578E20ED4DA0}" srcOrd="0" destOrd="0" presId="urn:microsoft.com/office/officeart/2005/8/layout/cycle3"/>
    <dgm:cxn modelId="{01DEA055-4431-4657-BE69-E104313FA93A}" srcId="{EF9AE594-668A-488D-90D0-5427F36C0A61}" destId="{A25A6A65-500F-41C8-ADE7-40CABE803335}" srcOrd="0" destOrd="0" parTransId="{21FA3040-FF98-45B3-804A-AC6510FE4CF8}" sibTransId="{2C49CA56-EADF-4730-8D4A-D9B60770AA54}"/>
    <dgm:cxn modelId="{44E54B75-9C8F-4972-8FE5-8C7C5DD2389B}" type="presOf" srcId="{2C49CA56-EADF-4730-8D4A-D9B60770AA54}" destId="{73542C26-800B-4141-8E11-56175C87DC8D}" srcOrd="0" destOrd="0" presId="urn:microsoft.com/office/officeart/2005/8/layout/cycle3"/>
    <dgm:cxn modelId="{42AF75B5-A529-4420-A319-78920759FB94}" type="presOf" srcId="{0A89FFD5-385B-41DE-8C3D-34F6530B5869}" destId="{5AFE4A35-711D-41D5-B63E-C41ABC6918D7}" srcOrd="0" destOrd="0" presId="urn:microsoft.com/office/officeart/2005/8/layout/cycle3"/>
    <dgm:cxn modelId="{7B2CB4C6-C4CB-485F-9191-9BD863FA28B2}" srcId="{EF9AE594-668A-488D-90D0-5427F36C0A61}" destId="{0A89FFD5-385B-41DE-8C3D-34F6530B5869}" srcOrd="3" destOrd="0" parTransId="{47CA68F0-84CE-42B3-B455-699A833591DA}" sibTransId="{A9450AAA-AAD3-45A4-8C6B-F2B895718D26}"/>
    <dgm:cxn modelId="{CFFA43C6-5FF2-4C0E-B643-0CBABA816850}" type="presOf" srcId="{EF9AE594-668A-488D-90D0-5427F36C0A61}" destId="{6D5169A4-608F-4F6C-96FF-C836DF58CDCB}" srcOrd="0" destOrd="0" presId="urn:microsoft.com/office/officeart/2005/8/layout/cycle3"/>
    <dgm:cxn modelId="{B02E88B0-99E7-4703-B28B-F248A2153B8E}" srcId="{EF9AE594-668A-488D-90D0-5427F36C0A61}" destId="{530CD50B-F5B7-4F6A-9174-668813DDE6F0}" srcOrd="1" destOrd="0" parTransId="{5446A687-3BFC-4A55-B02C-06415DEEDEC5}" sibTransId="{D3DF3B6B-5CC0-4EB3-9728-5CF8A9FB2AA1}"/>
    <dgm:cxn modelId="{2227FE28-4114-410D-9AC3-39EDCE512420}" type="presOf" srcId="{20652129-B395-402A-8859-807ADCE6B928}" destId="{CF4DAED5-C155-42F9-A79E-DDCD7FABD385}" srcOrd="0" destOrd="0" presId="urn:microsoft.com/office/officeart/2005/8/layout/cycle3"/>
    <dgm:cxn modelId="{BEABC7FC-3A61-4E3D-A8A9-ECA284FAABD2}" type="presOf" srcId="{48822891-0D63-49FA-A1D8-3ABED6E4BE85}" destId="{1616C932-779C-4907-A3B2-4750E203C39B}" srcOrd="0" destOrd="0" presId="urn:microsoft.com/office/officeart/2005/8/layout/cycle3"/>
    <dgm:cxn modelId="{FAF5FB68-8F1B-4509-91EC-89E6013B1B8B}" type="presParOf" srcId="{6D5169A4-608F-4F6C-96FF-C836DF58CDCB}" destId="{735A92B9-7B17-4F94-96D7-39A43FBE92FE}" srcOrd="0" destOrd="0" presId="urn:microsoft.com/office/officeart/2005/8/layout/cycle3"/>
    <dgm:cxn modelId="{C6358266-E087-41B4-BF97-E35D2D5E5EC7}" type="presParOf" srcId="{735A92B9-7B17-4F94-96D7-39A43FBE92FE}" destId="{E68637E0-74C1-4C6C-9BBC-578E20ED4DA0}" srcOrd="0" destOrd="0" presId="urn:microsoft.com/office/officeart/2005/8/layout/cycle3"/>
    <dgm:cxn modelId="{783F8440-0087-45DF-8A75-7FEE49641135}" type="presParOf" srcId="{735A92B9-7B17-4F94-96D7-39A43FBE92FE}" destId="{73542C26-800B-4141-8E11-56175C87DC8D}" srcOrd="1" destOrd="0" presId="urn:microsoft.com/office/officeart/2005/8/layout/cycle3"/>
    <dgm:cxn modelId="{649A4BBC-FD11-46A0-ADCC-5F3A8746F4A6}" type="presParOf" srcId="{735A92B9-7B17-4F94-96D7-39A43FBE92FE}" destId="{58F86064-4EFD-47FB-8E72-A7C3CD43E3EA}" srcOrd="2" destOrd="0" presId="urn:microsoft.com/office/officeart/2005/8/layout/cycle3"/>
    <dgm:cxn modelId="{9E842BBB-0B08-4B97-A28E-7439AED399CD}" type="presParOf" srcId="{735A92B9-7B17-4F94-96D7-39A43FBE92FE}" destId="{1616C932-779C-4907-A3B2-4750E203C39B}" srcOrd="3" destOrd="0" presId="urn:microsoft.com/office/officeart/2005/8/layout/cycle3"/>
    <dgm:cxn modelId="{E4E0DD5A-4020-4FCA-8D1D-1E80F0235F74}" type="presParOf" srcId="{735A92B9-7B17-4F94-96D7-39A43FBE92FE}" destId="{5AFE4A35-711D-41D5-B63E-C41ABC6918D7}" srcOrd="4" destOrd="0" presId="urn:microsoft.com/office/officeart/2005/8/layout/cycle3"/>
    <dgm:cxn modelId="{E317BD32-F2DC-4385-9785-C7984D1E300E}" type="presParOf" srcId="{735A92B9-7B17-4F94-96D7-39A43FBE92FE}" destId="{CF4DAED5-C155-42F9-A79E-DDCD7FABD385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5B7B00-3DD9-4034-B23C-63657DE59B21}">
      <dsp:nvSpPr>
        <dsp:cNvPr id="0" name=""/>
        <dsp:cNvSpPr/>
      </dsp:nvSpPr>
      <dsp:spPr>
        <a:xfrm>
          <a:off x="2259711" y="280260"/>
          <a:ext cx="3801808" cy="3801808"/>
        </a:xfrm>
        <a:prstGeom prst="pie">
          <a:avLst>
            <a:gd name="adj1" fmla="val 16200000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/>
            <a:t>مکتب امام به عنوان نقشه ی راه</a:t>
          </a:r>
          <a:endParaRPr lang="en-US" sz="2400" kern="1200" dirty="0"/>
        </a:p>
      </dsp:txBody>
      <dsp:txXfrm>
        <a:off x="4277838" y="1068231"/>
        <a:ext cx="1403048" cy="1040971"/>
      </dsp:txXfrm>
    </dsp:sp>
    <dsp:sp modelId="{C9FE99E3-32BF-479A-A1B2-607654616F66}">
      <dsp:nvSpPr>
        <dsp:cNvPr id="0" name=""/>
        <dsp:cNvSpPr/>
      </dsp:nvSpPr>
      <dsp:spPr>
        <a:xfrm>
          <a:off x="2259711" y="407893"/>
          <a:ext cx="3801808" cy="3801808"/>
        </a:xfrm>
        <a:prstGeom prst="pie">
          <a:avLst>
            <a:gd name="adj1" fmla="val 0"/>
            <a:gd name="adj2" fmla="val 5400000"/>
          </a:avLst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/>
            <a:t>باور ما می توانیم</a:t>
          </a:r>
          <a:endParaRPr lang="en-US" sz="2400" kern="1200" dirty="0"/>
        </a:p>
      </dsp:txBody>
      <dsp:txXfrm>
        <a:off x="4277838" y="2380760"/>
        <a:ext cx="1403048" cy="1040971"/>
      </dsp:txXfrm>
    </dsp:sp>
    <dsp:sp modelId="{C4CC0A18-6931-49C2-A20B-413DF27F5273}">
      <dsp:nvSpPr>
        <dsp:cNvPr id="0" name=""/>
        <dsp:cNvSpPr/>
      </dsp:nvSpPr>
      <dsp:spPr>
        <a:xfrm>
          <a:off x="2132079" y="407893"/>
          <a:ext cx="3801808" cy="3801808"/>
        </a:xfrm>
        <a:prstGeom prst="pie">
          <a:avLst>
            <a:gd name="adj1" fmla="val 5400000"/>
            <a:gd name="adj2" fmla="val 10800000"/>
          </a:avLst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/>
            <a:t>شاخص های انقلابیگری</a:t>
          </a:r>
          <a:endParaRPr lang="en-US" sz="2400" kern="1200" dirty="0"/>
        </a:p>
      </dsp:txBody>
      <dsp:txXfrm>
        <a:off x="2512712" y="2380760"/>
        <a:ext cx="1403048" cy="1040971"/>
      </dsp:txXfrm>
    </dsp:sp>
    <dsp:sp modelId="{5614052D-086D-4AD9-8BA3-CCF082D769B4}">
      <dsp:nvSpPr>
        <dsp:cNvPr id="0" name=""/>
        <dsp:cNvSpPr/>
      </dsp:nvSpPr>
      <dsp:spPr>
        <a:xfrm>
          <a:off x="2132079" y="280260"/>
          <a:ext cx="3801808" cy="3801808"/>
        </a:xfrm>
        <a:prstGeom prst="pie">
          <a:avLst>
            <a:gd name="adj1" fmla="val 10800000"/>
            <a:gd name="adj2" fmla="val 1620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dirty="0" smtClean="0"/>
            <a:t>بازخوانی اصول امام</a:t>
          </a:r>
          <a:endParaRPr lang="en-US" sz="2400" kern="1200" dirty="0"/>
        </a:p>
      </dsp:txBody>
      <dsp:txXfrm>
        <a:off x="2512712" y="1068231"/>
        <a:ext cx="1403048" cy="1040971"/>
      </dsp:txXfrm>
    </dsp:sp>
    <dsp:sp modelId="{ECFD7678-8FC6-41CE-8D69-6FF7EFFF3C07}">
      <dsp:nvSpPr>
        <dsp:cNvPr id="0" name=""/>
        <dsp:cNvSpPr/>
      </dsp:nvSpPr>
      <dsp:spPr>
        <a:xfrm>
          <a:off x="2024361" y="44910"/>
          <a:ext cx="4272509" cy="4272509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93E759-B2B1-49F8-B358-198BD9110FC7}">
      <dsp:nvSpPr>
        <dsp:cNvPr id="0" name=""/>
        <dsp:cNvSpPr/>
      </dsp:nvSpPr>
      <dsp:spPr>
        <a:xfrm>
          <a:off x="2024361" y="172543"/>
          <a:ext cx="4272509" cy="4272509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9332BA-4C87-49D9-934D-26A465567FD3}">
      <dsp:nvSpPr>
        <dsp:cNvPr id="0" name=""/>
        <dsp:cNvSpPr/>
      </dsp:nvSpPr>
      <dsp:spPr>
        <a:xfrm>
          <a:off x="1896729" y="172543"/>
          <a:ext cx="4272509" cy="4272509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02EB87-C262-40DA-A826-FEA1E2EFE74C}">
      <dsp:nvSpPr>
        <dsp:cNvPr id="0" name=""/>
        <dsp:cNvSpPr/>
      </dsp:nvSpPr>
      <dsp:spPr>
        <a:xfrm>
          <a:off x="1896729" y="44910"/>
          <a:ext cx="4272509" cy="4272509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5653DE-56C0-4132-A174-83D267AA943F}">
      <dsp:nvSpPr>
        <dsp:cNvPr id="0" name=""/>
        <dsp:cNvSpPr/>
      </dsp:nvSpPr>
      <dsp:spPr>
        <a:xfrm>
          <a:off x="494029" y="0"/>
          <a:ext cx="7241540" cy="4525963"/>
        </a:xfrm>
        <a:prstGeom prst="swooshArrow">
          <a:avLst>
            <a:gd name="adj1" fmla="val 25000"/>
            <a:gd name="adj2" fmla="val 25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1F8C32-AA0E-492D-A26D-9537FD6240AD}">
      <dsp:nvSpPr>
        <dsp:cNvPr id="0" name=""/>
        <dsp:cNvSpPr/>
      </dsp:nvSpPr>
      <dsp:spPr>
        <a:xfrm>
          <a:off x="1413705" y="3123819"/>
          <a:ext cx="188280" cy="18828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3CEB88-F446-44B7-B04F-59EC36BE3138}">
      <dsp:nvSpPr>
        <dsp:cNvPr id="0" name=""/>
        <dsp:cNvSpPr/>
      </dsp:nvSpPr>
      <dsp:spPr>
        <a:xfrm>
          <a:off x="1507845" y="3217959"/>
          <a:ext cx="1687279" cy="13080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766" tIns="0" rIns="0" bIns="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kern="1200" dirty="0" smtClean="0"/>
            <a:t>حرکت و اقدام برای او</a:t>
          </a:r>
          <a:endParaRPr lang="en-US" sz="3200" kern="1200" dirty="0"/>
        </a:p>
      </dsp:txBody>
      <dsp:txXfrm>
        <a:off x="1507845" y="3217959"/>
        <a:ext cx="1687279" cy="1308003"/>
      </dsp:txXfrm>
    </dsp:sp>
    <dsp:sp modelId="{51FE4A03-52DB-4A80-B407-9285C77129C2}">
      <dsp:nvSpPr>
        <dsp:cNvPr id="0" name=""/>
        <dsp:cNvSpPr/>
      </dsp:nvSpPr>
      <dsp:spPr>
        <a:xfrm>
          <a:off x="3075638" y="1893662"/>
          <a:ext cx="340352" cy="340352"/>
        </a:xfrm>
        <a:prstGeom prst="ellipse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F7462C-97C1-4F9B-893F-846721EB3698}">
      <dsp:nvSpPr>
        <dsp:cNvPr id="0" name=""/>
        <dsp:cNvSpPr/>
      </dsp:nvSpPr>
      <dsp:spPr>
        <a:xfrm>
          <a:off x="3245815" y="2063839"/>
          <a:ext cx="1737969" cy="24621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346" tIns="0" rIns="0" bIns="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kern="1200" dirty="0" smtClean="0"/>
            <a:t>یقین به وعده ی الهی</a:t>
          </a:r>
          <a:endParaRPr lang="en-US" sz="3200" kern="1200" dirty="0"/>
        </a:p>
      </dsp:txBody>
      <dsp:txXfrm>
        <a:off x="3245815" y="2063839"/>
        <a:ext cx="1737969" cy="2462123"/>
      </dsp:txXfrm>
    </dsp:sp>
    <dsp:sp modelId="{544EFE24-8321-4EBA-8BEE-D6643FD11613}">
      <dsp:nvSpPr>
        <dsp:cNvPr id="0" name=""/>
        <dsp:cNvSpPr/>
      </dsp:nvSpPr>
      <dsp:spPr>
        <a:xfrm>
          <a:off x="5074304" y="1145068"/>
          <a:ext cx="470700" cy="470700"/>
        </a:xfrm>
        <a:prstGeom prst="ellipse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C70417-07DB-4D8D-BC8F-9A98E505892C}">
      <dsp:nvSpPr>
        <dsp:cNvPr id="0" name=""/>
        <dsp:cNvSpPr/>
      </dsp:nvSpPr>
      <dsp:spPr>
        <a:xfrm>
          <a:off x="5309654" y="1380418"/>
          <a:ext cx="1737969" cy="31455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9414" tIns="0" rIns="0" bIns="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200" kern="1200" dirty="0" smtClean="0"/>
            <a:t>اعتمادبه خدای متعال</a:t>
          </a:r>
          <a:endParaRPr lang="en-US" sz="3200" kern="1200" dirty="0"/>
        </a:p>
      </dsp:txBody>
      <dsp:txXfrm>
        <a:off x="5309654" y="1380418"/>
        <a:ext cx="1737969" cy="3145544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4624BD-6585-4308-BE5B-A837CBC40EB4}">
      <dsp:nvSpPr>
        <dsp:cNvPr id="0" name=""/>
        <dsp:cNvSpPr/>
      </dsp:nvSpPr>
      <dsp:spPr>
        <a:xfrm>
          <a:off x="3486931" y="1635112"/>
          <a:ext cx="1255737" cy="125573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700" kern="1200" dirty="0" smtClean="0"/>
            <a:t>ستون اصلی تقویت ایمان دینی است</a:t>
          </a:r>
          <a:endParaRPr lang="en-US" sz="1700" kern="1200" dirty="0"/>
        </a:p>
      </dsp:txBody>
      <dsp:txXfrm>
        <a:off x="3670829" y="1819010"/>
        <a:ext cx="887941" cy="887941"/>
      </dsp:txXfrm>
    </dsp:sp>
    <dsp:sp modelId="{0DFB69A1-E010-4E17-9AA0-E7360AEA88EE}">
      <dsp:nvSpPr>
        <dsp:cNvPr id="0" name=""/>
        <dsp:cNvSpPr/>
      </dsp:nvSpPr>
      <dsp:spPr>
        <a:xfrm rot="16200000">
          <a:off x="3926349" y="1432929"/>
          <a:ext cx="376900" cy="27465"/>
        </a:xfrm>
        <a:custGeom>
          <a:avLst/>
          <a:gdLst/>
          <a:ahLst/>
          <a:cxnLst/>
          <a:rect l="0" t="0" r="0" b="0"/>
          <a:pathLst>
            <a:path>
              <a:moveTo>
                <a:pt x="0" y="13732"/>
              </a:moveTo>
              <a:lnTo>
                <a:pt x="376900" y="13732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105377" y="1437239"/>
        <a:ext cx="18845" cy="18845"/>
      </dsp:txXfrm>
    </dsp:sp>
    <dsp:sp modelId="{957ECCD6-42D4-4AC0-A6C6-21436E38E9C2}">
      <dsp:nvSpPr>
        <dsp:cNvPr id="0" name=""/>
        <dsp:cNvSpPr/>
      </dsp:nvSpPr>
      <dsp:spPr>
        <a:xfrm>
          <a:off x="3486931" y="2474"/>
          <a:ext cx="1255737" cy="125573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100" kern="1200" dirty="0" smtClean="0"/>
            <a:t>تقویت ایمان دینی</a:t>
          </a:r>
          <a:endParaRPr lang="en-US" sz="2100" kern="1200" dirty="0"/>
        </a:p>
      </dsp:txBody>
      <dsp:txXfrm>
        <a:off x="3670829" y="186372"/>
        <a:ext cx="887941" cy="887941"/>
      </dsp:txXfrm>
    </dsp:sp>
    <dsp:sp modelId="{EAF29C3F-BFBC-4CBA-AEE4-DA0ADD92971C}">
      <dsp:nvSpPr>
        <dsp:cNvPr id="0" name=""/>
        <dsp:cNvSpPr/>
      </dsp:nvSpPr>
      <dsp:spPr>
        <a:xfrm>
          <a:off x="4742668" y="2249248"/>
          <a:ext cx="376900" cy="27465"/>
        </a:xfrm>
        <a:custGeom>
          <a:avLst/>
          <a:gdLst/>
          <a:ahLst/>
          <a:cxnLst/>
          <a:rect l="0" t="0" r="0" b="0"/>
          <a:pathLst>
            <a:path>
              <a:moveTo>
                <a:pt x="0" y="13732"/>
              </a:moveTo>
              <a:lnTo>
                <a:pt x="376900" y="13732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921696" y="2253558"/>
        <a:ext cx="18845" cy="18845"/>
      </dsp:txXfrm>
    </dsp:sp>
    <dsp:sp modelId="{6D6E2E7C-0D49-44F7-BC91-F2F3290A4C67}">
      <dsp:nvSpPr>
        <dsp:cNvPr id="0" name=""/>
        <dsp:cNvSpPr/>
      </dsp:nvSpPr>
      <dsp:spPr>
        <a:xfrm>
          <a:off x="5119569" y="1635112"/>
          <a:ext cx="1255737" cy="125573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100" kern="1200" dirty="0" smtClean="0"/>
            <a:t>عدالت</a:t>
          </a:r>
          <a:endParaRPr lang="en-US" sz="2100" kern="1200" dirty="0"/>
        </a:p>
      </dsp:txBody>
      <dsp:txXfrm>
        <a:off x="5303467" y="1819010"/>
        <a:ext cx="887941" cy="887941"/>
      </dsp:txXfrm>
    </dsp:sp>
    <dsp:sp modelId="{42FC2AD3-3E42-4FDE-8FDB-0C03908CE4E5}">
      <dsp:nvSpPr>
        <dsp:cNvPr id="0" name=""/>
        <dsp:cNvSpPr/>
      </dsp:nvSpPr>
      <dsp:spPr>
        <a:xfrm rot="5400000">
          <a:off x="3926349" y="3065567"/>
          <a:ext cx="376900" cy="27465"/>
        </a:xfrm>
        <a:custGeom>
          <a:avLst/>
          <a:gdLst/>
          <a:ahLst/>
          <a:cxnLst/>
          <a:rect l="0" t="0" r="0" b="0"/>
          <a:pathLst>
            <a:path>
              <a:moveTo>
                <a:pt x="0" y="13732"/>
              </a:moveTo>
              <a:lnTo>
                <a:pt x="376900" y="13732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105377" y="3069878"/>
        <a:ext cx="18845" cy="18845"/>
      </dsp:txXfrm>
    </dsp:sp>
    <dsp:sp modelId="{881209D9-B41A-4F6E-8147-0271CB2271ED}">
      <dsp:nvSpPr>
        <dsp:cNvPr id="0" name=""/>
        <dsp:cNvSpPr/>
      </dsp:nvSpPr>
      <dsp:spPr>
        <a:xfrm>
          <a:off x="3486931" y="3267751"/>
          <a:ext cx="1255737" cy="125573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100" kern="1200" dirty="0" smtClean="0"/>
            <a:t>علم</a:t>
          </a:r>
          <a:endParaRPr lang="en-US" sz="2100" kern="1200" dirty="0"/>
        </a:p>
      </dsp:txBody>
      <dsp:txXfrm>
        <a:off x="3670829" y="3451649"/>
        <a:ext cx="887941" cy="887941"/>
      </dsp:txXfrm>
    </dsp:sp>
    <dsp:sp modelId="{7C34B2A2-12EC-4218-9A61-C14CEF862A83}">
      <dsp:nvSpPr>
        <dsp:cNvPr id="0" name=""/>
        <dsp:cNvSpPr/>
      </dsp:nvSpPr>
      <dsp:spPr>
        <a:xfrm rot="10800000">
          <a:off x="3110030" y="2249248"/>
          <a:ext cx="376900" cy="27465"/>
        </a:xfrm>
        <a:custGeom>
          <a:avLst/>
          <a:gdLst/>
          <a:ahLst/>
          <a:cxnLst/>
          <a:rect l="0" t="0" r="0" b="0"/>
          <a:pathLst>
            <a:path>
              <a:moveTo>
                <a:pt x="0" y="13732"/>
              </a:moveTo>
              <a:lnTo>
                <a:pt x="376900" y="13732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289058" y="2253558"/>
        <a:ext cx="18845" cy="18845"/>
      </dsp:txXfrm>
    </dsp:sp>
    <dsp:sp modelId="{4D80AAF7-AAF9-4483-9291-ED0CA6976BB1}">
      <dsp:nvSpPr>
        <dsp:cNvPr id="0" name=""/>
        <dsp:cNvSpPr/>
      </dsp:nvSpPr>
      <dsp:spPr>
        <a:xfrm>
          <a:off x="1854293" y="1635112"/>
          <a:ext cx="1255737" cy="125573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100" kern="1200" dirty="0" smtClean="0"/>
            <a:t>اتحادملی وآرامش در کشور</a:t>
          </a:r>
          <a:endParaRPr lang="en-US" sz="2100" kern="1200" dirty="0"/>
        </a:p>
      </dsp:txBody>
      <dsp:txXfrm>
        <a:off x="2038191" y="1819010"/>
        <a:ext cx="887941" cy="887941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96691A-91C6-4C18-86AA-0198ACEF1971}">
      <dsp:nvSpPr>
        <dsp:cNvPr id="0" name=""/>
        <dsp:cNvSpPr/>
      </dsp:nvSpPr>
      <dsp:spPr>
        <a:xfrm>
          <a:off x="2859552" y="1007733"/>
          <a:ext cx="2510495" cy="251049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3100" kern="1200" dirty="0" smtClean="0"/>
            <a:t>تبلیغات سازمان دهی شده ی دشمن علیه ایران</a:t>
          </a:r>
          <a:endParaRPr lang="en-US" sz="3100" kern="1200" dirty="0"/>
        </a:p>
      </dsp:txBody>
      <dsp:txXfrm>
        <a:off x="3227205" y="1375386"/>
        <a:ext cx="1775189" cy="1775189"/>
      </dsp:txXfrm>
    </dsp:sp>
    <dsp:sp modelId="{A4724C05-B2CE-4014-A90B-3F0C7FA008D5}">
      <dsp:nvSpPr>
        <dsp:cNvPr id="0" name=""/>
        <dsp:cNvSpPr/>
      </dsp:nvSpPr>
      <dsp:spPr>
        <a:xfrm>
          <a:off x="3487176" y="448"/>
          <a:ext cx="1255247" cy="125524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500" kern="1200" dirty="0" smtClean="0"/>
            <a:t>علیه ایران اجماع جهانی وجود دارد</a:t>
          </a:r>
          <a:endParaRPr lang="en-US" sz="1500" kern="1200" dirty="0"/>
        </a:p>
      </dsp:txBody>
      <dsp:txXfrm>
        <a:off x="3671003" y="184275"/>
        <a:ext cx="887593" cy="887593"/>
      </dsp:txXfrm>
    </dsp:sp>
    <dsp:sp modelId="{26FC00F2-A5A4-4BB8-8EC3-AEB388ECCE34}">
      <dsp:nvSpPr>
        <dsp:cNvPr id="0" name=""/>
        <dsp:cNvSpPr/>
      </dsp:nvSpPr>
      <dsp:spPr>
        <a:xfrm>
          <a:off x="5122085" y="1635357"/>
          <a:ext cx="1255247" cy="125524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500" kern="1200" dirty="0" smtClean="0"/>
            <a:t>ایران تهدید جهانی است</a:t>
          </a:r>
          <a:endParaRPr lang="en-US" sz="1500" kern="1200" dirty="0"/>
        </a:p>
      </dsp:txBody>
      <dsp:txXfrm>
        <a:off x="5305912" y="1819184"/>
        <a:ext cx="887593" cy="887593"/>
      </dsp:txXfrm>
    </dsp:sp>
    <dsp:sp modelId="{2F1D6EE7-EDC7-4FC5-BCC4-6EEE12B4DEC8}">
      <dsp:nvSpPr>
        <dsp:cNvPr id="0" name=""/>
        <dsp:cNvSpPr/>
      </dsp:nvSpPr>
      <dsp:spPr>
        <a:xfrm>
          <a:off x="3487176" y="3270267"/>
          <a:ext cx="1255247" cy="125524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500" kern="1200" dirty="0" smtClean="0"/>
            <a:t>ایران در صدد ساختن سلاح هسته ای است</a:t>
          </a:r>
          <a:endParaRPr lang="en-US" sz="1500" kern="1200" dirty="0"/>
        </a:p>
      </dsp:txBody>
      <dsp:txXfrm>
        <a:off x="3671003" y="3454094"/>
        <a:ext cx="887593" cy="887593"/>
      </dsp:txXfrm>
    </dsp:sp>
    <dsp:sp modelId="{09C5053D-B931-4B45-A291-00EE39F88DC9}">
      <dsp:nvSpPr>
        <dsp:cNvPr id="0" name=""/>
        <dsp:cNvSpPr/>
      </dsp:nvSpPr>
      <dsp:spPr>
        <a:xfrm>
          <a:off x="1852266" y="1635357"/>
          <a:ext cx="1255247" cy="125524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500" kern="1200" dirty="0" smtClean="0"/>
            <a:t>ایران ناقض حقوق بشر است</a:t>
          </a:r>
          <a:endParaRPr lang="en-US" sz="1500" kern="1200" dirty="0"/>
        </a:p>
      </dsp:txBody>
      <dsp:txXfrm>
        <a:off x="2036093" y="1819184"/>
        <a:ext cx="887593" cy="88759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bList2#2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2018-06-03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2018-06-03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2018-06-03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2018-06-03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11394950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2018-06-03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8228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2018-06-03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4810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2018-06-03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6169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2018-06-03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5795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2018-06-03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691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2018-06-03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9702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2018-06-03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599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2018-06-03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2018-06-03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0955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2018-06-03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3120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2018-06-03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3487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2018-06-03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6779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2018-06-03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7192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2018-06-03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0736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2018-06-03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2002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2018-06-03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6464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2018-06-03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1381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2018-06-03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961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2018-06-03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2018-06-03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9632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2018-06-03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0379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2018-06-03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8137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2018-06-03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5395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2018-06-03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4344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2018-06-03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5937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2018-06-03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496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2018-06-03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2285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2018-06-03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7592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2018-06-03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41652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2018-06-03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2018-06-03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9920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2018-06-03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590336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2018-06-03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60517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2018-06-03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8277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2018-06-03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071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2018-06-03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2018-06-03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2018-06-03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2018-06-03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2018-06-03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2018-06-03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2018-06-03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114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2018-06-03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151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5.jpe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diagramLayout" Target="../diagrams/layout21.xml"/><Relationship Id="rId7" Type="http://schemas.openxmlformats.org/officeDocument/2006/relationships/image" Target="../media/image17.jpeg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4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5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&#1576;&#1587;&#1605;%20&#1575;&#1604;&#1604;&#1607;%20&#1575;&#1604;&#1585;&#1617;&#1581;&#1605;&#1606;%20&#1575;&#1604;&#1585;&#1617;&#1581;&#1740;&#1605;%20&#1581;&#1602;&#1608;&#1602;%20&#1576;&#1588;&#1585;.pptx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1_yunisfaghihi_5Cd-2_Fix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30910"/>
            <a:ext cx="9144000" cy="68889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نقشه ی راه امام در فرهنگ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نقشه ی راه امام در اقتصاد ملی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 smtClean="0"/>
              <a:t>ابعاد معنویت،عقلانیت و عدالت در مکتب امام</a:t>
            </a:r>
            <a:endParaRPr lang="en-US" dirty="0"/>
          </a:p>
        </p:txBody>
      </p:sp>
      <p:pic>
        <p:nvPicPr>
          <p:cNvPr id="10" name="Content Placeholder 9" descr="000F_B00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19199"/>
            <a:ext cx="9144000" cy="5615781"/>
          </a:xfrm>
          <a:effectLst>
            <a:softEdge rad="6350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معنویت در مکتب امام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توصیه ی امام به مسئولین در باب معنویت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533400" y="1524000"/>
          <a:ext cx="8229600" cy="28194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1409700">
                <a:tc>
                  <a:txBody>
                    <a:bodyPr/>
                    <a:lstStyle/>
                    <a:p>
                      <a:r>
                        <a:rPr lang="fa-IR" dirty="0" smtClean="0"/>
                        <a:t>حسن ظن به خدا    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 smtClean="0"/>
                        <a:t>اعتمادبه خدا 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 smtClean="0"/>
                        <a:t>توکل           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 smtClean="0"/>
                        <a:t>فداکاری در راه هدف    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 smtClean="0"/>
                        <a:t>پیش رفتن با تکلیف  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 smtClean="0"/>
                        <a:t>اخلاص</a:t>
                      </a:r>
                      <a:r>
                        <a:rPr lang="fa-IR" baseline="0" dirty="0" smtClean="0"/>
                        <a:t>     </a:t>
                      </a:r>
                      <a:endParaRPr lang="en-US" dirty="0"/>
                    </a:p>
                  </a:txBody>
                  <a:tcPr/>
                </a:tc>
              </a:tr>
              <a:tr h="1409700">
                <a:tc>
                  <a:txBody>
                    <a:bodyPr/>
                    <a:lstStyle/>
                    <a:p>
                      <a:r>
                        <a:rPr lang="fa-IR" dirty="0" smtClean="0"/>
                        <a:t>بی عیب ندانستن خود</a:t>
                      </a:r>
                      <a:r>
                        <a:rPr lang="fa-IR" baseline="0" dirty="0" smtClean="0"/>
                        <a:t>      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 smtClean="0"/>
                        <a:t>منصوب کردن خود به خطا و اشتباه    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 smtClean="0"/>
                        <a:t>بالاتر از انتقاد ندانستن خود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 smtClean="0"/>
                        <a:t>مغرور نشدن  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 smtClean="0"/>
                        <a:t>عالم را محضر خدا دانستن  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 smtClean="0"/>
                        <a:t>کار کردن برای خدا     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عقلانیت در مکتب امام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عدالت توأم با عقلانیت و معنویت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آسیب ها در زمینه ی عدالت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ابعاد دعوت امام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Elbow Connector 5"/>
          <p:cNvCxnSpPr/>
          <p:nvPr/>
        </p:nvCxnSpPr>
        <p:spPr>
          <a:xfrm rot="5400000">
            <a:off x="762000" y="2895600"/>
            <a:ext cx="838200" cy="381000"/>
          </a:xfrm>
          <a:prstGeom prst="bent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Down Arrow 13"/>
          <p:cNvSpPr/>
          <p:nvPr/>
        </p:nvSpPr>
        <p:spPr>
          <a:xfrm>
            <a:off x="4343400" y="304800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310px-Imam_in_Mehrabad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952" y="5410200"/>
            <a:ext cx="2313448" cy="126123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 smtClean="0"/>
              <a:t>پرچم احیای اسلام ،مربوط به امت بزرگ اسلامی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Down Arrow 6"/>
          <p:cNvSpPr/>
          <p:nvPr/>
        </p:nvSpPr>
        <p:spPr>
          <a:xfrm rot="5069955">
            <a:off x="7865506" y="4035369"/>
            <a:ext cx="484632" cy="7061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 rot="5143173">
            <a:off x="4987347" y="3910381"/>
            <a:ext cx="484632" cy="8242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 rot="4873465">
            <a:off x="2183945" y="4011456"/>
            <a:ext cx="484632" cy="7974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پرچم عزت وسربلندی ایران وایرانی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Down Arrow 4"/>
          <p:cNvSpPr/>
          <p:nvPr/>
        </p:nvSpPr>
        <p:spPr>
          <a:xfrm rot="4785597">
            <a:off x="5244778" y="3834319"/>
            <a:ext cx="484632" cy="5736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 rot="4910793">
            <a:off x="2194137" y="3898537"/>
            <a:ext cx="484632" cy="6495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حفظ عزت ملی در تمام عرصه ها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عزت ملی در مدیریت کشور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fa-IR" dirty="0" smtClean="0"/>
              <a:t>عزت ملی در سیاستهای گوناگون ودر تعاملش با کشورهای دیگرودولت ها وقدرت ها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r>
              <a:rPr lang="fa-IR" dirty="0" smtClean="0"/>
              <a:t>از استقلال رأی برخوردار باشد .یک دولت، یک نظام در مقابل قدرتها آنچنان ظهور کند که نتوانند در هیچ مسأله ای اراده ی خودشان را براو تحمیل کنند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fa-IR" dirty="0" smtClean="0"/>
              <a:t>شاخص های مکتب سیاسی امام</a:t>
            </a:r>
            <a:endParaRPr lang="en-US" dirty="0"/>
          </a:p>
        </p:txBody>
      </p:sp>
      <p:pic>
        <p:nvPicPr>
          <p:cNvPr id="4" name="Content Placeholder 3" descr="1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20316" y="990600"/>
            <a:ext cx="9264316" cy="586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fa-IR" dirty="0" smtClean="0"/>
              <a:t>معنویت تنیده ی در سیاست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fa-IR" dirty="0" smtClean="0"/>
              <a:t>اعتقاد راسخ به نقش مردم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fa-IR" dirty="0" smtClean="0"/>
              <a:t>نگاه بین المللی وجهانی این مکتب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fa-IR" dirty="0" smtClean="0"/>
              <a:t>پاسداری از ارزشها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fa-IR" dirty="0" smtClean="0"/>
              <a:t>مظهرآن در تبیین مسأله ی ولایت فقیه است           </a:t>
            </a:r>
          </a:p>
          <a:p>
            <a:pPr>
              <a:buNone/>
            </a:pPr>
            <a:r>
              <a:rPr lang="fa-I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ولایت فقیه جایگاه مهندسی نظام وحفظ خط وجهت نظام و جلوگیری از انحراف به چپ وراست  است</a:t>
            </a:r>
            <a:r>
              <a:rPr lang="fa-IR" dirty="0" smtClean="0"/>
              <a:t> </a:t>
            </a:r>
          </a:p>
          <a:p>
            <a:pPr>
              <a:buNone/>
            </a:pPr>
            <a:r>
              <a:rPr lang="fa-IR" dirty="0" smtClean="0"/>
              <a:t> اساسی ترین تعریف مفهوم ولایت فقیه      </a:t>
            </a:r>
          </a:p>
          <a:p>
            <a:pPr>
              <a:buNone/>
            </a:pPr>
            <a:r>
              <a:rPr lang="fa-IR" dirty="0" smtClean="0"/>
              <a:t>ضابطه ی ولایت فقیه براساس معنویت است     </a:t>
            </a:r>
          </a:p>
          <a:p>
            <a:pPr>
              <a:buNone/>
            </a:pPr>
            <a:r>
              <a:rPr lang="fa-I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علم ،درایت،تقوا                      </a:t>
            </a:r>
          </a:p>
          <a:p>
            <a:pPr>
              <a:buNone/>
            </a:pPr>
            <a:r>
              <a:rPr lang="fa-IR" dirty="0" smtClean="0"/>
              <a:t>علم آگاهی می آورد ،تقوا شجاعت می آوردو درایت مصالح کشور را تأمین می کند               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43280746673778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a-IR" sz="2800" dirty="0" smtClean="0">
                <a:cs typeface="B Titr" panose="00000700000000000000" pitchFamily="2" charset="-78"/>
              </a:rPr>
              <a:t>بازخوانی بیانات </a:t>
            </a:r>
            <a:r>
              <a:rPr lang="fa-IR" sz="2800" dirty="0" smtClean="0">
                <a:cs typeface="B Titr" panose="00000700000000000000" pitchFamily="2" charset="-78"/>
              </a:rPr>
              <a:t>راهبردی امام خامنه ای </a:t>
            </a:r>
            <a:r>
              <a:rPr lang="fa-IR" sz="2800" dirty="0" smtClean="0">
                <a:cs typeface="B Titr" panose="00000700000000000000" pitchFamily="2" charset="-78"/>
              </a:rPr>
              <a:t/>
            </a:r>
            <a:br>
              <a:rPr lang="fa-IR" sz="2800" dirty="0" smtClean="0">
                <a:cs typeface="B Titr" panose="00000700000000000000" pitchFamily="2" charset="-78"/>
              </a:rPr>
            </a:br>
            <a:r>
              <a:rPr lang="fa-IR" sz="2800" dirty="0" smtClean="0">
                <a:cs typeface="B Titr" panose="00000700000000000000" pitchFamily="2" charset="-78"/>
              </a:rPr>
              <a:t>در </a:t>
            </a:r>
            <a:r>
              <a:rPr lang="fa-IR" sz="2800" dirty="0" smtClean="0">
                <a:cs typeface="B Titr" panose="00000700000000000000" pitchFamily="2" charset="-78"/>
              </a:rPr>
              <a:t>حرم امام راحل</a:t>
            </a:r>
            <a:endParaRPr lang="en-US" sz="2800" dirty="0">
              <a:cs typeface="B Titr" panose="00000700000000000000" pitchFamily="2" charset="-7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839239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fa-IR" dirty="0" smtClean="0"/>
              <a:t>مهم ترین اصول امام ره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Flowchart: Process 14"/>
          <p:cNvSpPr/>
          <p:nvPr/>
        </p:nvSpPr>
        <p:spPr>
          <a:xfrm>
            <a:off x="4114800" y="1752600"/>
            <a:ext cx="4419600" cy="990600"/>
          </a:xfrm>
          <a:prstGeom prst="flowChart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dirty="0" smtClean="0"/>
              <a:t>اثبات اسلام ناب محمدی (ص) و نفی اسلام امریکایی</a:t>
            </a:r>
            <a:endParaRPr lang="en-US" sz="2400" dirty="0"/>
          </a:p>
        </p:txBody>
      </p:sp>
      <p:sp>
        <p:nvSpPr>
          <p:cNvPr id="16" name="Flowchart: Process 15"/>
          <p:cNvSpPr/>
          <p:nvPr/>
        </p:nvSpPr>
        <p:spPr>
          <a:xfrm>
            <a:off x="4114800" y="2971800"/>
            <a:ext cx="4419600" cy="838200"/>
          </a:xfrm>
          <a:prstGeom prst="flowChart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dirty="0" smtClean="0"/>
              <a:t>اعتماد به و عده ی الهی و بی اعتمادی به قدرتهای مستکبر و زورگوی جهانی</a:t>
            </a:r>
            <a:endParaRPr lang="en-US" sz="2400" dirty="0"/>
          </a:p>
        </p:txBody>
      </p:sp>
      <p:sp>
        <p:nvSpPr>
          <p:cNvPr id="17" name="Flowchart: Process 16"/>
          <p:cNvSpPr/>
          <p:nvPr/>
        </p:nvSpPr>
        <p:spPr>
          <a:xfrm>
            <a:off x="4114800" y="4038600"/>
            <a:ext cx="4419600" cy="914400"/>
          </a:xfrm>
          <a:prstGeom prst="flowChart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dirty="0" smtClean="0"/>
              <a:t>حمایت از محرومان ومستضعفان  و مخالفت با خوی کاخ نشینی</a:t>
            </a:r>
            <a:endParaRPr lang="en-US" sz="2400" dirty="0"/>
          </a:p>
        </p:txBody>
      </p:sp>
      <p:sp>
        <p:nvSpPr>
          <p:cNvPr id="18" name="Flowchart: Process 17"/>
          <p:cNvSpPr/>
          <p:nvPr/>
        </p:nvSpPr>
        <p:spPr>
          <a:xfrm>
            <a:off x="4114800" y="5181600"/>
            <a:ext cx="4419600" cy="917448"/>
          </a:xfrm>
          <a:prstGeom prst="flowChart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dirty="0" smtClean="0"/>
              <a:t>مخالفت صریح با جبهه ی قلدران بین المللی و مستکبران</a:t>
            </a:r>
            <a:endParaRPr lang="en-US" sz="2400" dirty="0"/>
          </a:p>
        </p:txBody>
      </p:sp>
      <p:sp>
        <p:nvSpPr>
          <p:cNvPr id="19" name="Flowchart: Process 18"/>
          <p:cNvSpPr/>
          <p:nvPr/>
        </p:nvSpPr>
        <p:spPr>
          <a:xfrm>
            <a:off x="609600" y="1752600"/>
            <a:ext cx="3352800" cy="990600"/>
          </a:xfrm>
          <a:prstGeom prst="flowChart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dirty="0" smtClean="0"/>
              <a:t>اعتقاد به استقلال و رد سلطه پذیری</a:t>
            </a:r>
            <a:endParaRPr lang="en-US" sz="2400" dirty="0"/>
          </a:p>
        </p:txBody>
      </p:sp>
      <p:sp>
        <p:nvSpPr>
          <p:cNvPr id="20" name="Flowchart: Process 19"/>
          <p:cNvSpPr/>
          <p:nvPr/>
        </p:nvSpPr>
        <p:spPr>
          <a:xfrm>
            <a:off x="609600" y="2971800"/>
            <a:ext cx="3352800" cy="838200"/>
          </a:xfrm>
          <a:prstGeom prst="flowChart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dirty="0" smtClean="0"/>
              <a:t>تکیه بر وحدت ملی</a:t>
            </a:r>
            <a:endParaRPr lang="en-US" sz="2400" dirty="0"/>
          </a:p>
        </p:txBody>
      </p:sp>
      <p:sp>
        <p:nvSpPr>
          <p:cNvPr id="21" name="Flowchart: Process 20"/>
          <p:cNvSpPr/>
          <p:nvPr/>
        </p:nvSpPr>
        <p:spPr>
          <a:xfrm>
            <a:off x="609600" y="4038600"/>
            <a:ext cx="3352800" cy="914400"/>
          </a:xfrm>
          <a:prstGeom prst="flowChart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dirty="0" smtClean="0"/>
              <a:t>اعتقاد به اراده ی مردم ونیروی مردم ومخالفت با تمرکزهای دولتی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ln>
                  <a:solidFill>
                    <a:srgbClr val="C00000"/>
                  </a:solidFill>
                </a:ln>
              </a:rPr>
              <a:t>اسلام امریکایی</a:t>
            </a:r>
            <a:endParaRPr lang="en-US" dirty="0">
              <a:ln>
                <a:solidFill>
                  <a:srgbClr val="C00000"/>
                </a:solidFill>
              </a:ln>
            </a:endParaRPr>
          </a:p>
        </p:txBody>
      </p:sp>
      <p:pic>
        <p:nvPicPr>
          <p:cNvPr id="4" name="Content Placeholder 3" descr="images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1295400"/>
            <a:ext cx="3733800" cy="39680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images45677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3698631"/>
            <a:ext cx="4800600" cy="31593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نتالنتالف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تکفیریها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651225">
            <a:off x="764261" y="3291379"/>
            <a:ext cx="4944743" cy="2776664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ln>
                  <a:solidFill>
                    <a:srgbClr val="C00000"/>
                  </a:solidFill>
                </a:ln>
              </a:rPr>
              <a:t>نتایج اسلام امریکایی</a:t>
            </a:r>
            <a:endParaRPr lang="en-US" dirty="0">
              <a:ln>
                <a:solidFill>
                  <a:srgbClr val="C00000"/>
                </a:solidFill>
              </a:ln>
            </a:endParaRPr>
          </a:p>
        </p:txBody>
      </p:sp>
      <p:pic>
        <p:nvPicPr>
          <p:cNvPr id="4" name="Content Placeholder 3" descr="images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4038600"/>
            <a:ext cx="2743200" cy="26390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imagesسو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2133600"/>
            <a:ext cx="3200400" cy="243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imagesهیرو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800" y="1143000"/>
            <a:ext cx="2743200" cy="220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شاخصه های اسلام امریکایی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imagesاوباما2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" y="2819400"/>
            <a:ext cx="1938338" cy="125054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 descr="index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3400" y="4953000"/>
            <a:ext cx="1981200" cy="12910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ویژگی های اسلام ناب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تفاوت اسلام ناب و اسلام امریکایی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اسلام جهادوشهادت/اسلام اسارت وذلت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اسلام تعبد/اسلام التقاط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اسلام تعقل/اسلام جهالت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مکتب امام خمینی در بیانات رهبری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اسلام دنیا وآخرت/اسلام دنیا پرستی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اسلام علم ومعرفت/اسلام تحجر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اسلام دیانت/اسلام بی بندوباری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اسلام سیاست/اسلام منهای سیاست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اسلام فردوجامعه/اسلام تشریفاتی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 smtClean="0"/>
              <a:t>اسلام نجات بخش محرومین /اسلام بازیچه ی دست قدرتها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fa-IR" dirty="0" smtClean="0"/>
              <a:t>اسلام وحدت اسلام/اسلام تفرقه افکنی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493837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fa-IR" dirty="0" smtClean="0"/>
              <a:t>آنچه برای آینده ی ما لازم است</a:t>
            </a:r>
            <a:endParaRPr lang="en-US" dirty="0"/>
          </a:p>
        </p:txBody>
      </p:sp>
      <p:pic>
        <p:nvPicPr>
          <p:cNvPr id="4" name="Content Placeholder 3" descr="00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990600"/>
            <a:ext cx="6096000" cy="5257800"/>
          </a:xfrm>
          <a:effectLst>
            <a:softEdge rad="317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fa-IR" dirty="0" smtClean="0"/>
              <a:t>آنچه برای بنای آینده ی ما لازم است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حرکت تبلیغاتی دشمن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fa-IR" dirty="0" smtClean="0"/>
              <a:t>باور به خدای متعال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fa-IR" dirty="0" smtClean="0"/>
              <a:t>خطاب به ناقضان و مدعیان حقوق بشر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fa-IR" dirty="0" smtClean="0"/>
              <a:t>شما از حقوق بشر حرف می زنید ؟شمااز مخالفت باتروریسم حرف می زنید؟دولتی که زندان گوانتاناموو زندان ابوغریب وجنایت هایی ازاین قبیل</a:t>
            </a:r>
            <a:r>
              <a:rPr lang="fa-I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  <a:r>
              <a:rPr lang="fa-I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2" action="ppaction://hlinkpres?slideindex=1&amp;slidetitle="/>
              </a:rPr>
              <a:t>..غلط می کند راجع به حقوق بشر حرف بزند</a:t>
            </a:r>
            <a:r>
              <a:rPr lang="fa-IR" dirty="0" smtClean="0">
                <a:hlinkClick r:id="rId2" action="ppaction://hlinkpres?slideindex=1&amp;slidetitle="/>
              </a:rPr>
              <a:t>.</a:t>
            </a:r>
            <a:r>
              <a:rPr lang="fa-IR" dirty="0" smtClean="0"/>
              <a:t>          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675" y="33337"/>
            <a:ext cx="8229600" cy="1143000"/>
          </a:xfrm>
        </p:spPr>
        <p:txBody>
          <a:bodyPr/>
          <a:lstStyle/>
          <a:p>
            <a:r>
              <a:rPr lang="fa-IR" dirty="0" smtClean="0">
                <a:solidFill>
                  <a:srgbClr val="FF0000"/>
                </a:solidFill>
                <a:cs typeface="B Titr" panose="00000700000000000000" pitchFamily="2" charset="-78"/>
              </a:rPr>
              <a:t>بازخوانی اصول امام</a:t>
            </a:r>
            <a:endParaRPr lang="en-US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1066800"/>
            <a:ext cx="8382000" cy="5459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dirty="0">
                <a:cs typeface="B Titr" panose="00000700000000000000" pitchFamily="2" charset="-78"/>
              </a:rPr>
              <a:t>منظومه‌ی فکری امام دارای خصوصیّات کامل یک مکتب فکری و اجتماعی و سیاسی است.</a:t>
            </a:r>
          </a:p>
          <a:p>
            <a:pPr algn="r" rtl="1">
              <a:lnSpc>
                <a:spcPct val="150000"/>
              </a:lnSpc>
            </a:pPr>
            <a:r>
              <a:rPr lang="fa-IR" dirty="0">
                <a:solidFill>
                  <a:srgbClr val="FF0000"/>
                </a:solidFill>
                <a:cs typeface="B Titr" panose="00000700000000000000" pitchFamily="2" charset="-78"/>
              </a:rPr>
              <a:t>تحریف شخصیّت امام، </a:t>
            </a:r>
            <a:r>
              <a:rPr lang="fa-IR" dirty="0">
                <a:cs typeface="B Titr" panose="00000700000000000000" pitchFamily="2" charset="-78"/>
              </a:rPr>
              <a:t>تحریف راه امام و منحرف کردن مسیر صراط مستقیم ملّت ایران است. </a:t>
            </a:r>
          </a:p>
          <a:p>
            <a:pPr algn="r" rtl="1">
              <a:lnSpc>
                <a:spcPct val="150000"/>
              </a:lnSpc>
            </a:pPr>
            <a:r>
              <a:rPr lang="fa-IR" dirty="0">
                <a:cs typeface="B Titr" panose="00000700000000000000" pitchFamily="2" charset="-78"/>
              </a:rPr>
              <a:t>اگر راه امام را گم کنیم یا فراموش کنیم یا خدای نکرده عمداً به کنار بگذاریم، ملّت ایران سیلی خواهد خورد.       </a:t>
            </a:r>
            <a:endParaRPr lang="fa-IR" dirty="0" smtClean="0">
              <a:cs typeface="B Titr" panose="000007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dirty="0" smtClean="0">
                <a:cs typeface="B Titr" panose="00000700000000000000" pitchFamily="2" charset="-78"/>
              </a:rPr>
              <a:t> </a:t>
            </a:r>
            <a:r>
              <a:rPr lang="fa-IR" dirty="0">
                <a:solidFill>
                  <a:srgbClr val="C00000"/>
                </a:solidFill>
                <a:cs typeface="B Titr" panose="00000700000000000000" pitchFamily="2" charset="-78"/>
              </a:rPr>
              <a:t>آن راهی که میتواند مانع از این تحریف بشود، بازخوانی اصول امام </a:t>
            </a:r>
            <a:r>
              <a:rPr lang="fa-IR" dirty="0">
                <a:cs typeface="B Titr" panose="00000700000000000000" pitchFamily="2" charset="-78"/>
              </a:rPr>
              <a:t>است. </a:t>
            </a:r>
            <a:endParaRPr lang="fa-IR" dirty="0" smtClean="0">
              <a:cs typeface="B Titr" panose="00000700000000000000" pitchFamily="2" charset="-78"/>
            </a:endParaRPr>
          </a:p>
          <a:p>
            <a:pPr algn="r" rtl="1">
              <a:lnSpc>
                <a:spcPct val="150000"/>
              </a:lnSpc>
            </a:pPr>
            <a:endParaRPr lang="fa-IR" dirty="0">
              <a:cs typeface="B Titr" panose="00000700000000000000" pitchFamily="2" charset="-78"/>
            </a:endParaRPr>
          </a:p>
          <a:p>
            <a:pPr algn="r" rtl="1">
              <a:lnSpc>
                <a:spcPct val="150000"/>
              </a:lnSpc>
              <a:tabLst>
                <a:tab pos="514350" algn="l"/>
                <a:tab pos="800100" algn="l"/>
              </a:tabLst>
            </a:pPr>
            <a:r>
              <a:rPr lang="fa-IR" dirty="0">
                <a:solidFill>
                  <a:srgbClr val="00B050"/>
                </a:solidFill>
                <a:cs typeface="B Titr" panose="00000700000000000000" pitchFamily="2" charset="-78"/>
              </a:rPr>
              <a:t>1-	 اثباتِ اسلام ناب محمدّی و نفی اسلام آمریکایی است.</a:t>
            </a:r>
          </a:p>
          <a:p>
            <a:pPr algn="r" rtl="1">
              <a:lnSpc>
                <a:spcPct val="150000"/>
              </a:lnSpc>
              <a:tabLst>
                <a:tab pos="514350" algn="l"/>
                <a:tab pos="800100" algn="l"/>
              </a:tabLst>
            </a:pPr>
            <a:r>
              <a:rPr lang="fa-IR" dirty="0">
                <a:cs typeface="B Titr" panose="00000700000000000000" pitchFamily="2" charset="-78"/>
              </a:rPr>
              <a:t>2-	 </a:t>
            </a:r>
            <a:r>
              <a:rPr lang="fa-IR" dirty="0">
                <a:solidFill>
                  <a:srgbClr val="00B050"/>
                </a:solidFill>
                <a:cs typeface="B Titr" panose="00000700000000000000" pitchFamily="2" charset="-78"/>
              </a:rPr>
              <a:t>اعتماد به صدق وعده‌ی الهی</a:t>
            </a:r>
            <a:r>
              <a:rPr lang="fa-IR" dirty="0">
                <a:cs typeface="B Titr" panose="00000700000000000000" pitchFamily="2" charset="-78"/>
              </a:rPr>
              <a:t>، و بی‌اعتمادی به قدرتهای مستکبر و زورگوی جهانی است؛</a:t>
            </a:r>
          </a:p>
          <a:p>
            <a:pPr algn="r" rtl="1">
              <a:lnSpc>
                <a:spcPct val="150000"/>
              </a:lnSpc>
              <a:tabLst>
                <a:tab pos="514350" algn="l"/>
                <a:tab pos="800100" algn="l"/>
              </a:tabLst>
            </a:pPr>
            <a:r>
              <a:rPr lang="fa-IR" dirty="0">
                <a:cs typeface="B Titr" panose="00000700000000000000" pitchFamily="2" charset="-78"/>
              </a:rPr>
              <a:t>3-	 </a:t>
            </a:r>
            <a:r>
              <a:rPr lang="fa-IR" dirty="0">
                <a:solidFill>
                  <a:srgbClr val="00B050"/>
                </a:solidFill>
                <a:cs typeface="B Titr" panose="00000700000000000000" pitchFamily="2" charset="-78"/>
              </a:rPr>
              <a:t>اعتقاد به اراده‌ی مردم </a:t>
            </a:r>
            <a:r>
              <a:rPr lang="fa-IR" dirty="0">
                <a:cs typeface="B Titr" panose="00000700000000000000" pitchFamily="2" charset="-78"/>
              </a:rPr>
              <a:t>و نیروی مردم، و مخالفت با تمرکزهای دولتی؛ </a:t>
            </a:r>
          </a:p>
          <a:p>
            <a:pPr algn="r" rtl="1">
              <a:lnSpc>
                <a:spcPct val="150000"/>
              </a:lnSpc>
              <a:tabLst>
                <a:tab pos="514350" algn="l"/>
                <a:tab pos="800100" algn="l"/>
              </a:tabLst>
            </a:pPr>
            <a:r>
              <a:rPr lang="fa-IR" dirty="0">
                <a:cs typeface="B Titr" panose="00000700000000000000" pitchFamily="2" charset="-78"/>
              </a:rPr>
              <a:t>4-	 امام طرف‌دار جدّی حمایت از محرومان و مستضعفان بود؛ و </a:t>
            </a:r>
            <a:r>
              <a:rPr lang="fa-IR" dirty="0">
                <a:solidFill>
                  <a:srgbClr val="00B050"/>
                </a:solidFill>
                <a:cs typeface="B Titr" panose="00000700000000000000" pitchFamily="2" charset="-78"/>
              </a:rPr>
              <a:t>رد اشرافی گری</a:t>
            </a:r>
            <a:r>
              <a:rPr lang="fa-IR" dirty="0">
                <a:cs typeface="B Titr" panose="00000700000000000000" pitchFamily="2" charset="-78"/>
              </a:rPr>
              <a:t>؛</a:t>
            </a:r>
          </a:p>
          <a:p>
            <a:pPr algn="r" rtl="1">
              <a:lnSpc>
                <a:spcPct val="150000"/>
              </a:lnSpc>
              <a:tabLst>
                <a:tab pos="514350" algn="l"/>
                <a:tab pos="800100" algn="l"/>
              </a:tabLst>
            </a:pPr>
            <a:r>
              <a:rPr lang="fa-IR" dirty="0">
                <a:cs typeface="B Titr" panose="00000700000000000000" pitchFamily="2" charset="-78"/>
              </a:rPr>
              <a:t>5-	امام صریحاً مخالف قلدران بین‌المللی و مستکبران و هیچ ملاحظه‌ای نمی کرد.</a:t>
            </a:r>
          </a:p>
          <a:p>
            <a:pPr algn="r" rtl="1">
              <a:lnSpc>
                <a:spcPct val="150000"/>
              </a:lnSpc>
              <a:tabLst>
                <a:tab pos="514350" algn="l"/>
                <a:tab pos="800100" algn="l"/>
              </a:tabLst>
            </a:pPr>
            <a:r>
              <a:rPr lang="fa-IR" dirty="0">
                <a:cs typeface="B Titr" panose="00000700000000000000" pitchFamily="2" charset="-78"/>
              </a:rPr>
              <a:t>6-	مسئله‌ی استقلال کشور، </a:t>
            </a:r>
            <a:r>
              <a:rPr lang="fa-IR" dirty="0">
                <a:solidFill>
                  <a:srgbClr val="00B050"/>
                </a:solidFill>
                <a:cs typeface="B Titr" panose="00000700000000000000" pitchFamily="2" charset="-78"/>
              </a:rPr>
              <a:t>ردّ سلطه‌پذیری </a:t>
            </a:r>
            <a:r>
              <a:rPr lang="fa-IR" dirty="0">
                <a:cs typeface="B Titr" panose="00000700000000000000" pitchFamily="2" charset="-78"/>
              </a:rPr>
              <a:t>است‌</a:t>
            </a:r>
          </a:p>
          <a:p>
            <a:pPr algn="r" rtl="1">
              <a:lnSpc>
                <a:spcPct val="150000"/>
              </a:lnSpc>
              <a:tabLst>
                <a:tab pos="514350" algn="l"/>
                <a:tab pos="800100" algn="l"/>
              </a:tabLst>
            </a:pPr>
            <a:r>
              <a:rPr lang="fa-IR" dirty="0">
                <a:cs typeface="B Titr" panose="00000700000000000000" pitchFamily="2" charset="-78"/>
              </a:rPr>
              <a:t>7-	</a:t>
            </a:r>
            <a:r>
              <a:rPr lang="fa-IR" dirty="0">
                <a:solidFill>
                  <a:srgbClr val="00B050"/>
                </a:solidFill>
                <a:cs typeface="B Titr" panose="00000700000000000000" pitchFamily="2" charset="-78"/>
              </a:rPr>
              <a:t>وحدت ملّی </a:t>
            </a:r>
            <a:r>
              <a:rPr lang="fa-IR" dirty="0">
                <a:cs typeface="B Titr" panose="00000700000000000000" pitchFamily="2" charset="-78"/>
              </a:rPr>
              <a:t>است و توجّه به توطئه‌های تفرقه‌افکن؛ </a:t>
            </a:r>
          </a:p>
        </p:txBody>
      </p:sp>
    </p:spTree>
    <p:extLst>
      <p:ext uri="{BB962C8B-B14F-4D97-AF65-F5344CB8AC3E}">
        <p14:creationId xmlns:p14="http://schemas.microsoft.com/office/powerpoint/2010/main" val="2592848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675" y="261937"/>
            <a:ext cx="8229600" cy="881063"/>
          </a:xfrm>
        </p:spPr>
        <p:txBody>
          <a:bodyPr/>
          <a:lstStyle/>
          <a:p>
            <a:pPr algn="ctr" rtl="1"/>
            <a:r>
              <a:rPr lang="fa-IR" dirty="0" smtClean="0">
                <a:solidFill>
                  <a:srgbClr val="FF0000"/>
                </a:solidFill>
                <a:cs typeface="B Titr" panose="00000700000000000000" pitchFamily="2" charset="-78"/>
              </a:rPr>
              <a:t>شاخصهای انقلابی گری</a:t>
            </a:r>
            <a:endParaRPr lang="en-US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3000" y="1066800"/>
            <a:ext cx="77724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dirty="0">
                <a:cs typeface="B Titr" panose="00000700000000000000" pitchFamily="2" charset="-78"/>
              </a:rPr>
              <a:t>برای انقلابی بودن شاخصهایی وجود دارد. من پنج شاخص را ذکر می کنم. </a:t>
            </a:r>
          </a:p>
          <a:p>
            <a:pPr algn="r" rtl="1">
              <a:lnSpc>
                <a:spcPct val="200000"/>
              </a:lnSpc>
            </a:pPr>
            <a:r>
              <a:rPr lang="fa-IR" dirty="0">
                <a:cs typeface="B Titr" panose="00000700000000000000" pitchFamily="2" charset="-78"/>
              </a:rPr>
              <a:t>ما باید سعی کنیم در خودمان این پنج شاخص را ایجاد کنیم و حفظ کنیم، هرجا هستیم؛ </a:t>
            </a:r>
          </a:p>
          <a:p>
            <a:pPr algn="r" rtl="1">
              <a:lnSpc>
                <a:spcPct val="200000"/>
              </a:lnSpc>
            </a:pPr>
            <a:r>
              <a:rPr lang="fa-IR" dirty="0">
                <a:solidFill>
                  <a:srgbClr val="FF0000"/>
                </a:solidFill>
                <a:cs typeface="B Titr" panose="00000700000000000000" pitchFamily="2" charset="-78"/>
              </a:rPr>
              <a:t>اوّل، </a:t>
            </a:r>
            <a:r>
              <a:rPr lang="fa-IR" dirty="0">
                <a:cs typeface="B Titr" panose="00000700000000000000" pitchFamily="2" charset="-78"/>
              </a:rPr>
              <a:t>پایبندی به مبانی و ارزشهای اساسی انقلاب </a:t>
            </a:r>
          </a:p>
          <a:p>
            <a:pPr algn="r" rtl="1">
              <a:lnSpc>
                <a:spcPct val="200000"/>
              </a:lnSpc>
            </a:pPr>
            <a:r>
              <a:rPr lang="fa-IR" dirty="0">
                <a:solidFill>
                  <a:srgbClr val="FF0000"/>
                </a:solidFill>
                <a:cs typeface="B Titr" panose="00000700000000000000" pitchFamily="2" charset="-78"/>
              </a:rPr>
              <a:t>دوّم، </a:t>
            </a:r>
            <a:r>
              <a:rPr lang="fa-IR" dirty="0">
                <a:cs typeface="B Titr" panose="00000700000000000000" pitchFamily="2" charset="-78"/>
              </a:rPr>
              <a:t>هدف‌گیری آرمانهای انقلاب و همّت بلند برای رسیدن به آنها </a:t>
            </a:r>
          </a:p>
          <a:p>
            <a:pPr algn="r" rtl="1">
              <a:lnSpc>
                <a:spcPct val="200000"/>
              </a:lnSpc>
            </a:pPr>
            <a:r>
              <a:rPr lang="fa-IR" dirty="0">
                <a:solidFill>
                  <a:srgbClr val="FF0000"/>
                </a:solidFill>
                <a:cs typeface="B Titr" panose="00000700000000000000" pitchFamily="2" charset="-78"/>
              </a:rPr>
              <a:t>سوّم، </a:t>
            </a:r>
            <a:r>
              <a:rPr lang="fa-IR" dirty="0">
                <a:cs typeface="B Titr" panose="00000700000000000000" pitchFamily="2" charset="-78"/>
              </a:rPr>
              <a:t>پایبندی به استقلال همه‌جانبه‌ی کشور، استقلال سیاسی، استقلال اقتصادی، استقلال فرهنگی </a:t>
            </a:r>
            <a:r>
              <a:rPr lang="fa-IR" dirty="0">
                <a:solidFill>
                  <a:srgbClr val="FF0000"/>
                </a:solidFill>
                <a:cs typeface="B Titr" panose="00000700000000000000" pitchFamily="2" charset="-78"/>
              </a:rPr>
              <a:t>چهارم، </a:t>
            </a:r>
            <a:r>
              <a:rPr lang="fa-IR" dirty="0">
                <a:cs typeface="B Titr" panose="00000700000000000000" pitchFamily="2" charset="-78"/>
              </a:rPr>
              <a:t>حسّاسیّت در برابر دشمن و کار دشمن و نقشه‌ی دشمن و عدم تبعیّت از او</a:t>
            </a:r>
          </a:p>
          <a:p>
            <a:pPr algn="r" rtl="1">
              <a:lnSpc>
                <a:spcPct val="200000"/>
              </a:lnSpc>
            </a:pPr>
            <a:r>
              <a:rPr lang="fa-IR" dirty="0">
                <a:solidFill>
                  <a:srgbClr val="FF0000"/>
                </a:solidFill>
                <a:cs typeface="B Titr" panose="00000700000000000000" pitchFamily="2" charset="-78"/>
              </a:rPr>
              <a:t>پنجم، </a:t>
            </a:r>
            <a:r>
              <a:rPr lang="fa-IR" dirty="0">
                <a:cs typeface="B Titr" panose="00000700000000000000" pitchFamily="2" charset="-78"/>
              </a:rPr>
              <a:t>تقوای دینی و سیاسی که این بسیار مهم است</a:t>
            </a:r>
          </a:p>
          <a:p>
            <a:pPr algn="r" rtl="1">
              <a:lnSpc>
                <a:spcPct val="200000"/>
              </a:lnSpc>
            </a:pPr>
            <a:r>
              <a:rPr lang="fa-IR" dirty="0">
                <a:cs typeface="B Titr" panose="00000700000000000000" pitchFamily="2" charset="-78"/>
              </a:rPr>
              <a:t>این پنج شاخص اگر در کسی وجود داشته باشد، قطعاً انقلابی است، درجات انقلابی بودن، مختلف است.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fa-IR" dirty="0" smtClean="0"/>
              <a:t>باور به خود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fa-IR" dirty="0" smtClean="0"/>
              <a:t>امام اعتقادخود رابه توانایی شخصی خودبه معنای حقیقی کلمه به مظهربروزوظهوررساند،درعاشورای 42امام درعین غربت...درمدرسه ی فیضیه محمدرضاراتهدیدکرد که اگراینجورحرکت کنی،من به مردم خواهم گفت توراازایران بیرون کنند.یک روحانی ساکن قم،بدون سلاح وبدون تجهیزات بدون پول،بدون پشتوانه ی بین المللی فقط به اتکاء ایمان خدا واعتمادبه نفس است که می تواند دراین میدان بایستد .همین باور به خود درعمل امام درگفتارامام به ملت ایران منتقل شد.                         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باوربه مردم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نقشه ی راه امام در سیاست داخلی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نقشه ی راه امام در سیاست خارجی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3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361</TotalTime>
  <Words>1653</Words>
  <Application>Microsoft Office PowerPoint</Application>
  <PresentationFormat>On-screen Show (4:3)</PresentationFormat>
  <Paragraphs>227</Paragraphs>
  <Slides>52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52</vt:i4>
      </vt:variant>
    </vt:vector>
  </HeadingPairs>
  <TitlesOfParts>
    <vt:vector size="62" baseType="lpstr">
      <vt:lpstr>Arial</vt:lpstr>
      <vt:lpstr>B Titr</vt:lpstr>
      <vt:lpstr>Calibri</vt:lpstr>
      <vt:lpstr>Century Gothic</vt:lpstr>
      <vt:lpstr>Corbel</vt:lpstr>
      <vt:lpstr>Times New Roman</vt:lpstr>
      <vt:lpstr>Wingdings 3</vt:lpstr>
      <vt:lpstr>Office Theme</vt:lpstr>
      <vt:lpstr>Parallax</vt:lpstr>
      <vt:lpstr>Wisp</vt:lpstr>
      <vt:lpstr>PowerPoint Presentation</vt:lpstr>
      <vt:lpstr>PowerPoint Presentation</vt:lpstr>
      <vt:lpstr>بازخوانی بیانات راهبردی امام خامنه ای  در حرم امام راحل</vt:lpstr>
      <vt:lpstr>مکتب امام خمینی در بیانات رهبری</vt:lpstr>
      <vt:lpstr>باور به خدای متعال</vt:lpstr>
      <vt:lpstr>باور به خود</vt:lpstr>
      <vt:lpstr>باوربه مردم</vt:lpstr>
      <vt:lpstr>نقشه ی راه امام در سیاست داخلی</vt:lpstr>
      <vt:lpstr>نقشه ی راه امام در سیاست خارجی</vt:lpstr>
      <vt:lpstr>نقشه ی راه امام در فرهنگ</vt:lpstr>
      <vt:lpstr>نقشه ی راه امام در اقتصاد ملی</vt:lpstr>
      <vt:lpstr>ابعاد معنویت،عقلانیت و عدالت در مکتب امام</vt:lpstr>
      <vt:lpstr>معنویت در مکتب امام</vt:lpstr>
      <vt:lpstr>توصیه ی امام به مسئولین در باب معنویت</vt:lpstr>
      <vt:lpstr>عقلانیت در مکتب امام</vt:lpstr>
      <vt:lpstr>عدالت توأم با عقلانیت و معنویت</vt:lpstr>
      <vt:lpstr>آسیب ها در زمینه ی عدالت</vt:lpstr>
      <vt:lpstr>ابعاد دعوت امام</vt:lpstr>
      <vt:lpstr>پرچم احیای اسلام ،مربوط به امت بزرگ اسلامی</vt:lpstr>
      <vt:lpstr>پرچم عزت وسربلندی ایران وایرانی</vt:lpstr>
      <vt:lpstr>حفظ عزت ملی در تمام عرصه ها</vt:lpstr>
      <vt:lpstr>عزت ملی در مدیریت کشور</vt:lpstr>
      <vt:lpstr>عزت ملی در سیاستهای گوناگون ودر تعاملش با کشورهای دیگرودولت ها وقدرت ها</vt:lpstr>
      <vt:lpstr>شاخص های مکتب سیاسی امام</vt:lpstr>
      <vt:lpstr>معنویت تنیده ی در سیاست</vt:lpstr>
      <vt:lpstr>اعتقاد راسخ به نقش مردم</vt:lpstr>
      <vt:lpstr>نگاه بین المللی وجهانی این مکتب</vt:lpstr>
      <vt:lpstr>پاسداری از ارزشها</vt:lpstr>
      <vt:lpstr>PowerPoint Presentation</vt:lpstr>
      <vt:lpstr>مهم ترین اصول امام ره</vt:lpstr>
      <vt:lpstr>اسلام امریکایی</vt:lpstr>
      <vt:lpstr>PowerPoint Presentation</vt:lpstr>
      <vt:lpstr>نتایج اسلام امریکایی</vt:lpstr>
      <vt:lpstr>شاخصه های اسلام امریکایی</vt:lpstr>
      <vt:lpstr>ویژگی های اسلام ناب</vt:lpstr>
      <vt:lpstr>تفاوت اسلام ناب و اسلام امریکایی</vt:lpstr>
      <vt:lpstr>اسلام جهادوشهادت/اسلام اسارت وذلت</vt:lpstr>
      <vt:lpstr>اسلام تعبد/اسلام التقاط</vt:lpstr>
      <vt:lpstr>اسلام تعقل/اسلام جهالت</vt:lpstr>
      <vt:lpstr>اسلام دنیا وآخرت/اسلام دنیا پرستی</vt:lpstr>
      <vt:lpstr>اسلام علم ومعرفت/اسلام تحجر</vt:lpstr>
      <vt:lpstr>اسلام دیانت/اسلام بی بندوباری</vt:lpstr>
      <vt:lpstr>اسلام سیاست/اسلام منهای سیاست</vt:lpstr>
      <vt:lpstr>اسلام فردوجامعه/اسلام تشریفاتی</vt:lpstr>
      <vt:lpstr>اسلام نجات بخش محرومین /اسلام بازیچه ی دست قدرتها</vt:lpstr>
      <vt:lpstr>اسلام وحدت اسلام/اسلام تفرقه افکنی</vt:lpstr>
      <vt:lpstr>آنچه برای آینده ی ما لازم است</vt:lpstr>
      <vt:lpstr>آنچه برای بنای آینده ی ما لازم است</vt:lpstr>
      <vt:lpstr>حرکت تبلیغاتی دشمن</vt:lpstr>
      <vt:lpstr>خطاب به ناقضان و مدعیان حقوق بشر </vt:lpstr>
      <vt:lpstr>بازخوانی اصول امام</vt:lpstr>
      <vt:lpstr>شاخصهای انقلابی گری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usern</dc:creator>
  <cp:lastModifiedBy>Bigdeli</cp:lastModifiedBy>
  <cp:revision>58</cp:revision>
  <dcterms:created xsi:type="dcterms:W3CDTF">2006-08-16T00:00:00Z</dcterms:created>
  <dcterms:modified xsi:type="dcterms:W3CDTF">2018-06-03T06:00:20Z</dcterms:modified>
</cp:coreProperties>
</file>