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jpe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351A4D-BBD2-487D-9DE0-028C6E12BC67}" type="doc">
      <dgm:prSet loTypeId="urn:microsoft.com/office/officeart/2005/8/layout/default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88F4DA-45FA-4019-8410-47055AE318DF}">
      <dgm:prSet phldrT="[Text]"/>
      <dgm:spPr/>
      <dgm:t>
        <a:bodyPr/>
        <a:lstStyle/>
        <a:p>
          <a:r>
            <a:rPr lang="fa-IR" dirty="0" smtClean="0"/>
            <a:t>محرومان</a:t>
          </a:r>
          <a:endParaRPr lang="en-US" dirty="0"/>
        </a:p>
      </dgm:t>
    </dgm:pt>
    <dgm:pt modelId="{DD6BD14C-6891-4D48-849A-D5268A1B20E7}" type="parTrans" cxnId="{ACC667A0-FC97-413E-9864-2DFDCA8B20E0}">
      <dgm:prSet/>
      <dgm:spPr/>
      <dgm:t>
        <a:bodyPr/>
        <a:lstStyle/>
        <a:p>
          <a:endParaRPr lang="en-US"/>
        </a:p>
      </dgm:t>
    </dgm:pt>
    <dgm:pt modelId="{78C4A03D-4DF6-4E37-B777-DB4B87CF14CC}" type="sibTrans" cxnId="{ACC667A0-FC97-413E-9864-2DFDCA8B20E0}">
      <dgm:prSet/>
      <dgm:spPr/>
      <dgm:t>
        <a:bodyPr/>
        <a:lstStyle/>
        <a:p>
          <a:endParaRPr lang="en-US"/>
        </a:p>
      </dgm:t>
    </dgm:pt>
    <dgm:pt modelId="{9EB4A170-C3CB-43B9-A4B2-6A45DFA09F39}">
      <dgm:prSet phldrT="[Text]"/>
      <dgm:spPr/>
      <dgm:t>
        <a:bodyPr/>
        <a:lstStyle/>
        <a:p>
          <a:r>
            <a:rPr lang="fa-IR" dirty="0" smtClean="0"/>
            <a:t>ذکر ویاد الهی</a:t>
          </a:r>
          <a:endParaRPr lang="en-US" dirty="0"/>
        </a:p>
      </dgm:t>
    </dgm:pt>
    <dgm:pt modelId="{057560B3-FBC9-40BB-9202-A0DCEAD501D1}" type="parTrans" cxnId="{CD25FDCD-F2C6-4A90-8DC1-87FCF8F5902D}">
      <dgm:prSet/>
      <dgm:spPr/>
      <dgm:t>
        <a:bodyPr/>
        <a:lstStyle/>
        <a:p>
          <a:endParaRPr lang="en-US"/>
        </a:p>
      </dgm:t>
    </dgm:pt>
    <dgm:pt modelId="{5C1F7BB1-980A-40EA-8F93-BF4719980B93}" type="sibTrans" cxnId="{CD25FDCD-F2C6-4A90-8DC1-87FCF8F5902D}">
      <dgm:prSet/>
      <dgm:spPr/>
      <dgm:t>
        <a:bodyPr/>
        <a:lstStyle/>
        <a:p>
          <a:endParaRPr lang="en-US"/>
        </a:p>
      </dgm:t>
    </dgm:pt>
    <dgm:pt modelId="{EE3ADC7A-9338-424D-9318-49DE18E6D5E7}">
      <dgm:prSet phldrT="[Text]"/>
      <dgm:spPr/>
      <dgm:t>
        <a:bodyPr/>
        <a:lstStyle/>
        <a:p>
          <a:r>
            <a:rPr lang="fa-IR" dirty="0" smtClean="0"/>
            <a:t>مستضعفین</a:t>
          </a:r>
          <a:endParaRPr lang="en-US" dirty="0"/>
        </a:p>
      </dgm:t>
    </dgm:pt>
    <dgm:pt modelId="{B96C14CF-7AD4-49F6-8886-A29C35A265FD}" type="parTrans" cxnId="{35B3F687-9F93-4E1B-A5A6-66E49EC4BAA9}">
      <dgm:prSet/>
      <dgm:spPr/>
      <dgm:t>
        <a:bodyPr/>
        <a:lstStyle/>
        <a:p>
          <a:endParaRPr lang="en-US"/>
        </a:p>
      </dgm:t>
    </dgm:pt>
    <dgm:pt modelId="{032921D3-F12C-4A27-9EB4-D9BEB3CBD757}" type="sibTrans" cxnId="{35B3F687-9F93-4E1B-A5A6-66E49EC4BAA9}">
      <dgm:prSet/>
      <dgm:spPr/>
      <dgm:t>
        <a:bodyPr/>
        <a:lstStyle/>
        <a:p>
          <a:endParaRPr lang="en-US"/>
        </a:p>
      </dgm:t>
    </dgm:pt>
    <dgm:pt modelId="{14555747-F714-4CDE-A805-2053214CC383}">
      <dgm:prSet phldrT="[Text]"/>
      <dgm:spPr/>
      <dgm:t>
        <a:bodyPr/>
        <a:lstStyle/>
        <a:p>
          <a:r>
            <a:rPr lang="fa-IR" dirty="0" smtClean="0"/>
            <a:t>ضعفا</a:t>
          </a:r>
          <a:endParaRPr lang="en-US" dirty="0"/>
        </a:p>
      </dgm:t>
    </dgm:pt>
    <dgm:pt modelId="{1B6C1D95-2EFC-49A4-A026-7575FB6FD569}" type="parTrans" cxnId="{4A5BECB6-78BE-457A-A0C8-33371778B572}">
      <dgm:prSet/>
      <dgm:spPr/>
      <dgm:t>
        <a:bodyPr/>
        <a:lstStyle/>
        <a:p>
          <a:endParaRPr lang="en-US"/>
        </a:p>
      </dgm:t>
    </dgm:pt>
    <dgm:pt modelId="{E60E3249-C76B-453D-BC29-5C193256CF56}" type="sibTrans" cxnId="{4A5BECB6-78BE-457A-A0C8-33371778B572}">
      <dgm:prSet/>
      <dgm:spPr/>
      <dgm:t>
        <a:bodyPr/>
        <a:lstStyle/>
        <a:p>
          <a:endParaRPr lang="en-US"/>
        </a:p>
      </dgm:t>
    </dgm:pt>
    <dgm:pt modelId="{D8513E8C-046C-4398-896F-51BE02B05629}">
      <dgm:prSet phldrT="[Text]"/>
      <dgm:spPr/>
      <dgm:t>
        <a:bodyPr/>
        <a:lstStyle/>
        <a:p>
          <a:r>
            <a:rPr lang="fa-IR" dirty="0" smtClean="0"/>
            <a:t>مظلومین</a:t>
          </a:r>
          <a:endParaRPr lang="en-US" dirty="0"/>
        </a:p>
      </dgm:t>
    </dgm:pt>
    <dgm:pt modelId="{299E61A3-9C70-4035-ABDB-43360B4BD45A}" type="parTrans" cxnId="{BA723BA3-4968-441D-AC78-2B934E8BD262}">
      <dgm:prSet/>
      <dgm:spPr/>
      <dgm:t>
        <a:bodyPr/>
        <a:lstStyle/>
        <a:p>
          <a:endParaRPr lang="en-US"/>
        </a:p>
      </dgm:t>
    </dgm:pt>
    <dgm:pt modelId="{4CAF243E-19EF-4F08-8B23-C32F47AF8328}" type="sibTrans" cxnId="{BA723BA3-4968-441D-AC78-2B934E8BD262}">
      <dgm:prSet/>
      <dgm:spPr/>
      <dgm:t>
        <a:bodyPr/>
        <a:lstStyle/>
        <a:p>
          <a:endParaRPr lang="en-US"/>
        </a:p>
      </dgm:t>
    </dgm:pt>
    <dgm:pt modelId="{A2893BC8-F714-41F7-B6FB-3A5F36550EE2}" type="pres">
      <dgm:prSet presAssocID="{5E351A4D-BBD2-487D-9DE0-028C6E12BC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263C29-91AE-48DA-97B3-E7B56BA7D123}" type="pres">
      <dgm:prSet presAssocID="{7F88F4DA-45FA-4019-8410-47055AE318D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5D36E0-D11E-46F9-AEA2-DE2514CF2D66}" type="pres">
      <dgm:prSet presAssocID="{78C4A03D-4DF6-4E37-B777-DB4B87CF14CC}" presName="sibTrans" presStyleCnt="0"/>
      <dgm:spPr/>
    </dgm:pt>
    <dgm:pt modelId="{7A2E47CC-613F-451F-B74B-2A3C1EB6D7B4}" type="pres">
      <dgm:prSet presAssocID="{9EB4A170-C3CB-43B9-A4B2-6A45DFA09F3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7870F-4B47-4CA9-847F-51B011623009}" type="pres">
      <dgm:prSet presAssocID="{5C1F7BB1-980A-40EA-8F93-BF4719980B93}" presName="sibTrans" presStyleCnt="0"/>
      <dgm:spPr/>
    </dgm:pt>
    <dgm:pt modelId="{E8CF32B8-0B1C-4B3A-AD1F-62B20A6745C1}" type="pres">
      <dgm:prSet presAssocID="{EE3ADC7A-9338-424D-9318-49DE18E6D5E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EEEB-7081-4840-802C-09FA909C20FD}" type="pres">
      <dgm:prSet presAssocID="{032921D3-F12C-4A27-9EB4-D9BEB3CBD757}" presName="sibTrans" presStyleCnt="0"/>
      <dgm:spPr/>
    </dgm:pt>
    <dgm:pt modelId="{E94ADD4A-25F1-4C29-A810-CC6DE7E2E23E}" type="pres">
      <dgm:prSet presAssocID="{14555747-F714-4CDE-A805-2053214CC38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C32EE-2AAF-4934-A3AB-4DDE0D1FB7BC}" type="pres">
      <dgm:prSet presAssocID="{E60E3249-C76B-453D-BC29-5C193256CF56}" presName="sibTrans" presStyleCnt="0"/>
      <dgm:spPr/>
    </dgm:pt>
    <dgm:pt modelId="{2D805740-C462-4294-86A5-BA5F0C21FF97}" type="pres">
      <dgm:prSet presAssocID="{D8513E8C-046C-4398-896F-51BE02B0562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23BA3-4968-441D-AC78-2B934E8BD262}" srcId="{5E351A4D-BBD2-487D-9DE0-028C6E12BC67}" destId="{D8513E8C-046C-4398-896F-51BE02B05629}" srcOrd="4" destOrd="0" parTransId="{299E61A3-9C70-4035-ABDB-43360B4BD45A}" sibTransId="{4CAF243E-19EF-4F08-8B23-C32F47AF8328}"/>
    <dgm:cxn modelId="{57A8CDDE-28DA-4999-A965-E43579DAF9C5}" type="presOf" srcId="{9EB4A170-C3CB-43B9-A4B2-6A45DFA09F39}" destId="{7A2E47CC-613F-451F-B74B-2A3C1EB6D7B4}" srcOrd="0" destOrd="0" presId="urn:microsoft.com/office/officeart/2005/8/layout/default"/>
    <dgm:cxn modelId="{F1778BC1-7A63-4A23-88DD-43EAC53F7B23}" type="presOf" srcId="{D8513E8C-046C-4398-896F-51BE02B05629}" destId="{2D805740-C462-4294-86A5-BA5F0C21FF97}" srcOrd="0" destOrd="0" presId="urn:microsoft.com/office/officeart/2005/8/layout/default"/>
    <dgm:cxn modelId="{CD25FDCD-F2C6-4A90-8DC1-87FCF8F5902D}" srcId="{5E351A4D-BBD2-487D-9DE0-028C6E12BC67}" destId="{9EB4A170-C3CB-43B9-A4B2-6A45DFA09F39}" srcOrd="1" destOrd="0" parTransId="{057560B3-FBC9-40BB-9202-A0DCEAD501D1}" sibTransId="{5C1F7BB1-980A-40EA-8F93-BF4719980B93}"/>
    <dgm:cxn modelId="{ACC667A0-FC97-413E-9864-2DFDCA8B20E0}" srcId="{5E351A4D-BBD2-487D-9DE0-028C6E12BC67}" destId="{7F88F4DA-45FA-4019-8410-47055AE318DF}" srcOrd="0" destOrd="0" parTransId="{DD6BD14C-6891-4D48-849A-D5268A1B20E7}" sibTransId="{78C4A03D-4DF6-4E37-B777-DB4B87CF14CC}"/>
    <dgm:cxn modelId="{35B3F687-9F93-4E1B-A5A6-66E49EC4BAA9}" srcId="{5E351A4D-BBD2-487D-9DE0-028C6E12BC67}" destId="{EE3ADC7A-9338-424D-9318-49DE18E6D5E7}" srcOrd="2" destOrd="0" parTransId="{B96C14CF-7AD4-49F6-8886-A29C35A265FD}" sibTransId="{032921D3-F12C-4A27-9EB4-D9BEB3CBD757}"/>
    <dgm:cxn modelId="{3FE2F6F6-D6A6-4E2B-B0B8-C944ACE094F0}" type="presOf" srcId="{14555747-F714-4CDE-A805-2053214CC383}" destId="{E94ADD4A-25F1-4C29-A810-CC6DE7E2E23E}" srcOrd="0" destOrd="0" presId="urn:microsoft.com/office/officeart/2005/8/layout/default"/>
    <dgm:cxn modelId="{E97391B1-9AD2-494C-BCAF-35BDB851B110}" type="presOf" srcId="{7F88F4DA-45FA-4019-8410-47055AE318DF}" destId="{91263C29-91AE-48DA-97B3-E7B56BA7D123}" srcOrd="0" destOrd="0" presId="urn:microsoft.com/office/officeart/2005/8/layout/default"/>
    <dgm:cxn modelId="{B0E4D258-3FDD-4AB4-A983-C9EAE5EBAFEE}" type="presOf" srcId="{EE3ADC7A-9338-424D-9318-49DE18E6D5E7}" destId="{E8CF32B8-0B1C-4B3A-AD1F-62B20A6745C1}" srcOrd="0" destOrd="0" presId="urn:microsoft.com/office/officeart/2005/8/layout/default"/>
    <dgm:cxn modelId="{4A5BECB6-78BE-457A-A0C8-33371778B572}" srcId="{5E351A4D-BBD2-487D-9DE0-028C6E12BC67}" destId="{14555747-F714-4CDE-A805-2053214CC383}" srcOrd="3" destOrd="0" parTransId="{1B6C1D95-2EFC-49A4-A026-7575FB6FD569}" sibTransId="{E60E3249-C76B-453D-BC29-5C193256CF56}"/>
    <dgm:cxn modelId="{8AB8943C-1CA3-4038-BA5E-CA58F8A1A0B8}" type="presOf" srcId="{5E351A4D-BBD2-487D-9DE0-028C6E12BC67}" destId="{A2893BC8-F714-41F7-B6FB-3A5F36550EE2}" srcOrd="0" destOrd="0" presId="urn:microsoft.com/office/officeart/2005/8/layout/default"/>
    <dgm:cxn modelId="{E8FE94BC-6514-42C3-8E64-CEF9D1F7772B}" type="presParOf" srcId="{A2893BC8-F714-41F7-B6FB-3A5F36550EE2}" destId="{91263C29-91AE-48DA-97B3-E7B56BA7D123}" srcOrd="0" destOrd="0" presId="urn:microsoft.com/office/officeart/2005/8/layout/default"/>
    <dgm:cxn modelId="{5CC85546-FDD9-44AE-BCA2-E2F4EC372F1C}" type="presParOf" srcId="{A2893BC8-F714-41F7-B6FB-3A5F36550EE2}" destId="{EC5D36E0-D11E-46F9-AEA2-DE2514CF2D66}" srcOrd="1" destOrd="0" presId="urn:microsoft.com/office/officeart/2005/8/layout/default"/>
    <dgm:cxn modelId="{DFE511EB-2D61-43EA-B7E4-A7A3D013D1A4}" type="presParOf" srcId="{A2893BC8-F714-41F7-B6FB-3A5F36550EE2}" destId="{7A2E47CC-613F-451F-B74B-2A3C1EB6D7B4}" srcOrd="2" destOrd="0" presId="urn:microsoft.com/office/officeart/2005/8/layout/default"/>
    <dgm:cxn modelId="{5C996EB8-DD4A-4D4E-88C0-A062F2296B1B}" type="presParOf" srcId="{A2893BC8-F714-41F7-B6FB-3A5F36550EE2}" destId="{A5C7870F-4B47-4CA9-847F-51B011623009}" srcOrd="3" destOrd="0" presId="urn:microsoft.com/office/officeart/2005/8/layout/default"/>
    <dgm:cxn modelId="{CF415B91-4C91-47D0-B8DF-907768291906}" type="presParOf" srcId="{A2893BC8-F714-41F7-B6FB-3A5F36550EE2}" destId="{E8CF32B8-0B1C-4B3A-AD1F-62B20A6745C1}" srcOrd="4" destOrd="0" presId="urn:microsoft.com/office/officeart/2005/8/layout/default"/>
    <dgm:cxn modelId="{9E410BED-FCD0-416A-B67F-FABE8CF17699}" type="presParOf" srcId="{A2893BC8-F714-41F7-B6FB-3A5F36550EE2}" destId="{36FEEEEB-7081-4840-802C-09FA909C20FD}" srcOrd="5" destOrd="0" presId="urn:microsoft.com/office/officeart/2005/8/layout/default"/>
    <dgm:cxn modelId="{8E78CA1C-5E9B-4BEA-88EC-A453E2134BD7}" type="presParOf" srcId="{A2893BC8-F714-41F7-B6FB-3A5F36550EE2}" destId="{E94ADD4A-25F1-4C29-A810-CC6DE7E2E23E}" srcOrd="6" destOrd="0" presId="urn:microsoft.com/office/officeart/2005/8/layout/default"/>
    <dgm:cxn modelId="{88539123-050A-4E85-8780-EABE0CABFB5A}" type="presParOf" srcId="{A2893BC8-F714-41F7-B6FB-3A5F36550EE2}" destId="{252C32EE-2AAF-4934-A3AB-4DDE0D1FB7BC}" srcOrd="7" destOrd="0" presId="urn:microsoft.com/office/officeart/2005/8/layout/default"/>
    <dgm:cxn modelId="{215572CD-B682-4B76-9681-7041182072C7}" type="presParOf" srcId="{A2893BC8-F714-41F7-B6FB-3A5F36550EE2}" destId="{2D805740-C462-4294-86A5-BA5F0C21FF9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9E11CF-5FE7-41C9-ABF9-8C1243420DA2}" type="doc">
      <dgm:prSet loTypeId="urn:microsoft.com/office/officeart/2008/layout/AlternatingHexagons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10DDA8-A30A-401F-BDB1-034E4BD3AAE3}">
      <dgm:prSet phldrT="[Text]"/>
      <dgm:spPr/>
      <dgm:t>
        <a:bodyPr/>
        <a:lstStyle/>
        <a:p>
          <a:r>
            <a:rPr lang="fa-IR" dirty="0" smtClean="0"/>
            <a:t>فکر قوی</a:t>
          </a:r>
          <a:endParaRPr lang="en-US" dirty="0"/>
        </a:p>
      </dgm:t>
    </dgm:pt>
    <dgm:pt modelId="{5ACA8FBC-2D1B-4735-94BD-C6B83B25B026}" type="parTrans" cxnId="{19BAC44C-7EAE-4BD0-98A6-ED72A18601CC}">
      <dgm:prSet/>
      <dgm:spPr/>
      <dgm:t>
        <a:bodyPr/>
        <a:lstStyle/>
        <a:p>
          <a:endParaRPr lang="en-US"/>
        </a:p>
      </dgm:t>
    </dgm:pt>
    <dgm:pt modelId="{D642FC1D-F000-4E0A-A034-3263DF2A981D}" type="sibTrans" cxnId="{19BAC44C-7EAE-4BD0-98A6-ED72A18601CC}">
      <dgm:prSet/>
      <dgm:spPr/>
      <dgm:t>
        <a:bodyPr/>
        <a:lstStyle/>
        <a:p>
          <a:endParaRPr lang="en-US"/>
        </a:p>
      </dgm:t>
    </dgm:pt>
    <dgm:pt modelId="{E2A87A95-21C4-4021-A921-B90577FDBFA4}">
      <dgm:prSet phldrT="[Text]"/>
      <dgm:spPr/>
      <dgm:t>
        <a:bodyPr/>
        <a:lstStyle/>
        <a:p>
          <a:r>
            <a:rPr lang="fa-IR" dirty="0" smtClean="0"/>
            <a:t>بازوی قوی</a:t>
          </a:r>
          <a:endParaRPr lang="en-US" dirty="0"/>
        </a:p>
      </dgm:t>
    </dgm:pt>
    <dgm:pt modelId="{2D161AC1-501C-4E04-BCB1-B4962826D3BB}" type="parTrans" cxnId="{6A7EFC71-1117-48C1-B85E-DBFFB1556856}">
      <dgm:prSet/>
      <dgm:spPr/>
      <dgm:t>
        <a:bodyPr/>
        <a:lstStyle/>
        <a:p>
          <a:endParaRPr lang="en-US"/>
        </a:p>
      </dgm:t>
    </dgm:pt>
    <dgm:pt modelId="{E0502405-7B9A-4A47-BA73-E00E2EF1D115}" type="sibTrans" cxnId="{6A7EFC71-1117-48C1-B85E-DBFFB1556856}">
      <dgm:prSet/>
      <dgm:spPr/>
      <dgm:t>
        <a:bodyPr/>
        <a:lstStyle/>
        <a:p>
          <a:endParaRPr lang="en-US"/>
        </a:p>
      </dgm:t>
    </dgm:pt>
    <dgm:pt modelId="{EE9E057D-884D-45E5-8536-671DF57F3734}">
      <dgm:prSet phldrT="[Text]"/>
      <dgm:spPr/>
      <dgm:t>
        <a:bodyPr/>
        <a:lstStyle/>
        <a:p>
          <a:r>
            <a:rPr lang="fa-IR" dirty="0" smtClean="0"/>
            <a:t>اراده قوی</a:t>
          </a:r>
          <a:endParaRPr lang="en-US" dirty="0"/>
        </a:p>
      </dgm:t>
    </dgm:pt>
    <dgm:pt modelId="{69EDAC21-F13B-4CCF-BF03-5C0755552545}" type="parTrans" cxnId="{CAA03757-5A7D-43DF-AE42-EBF033ADF495}">
      <dgm:prSet/>
      <dgm:spPr/>
      <dgm:t>
        <a:bodyPr/>
        <a:lstStyle/>
        <a:p>
          <a:endParaRPr lang="en-US"/>
        </a:p>
      </dgm:t>
    </dgm:pt>
    <dgm:pt modelId="{4FA6B003-4A49-4106-892A-F0F52A77E733}" type="sibTrans" cxnId="{CAA03757-5A7D-43DF-AE42-EBF033ADF495}">
      <dgm:prSet/>
      <dgm:spPr/>
      <dgm:t>
        <a:bodyPr/>
        <a:lstStyle/>
        <a:p>
          <a:endParaRPr lang="en-US"/>
        </a:p>
      </dgm:t>
    </dgm:pt>
    <dgm:pt modelId="{41178654-CDEA-476C-86A1-5294F17B0324}">
      <dgm:prSet phldrT="[Text]"/>
      <dgm:spPr/>
      <dgm:t>
        <a:bodyPr/>
        <a:lstStyle/>
        <a:p>
          <a:r>
            <a:rPr lang="fa-IR" dirty="0" smtClean="0"/>
            <a:t>مدیریت قوی</a:t>
          </a:r>
          <a:endParaRPr lang="en-US" dirty="0"/>
        </a:p>
      </dgm:t>
    </dgm:pt>
    <dgm:pt modelId="{FBC00E96-0526-403F-B319-EAA04C42BA40}" type="parTrans" cxnId="{96959F11-EA7E-4798-922B-A58652685C7E}">
      <dgm:prSet/>
      <dgm:spPr/>
      <dgm:t>
        <a:bodyPr/>
        <a:lstStyle/>
        <a:p>
          <a:endParaRPr lang="en-US"/>
        </a:p>
      </dgm:t>
    </dgm:pt>
    <dgm:pt modelId="{3F232EC3-BF68-48C9-A633-6B4A20DE2181}" type="sibTrans" cxnId="{96959F11-EA7E-4798-922B-A58652685C7E}">
      <dgm:prSet/>
      <dgm:spPr/>
      <dgm:t>
        <a:bodyPr/>
        <a:lstStyle/>
        <a:p>
          <a:endParaRPr lang="en-US"/>
        </a:p>
      </dgm:t>
    </dgm:pt>
    <dgm:pt modelId="{D399C2B1-22D5-4F93-947C-AFAFCE5221B7}">
      <dgm:prSet phldrT="[Text]"/>
      <dgm:spPr/>
      <dgm:t>
        <a:bodyPr/>
        <a:lstStyle/>
        <a:p>
          <a:r>
            <a:rPr lang="fa-IR" dirty="0" smtClean="0"/>
            <a:t>انسان قوی و مقتدر</a:t>
          </a:r>
          <a:endParaRPr lang="en-US" dirty="0"/>
        </a:p>
      </dgm:t>
    </dgm:pt>
    <dgm:pt modelId="{15783175-CBFF-44FE-8CA7-70C31816D2C4}" type="parTrans" cxnId="{2E05F3D3-88A9-416C-B750-330396ECA4FF}">
      <dgm:prSet/>
      <dgm:spPr/>
      <dgm:t>
        <a:bodyPr/>
        <a:lstStyle/>
        <a:p>
          <a:endParaRPr lang="en-US"/>
        </a:p>
      </dgm:t>
    </dgm:pt>
    <dgm:pt modelId="{28271764-EEEC-410C-AA19-389A964D8767}" type="sibTrans" cxnId="{2E05F3D3-88A9-416C-B750-330396ECA4FF}">
      <dgm:prSet/>
      <dgm:spPr/>
      <dgm:t>
        <a:bodyPr/>
        <a:lstStyle/>
        <a:p>
          <a:endParaRPr lang="en-US"/>
        </a:p>
      </dgm:t>
    </dgm:pt>
    <dgm:pt modelId="{E4B8B378-5663-486B-9DEF-E58FFE06172F}">
      <dgm:prSet phldrT="[Text]"/>
      <dgm:spPr/>
      <dgm:t>
        <a:bodyPr/>
        <a:lstStyle/>
        <a:p>
          <a:r>
            <a:rPr lang="fa-IR" dirty="0" smtClean="0"/>
            <a:t>زبان قوی</a:t>
          </a:r>
          <a:endParaRPr lang="en-US" dirty="0"/>
        </a:p>
      </dgm:t>
    </dgm:pt>
    <dgm:pt modelId="{4FE03ED1-9789-417E-AA27-4B94DBC42512}" type="parTrans" cxnId="{1A961A36-FD8B-46FC-89FC-8ED957E11BF4}">
      <dgm:prSet/>
      <dgm:spPr/>
      <dgm:t>
        <a:bodyPr/>
        <a:lstStyle/>
        <a:p>
          <a:endParaRPr lang="en-US"/>
        </a:p>
      </dgm:t>
    </dgm:pt>
    <dgm:pt modelId="{0FEBA3A8-9CB4-4053-B928-CF3FEA21C9E1}" type="sibTrans" cxnId="{1A961A36-FD8B-46FC-89FC-8ED957E11BF4}">
      <dgm:prSet/>
      <dgm:spPr/>
      <dgm:t>
        <a:bodyPr/>
        <a:lstStyle/>
        <a:p>
          <a:endParaRPr lang="en-US"/>
        </a:p>
      </dgm:t>
    </dgm:pt>
    <dgm:pt modelId="{AD64B771-422E-4BD6-8111-B62A4C684F74}" type="pres">
      <dgm:prSet presAssocID="{5F9E11CF-5FE7-41C9-ABF9-8C1243420DA2}" presName="Name0" presStyleCnt="0">
        <dgm:presLayoutVars>
          <dgm:chMax/>
          <dgm:chPref/>
          <dgm:dir/>
          <dgm:animLvl val="lvl"/>
        </dgm:presLayoutVars>
      </dgm:prSet>
      <dgm:spPr/>
    </dgm:pt>
    <dgm:pt modelId="{04DE7D97-DD56-415E-B6B2-0E33C22C760B}" type="pres">
      <dgm:prSet presAssocID="{D110DDA8-A30A-401F-BDB1-034E4BD3AAE3}" presName="composite" presStyleCnt="0"/>
      <dgm:spPr/>
    </dgm:pt>
    <dgm:pt modelId="{2A1CF667-4384-4074-A802-A04A42004809}" type="pres">
      <dgm:prSet presAssocID="{D110DDA8-A30A-401F-BDB1-034E4BD3AAE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9CEFCBFB-7208-44DC-810E-81F9D043E92C}" type="pres">
      <dgm:prSet presAssocID="{D110DDA8-A30A-401F-BDB1-034E4BD3AAE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01FCD646-95E4-43F8-98C1-2738E45DEE1D}" type="pres">
      <dgm:prSet presAssocID="{D110DDA8-A30A-401F-BDB1-034E4BD3AAE3}" presName="BalanceSpacing" presStyleCnt="0"/>
      <dgm:spPr/>
    </dgm:pt>
    <dgm:pt modelId="{F8A44447-03CF-4CB7-8121-268AC26752BF}" type="pres">
      <dgm:prSet presAssocID="{D110DDA8-A30A-401F-BDB1-034E4BD3AAE3}" presName="BalanceSpacing1" presStyleCnt="0"/>
      <dgm:spPr/>
    </dgm:pt>
    <dgm:pt modelId="{685D7CC8-EA55-4C6C-A3CA-7A75777CCC1F}" type="pres">
      <dgm:prSet presAssocID="{D642FC1D-F000-4E0A-A034-3263DF2A981D}" presName="Accent1Text" presStyleLbl="node1" presStyleIdx="1" presStyleCnt="6"/>
      <dgm:spPr/>
    </dgm:pt>
    <dgm:pt modelId="{EC551A99-C21B-408B-B1DB-79978AD9BC12}" type="pres">
      <dgm:prSet presAssocID="{D642FC1D-F000-4E0A-A034-3263DF2A981D}" presName="spaceBetweenRectangles" presStyleCnt="0"/>
      <dgm:spPr/>
    </dgm:pt>
    <dgm:pt modelId="{C768E9BE-3DAC-4516-A61D-5AE74EBD0CF1}" type="pres">
      <dgm:prSet presAssocID="{EE9E057D-884D-45E5-8536-671DF57F3734}" presName="composite" presStyleCnt="0"/>
      <dgm:spPr/>
    </dgm:pt>
    <dgm:pt modelId="{1573F052-73FC-4D25-B4A8-F1452A58FD65}" type="pres">
      <dgm:prSet presAssocID="{EE9E057D-884D-45E5-8536-671DF57F373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59159D99-03CB-45D6-BB30-7982695B2153}" type="pres">
      <dgm:prSet presAssocID="{EE9E057D-884D-45E5-8536-671DF57F373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8CEAEC1-8563-4103-BF7B-BA15ED88FEF2}" type="pres">
      <dgm:prSet presAssocID="{EE9E057D-884D-45E5-8536-671DF57F3734}" presName="BalanceSpacing" presStyleCnt="0"/>
      <dgm:spPr/>
    </dgm:pt>
    <dgm:pt modelId="{6500E463-EDC6-4942-AC7E-7A0F2DF42BEF}" type="pres">
      <dgm:prSet presAssocID="{EE9E057D-884D-45E5-8536-671DF57F3734}" presName="BalanceSpacing1" presStyleCnt="0"/>
      <dgm:spPr/>
    </dgm:pt>
    <dgm:pt modelId="{36EFBF02-DB3F-4BAC-8EE5-3ABD5ACAFD06}" type="pres">
      <dgm:prSet presAssocID="{4FA6B003-4A49-4106-892A-F0F52A77E733}" presName="Accent1Text" presStyleLbl="node1" presStyleIdx="3" presStyleCnt="6"/>
      <dgm:spPr/>
    </dgm:pt>
    <dgm:pt modelId="{4D8ADAF6-B59D-478A-B017-5CB73C2BA749}" type="pres">
      <dgm:prSet presAssocID="{4FA6B003-4A49-4106-892A-F0F52A77E733}" presName="spaceBetweenRectangles" presStyleCnt="0"/>
      <dgm:spPr/>
    </dgm:pt>
    <dgm:pt modelId="{3240462D-8707-4673-8DCA-0F5FA0F90E11}" type="pres">
      <dgm:prSet presAssocID="{D399C2B1-22D5-4F93-947C-AFAFCE5221B7}" presName="composite" presStyleCnt="0"/>
      <dgm:spPr/>
    </dgm:pt>
    <dgm:pt modelId="{D0C0BC1F-B952-446F-BA9E-29BB4CE036E9}" type="pres">
      <dgm:prSet presAssocID="{D399C2B1-22D5-4F93-947C-AFAFCE5221B7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6BA5C801-9E6E-41F9-A94A-4847AD3C680F}" type="pres">
      <dgm:prSet presAssocID="{D399C2B1-22D5-4F93-947C-AFAFCE5221B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DB83EF1-9348-4543-8C6A-1DCC06516CD1}" type="pres">
      <dgm:prSet presAssocID="{D399C2B1-22D5-4F93-947C-AFAFCE5221B7}" presName="BalanceSpacing" presStyleCnt="0"/>
      <dgm:spPr/>
    </dgm:pt>
    <dgm:pt modelId="{E7BA72A1-C1A9-48B0-9493-3B660BC7298D}" type="pres">
      <dgm:prSet presAssocID="{D399C2B1-22D5-4F93-947C-AFAFCE5221B7}" presName="BalanceSpacing1" presStyleCnt="0"/>
      <dgm:spPr/>
    </dgm:pt>
    <dgm:pt modelId="{587CC51B-0BA3-4064-B4C3-4F3C8945A14A}" type="pres">
      <dgm:prSet presAssocID="{28271764-EEEC-410C-AA19-389A964D8767}" presName="Accent1Text" presStyleLbl="node1" presStyleIdx="5" presStyleCnt="6"/>
      <dgm:spPr/>
    </dgm:pt>
  </dgm:ptLst>
  <dgm:cxnLst>
    <dgm:cxn modelId="{45DBAF1A-906B-459F-95CC-9ACF9882D2A7}" type="presOf" srcId="{EE9E057D-884D-45E5-8536-671DF57F3734}" destId="{1573F052-73FC-4D25-B4A8-F1452A58FD65}" srcOrd="0" destOrd="0" presId="urn:microsoft.com/office/officeart/2008/layout/AlternatingHexagons"/>
    <dgm:cxn modelId="{7564AB96-91BF-45AB-9090-756EA404E8F7}" type="presOf" srcId="{4FA6B003-4A49-4106-892A-F0F52A77E733}" destId="{36EFBF02-DB3F-4BAC-8EE5-3ABD5ACAFD06}" srcOrd="0" destOrd="0" presId="urn:microsoft.com/office/officeart/2008/layout/AlternatingHexagons"/>
    <dgm:cxn modelId="{188A513F-A55F-4DA0-8082-3C6D7A3696C7}" type="presOf" srcId="{D399C2B1-22D5-4F93-947C-AFAFCE5221B7}" destId="{D0C0BC1F-B952-446F-BA9E-29BB4CE036E9}" srcOrd="0" destOrd="0" presId="urn:microsoft.com/office/officeart/2008/layout/AlternatingHexagons"/>
    <dgm:cxn modelId="{C5EC4786-A6E1-4DAD-AD00-86D1019B8AC7}" type="presOf" srcId="{5F9E11CF-5FE7-41C9-ABF9-8C1243420DA2}" destId="{AD64B771-422E-4BD6-8111-B62A4C684F74}" srcOrd="0" destOrd="0" presId="urn:microsoft.com/office/officeart/2008/layout/AlternatingHexagons"/>
    <dgm:cxn modelId="{1A961A36-FD8B-46FC-89FC-8ED957E11BF4}" srcId="{D399C2B1-22D5-4F93-947C-AFAFCE5221B7}" destId="{E4B8B378-5663-486B-9DEF-E58FFE06172F}" srcOrd="0" destOrd="0" parTransId="{4FE03ED1-9789-417E-AA27-4B94DBC42512}" sibTransId="{0FEBA3A8-9CB4-4053-B928-CF3FEA21C9E1}"/>
    <dgm:cxn modelId="{BBB7DC61-EB40-4BD1-A02B-4A329C2A93B2}" type="presOf" srcId="{E2A87A95-21C4-4021-A921-B90577FDBFA4}" destId="{9CEFCBFB-7208-44DC-810E-81F9D043E92C}" srcOrd="0" destOrd="0" presId="urn:microsoft.com/office/officeart/2008/layout/AlternatingHexagons"/>
    <dgm:cxn modelId="{BEBED57A-1C2E-4F93-877D-91CB45D0E791}" type="presOf" srcId="{D642FC1D-F000-4E0A-A034-3263DF2A981D}" destId="{685D7CC8-EA55-4C6C-A3CA-7A75777CCC1F}" srcOrd="0" destOrd="0" presId="urn:microsoft.com/office/officeart/2008/layout/AlternatingHexagons"/>
    <dgm:cxn modelId="{19BAC44C-7EAE-4BD0-98A6-ED72A18601CC}" srcId="{5F9E11CF-5FE7-41C9-ABF9-8C1243420DA2}" destId="{D110DDA8-A30A-401F-BDB1-034E4BD3AAE3}" srcOrd="0" destOrd="0" parTransId="{5ACA8FBC-2D1B-4735-94BD-C6B83B25B026}" sibTransId="{D642FC1D-F000-4E0A-A034-3263DF2A981D}"/>
    <dgm:cxn modelId="{A9077BA6-C8EB-4E2E-9D61-F681298B7240}" type="presOf" srcId="{D110DDA8-A30A-401F-BDB1-034E4BD3AAE3}" destId="{2A1CF667-4384-4074-A802-A04A42004809}" srcOrd="0" destOrd="0" presId="urn:microsoft.com/office/officeart/2008/layout/AlternatingHexagons"/>
    <dgm:cxn modelId="{2E05F3D3-88A9-416C-B750-330396ECA4FF}" srcId="{5F9E11CF-5FE7-41C9-ABF9-8C1243420DA2}" destId="{D399C2B1-22D5-4F93-947C-AFAFCE5221B7}" srcOrd="2" destOrd="0" parTransId="{15783175-CBFF-44FE-8CA7-70C31816D2C4}" sibTransId="{28271764-EEEC-410C-AA19-389A964D8767}"/>
    <dgm:cxn modelId="{D63F9517-0C66-4D93-8D31-F30216BEC5E0}" type="presOf" srcId="{E4B8B378-5663-486B-9DEF-E58FFE06172F}" destId="{6BA5C801-9E6E-41F9-A94A-4847AD3C680F}" srcOrd="0" destOrd="0" presId="urn:microsoft.com/office/officeart/2008/layout/AlternatingHexagons"/>
    <dgm:cxn modelId="{0BCAFB9C-9EAA-42B9-9054-A805C8479B4F}" type="presOf" srcId="{41178654-CDEA-476C-86A1-5294F17B0324}" destId="{59159D99-03CB-45D6-BB30-7982695B2153}" srcOrd="0" destOrd="0" presId="urn:microsoft.com/office/officeart/2008/layout/AlternatingHexagons"/>
    <dgm:cxn modelId="{CAA03757-5A7D-43DF-AE42-EBF033ADF495}" srcId="{5F9E11CF-5FE7-41C9-ABF9-8C1243420DA2}" destId="{EE9E057D-884D-45E5-8536-671DF57F3734}" srcOrd="1" destOrd="0" parTransId="{69EDAC21-F13B-4CCF-BF03-5C0755552545}" sibTransId="{4FA6B003-4A49-4106-892A-F0F52A77E733}"/>
    <dgm:cxn modelId="{E136829F-E73F-4762-8DE8-2CD6E8D5044E}" type="presOf" srcId="{28271764-EEEC-410C-AA19-389A964D8767}" destId="{587CC51B-0BA3-4064-B4C3-4F3C8945A14A}" srcOrd="0" destOrd="0" presId="urn:microsoft.com/office/officeart/2008/layout/AlternatingHexagons"/>
    <dgm:cxn modelId="{6A7EFC71-1117-48C1-B85E-DBFFB1556856}" srcId="{D110DDA8-A30A-401F-BDB1-034E4BD3AAE3}" destId="{E2A87A95-21C4-4021-A921-B90577FDBFA4}" srcOrd="0" destOrd="0" parTransId="{2D161AC1-501C-4E04-BCB1-B4962826D3BB}" sibTransId="{E0502405-7B9A-4A47-BA73-E00E2EF1D115}"/>
    <dgm:cxn modelId="{96959F11-EA7E-4798-922B-A58652685C7E}" srcId="{EE9E057D-884D-45E5-8536-671DF57F3734}" destId="{41178654-CDEA-476C-86A1-5294F17B0324}" srcOrd="0" destOrd="0" parTransId="{FBC00E96-0526-403F-B319-EAA04C42BA40}" sibTransId="{3F232EC3-BF68-48C9-A633-6B4A20DE2181}"/>
    <dgm:cxn modelId="{64908D12-3E8E-431D-808A-F1576CF1D56B}" type="presParOf" srcId="{AD64B771-422E-4BD6-8111-B62A4C684F74}" destId="{04DE7D97-DD56-415E-B6B2-0E33C22C760B}" srcOrd="0" destOrd="0" presId="urn:microsoft.com/office/officeart/2008/layout/AlternatingHexagons"/>
    <dgm:cxn modelId="{E0E687EB-BA11-4880-98AB-29A27F9404BB}" type="presParOf" srcId="{04DE7D97-DD56-415E-B6B2-0E33C22C760B}" destId="{2A1CF667-4384-4074-A802-A04A42004809}" srcOrd="0" destOrd="0" presId="urn:microsoft.com/office/officeart/2008/layout/AlternatingHexagons"/>
    <dgm:cxn modelId="{FA447A84-94F9-417A-9244-9412661C91B8}" type="presParOf" srcId="{04DE7D97-DD56-415E-B6B2-0E33C22C760B}" destId="{9CEFCBFB-7208-44DC-810E-81F9D043E92C}" srcOrd="1" destOrd="0" presId="urn:microsoft.com/office/officeart/2008/layout/AlternatingHexagons"/>
    <dgm:cxn modelId="{7B59630E-9989-4AE0-B21E-DE68047CCD73}" type="presParOf" srcId="{04DE7D97-DD56-415E-B6B2-0E33C22C760B}" destId="{01FCD646-95E4-43F8-98C1-2738E45DEE1D}" srcOrd="2" destOrd="0" presId="urn:microsoft.com/office/officeart/2008/layout/AlternatingHexagons"/>
    <dgm:cxn modelId="{36F19540-BE3C-4516-A7B5-336D80550840}" type="presParOf" srcId="{04DE7D97-DD56-415E-B6B2-0E33C22C760B}" destId="{F8A44447-03CF-4CB7-8121-268AC26752BF}" srcOrd="3" destOrd="0" presId="urn:microsoft.com/office/officeart/2008/layout/AlternatingHexagons"/>
    <dgm:cxn modelId="{EDC1BE14-50CB-4C98-B738-26234790C806}" type="presParOf" srcId="{04DE7D97-DD56-415E-B6B2-0E33C22C760B}" destId="{685D7CC8-EA55-4C6C-A3CA-7A75777CCC1F}" srcOrd="4" destOrd="0" presId="urn:microsoft.com/office/officeart/2008/layout/AlternatingHexagons"/>
    <dgm:cxn modelId="{50479A83-B267-4EFE-B69A-A416B54D2FD7}" type="presParOf" srcId="{AD64B771-422E-4BD6-8111-B62A4C684F74}" destId="{EC551A99-C21B-408B-B1DB-79978AD9BC12}" srcOrd="1" destOrd="0" presId="urn:microsoft.com/office/officeart/2008/layout/AlternatingHexagons"/>
    <dgm:cxn modelId="{E573F073-2B52-4D0F-A028-0D71507B74DD}" type="presParOf" srcId="{AD64B771-422E-4BD6-8111-B62A4C684F74}" destId="{C768E9BE-3DAC-4516-A61D-5AE74EBD0CF1}" srcOrd="2" destOrd="0" presId="urn:microsoft.com/office/officeart/2008/layout/AlternatingHexagons"/>
    <dgm:cxn modelId="{13884A5E-30A2-42AF-BB5D-A4E49B6FCC2F}" type="presParOf" srcId="{C768E9BE-3DAC-4516-A61D-5AE74EBD0CF1}" destId="{1573F052-73FC-4D25-B4A8-F1452A58FD65}" srcOrd="0" destOrd="0" presId="urn:microsoft.com/office/officeart/2008/layout/AlternatingHexagons"/>
    <dgm:cxn modelId="{5832DDDB-89A1-4737-9044-05618EBA836A}" type="presParOf" srcId="{C768E9BE-3DAC-4516-A61D-5AE74EBD0CF1}" destId="{59159D99-03CB-45D6-BB30-7982695B2153}" srcOrd="1" destOrd="0" presId="urn:microsoft.com/office/officeart/2008/layout/AlternatingHexagons"/>
    <dgm:cxn modelId="{0A5BC938-C80E-4A0A-92AC-264D94C29D78}" type="presParOf" srcId="{C768E9BE-3DAC-4516-A61D-5AE74EBD0CF1}" destId="{F8CEAEC1-8563-4103-BF7B-BA15ED88FEF2}" srcOrd="2" destOrd="0" presId="urn:microsoft.com/office/officeart/2008/layout/AlternatingHexagons"/>
    <dgm:cxn modelId="{D75E6F0C-AD3A-48A6-AC1B-0F45BD3F8BBA}" type="presParOf" srcId="{C768E9BE-3DAC-4516-A61D-5AE74EBD0CF1}" destId="{6500E463-EDC6-4942-AC7E-7A0F2DF42BEF}" srcOrd="3" destOrd="0" presId="urn:microsoft.com/office/officeart/2008/layout/AlternatingHexagons"/>
    <dgm:cxn modelId="{A30CB7B3-69E9-4C21-AF2B-6036D08A5840}" type="presParOf" srcId="{C768E9BE-3DAC-4516-A61D-5AE74EBD0CF1}" destId="{36EFBF02-DB3F-4BAC-8EE5-3ABD5ACAFD06}" srcOrd="4" destOrd="0" presId="urn:microsoft.com/office/officeart/2008/layout/AlternatingHexagons"/>
    <dgm:cxn modelId="{A9C8A06E-E3D1-4365-989A-219428AEBE2C}" type="presParOf" srcId="{AD64B771-422E-4BD6-8111-B62A4C684F74}" destId="{4D8ADAF6-B59D-478A-B017-5CB73C2BA749}" srcOrd="3" destOrd="0" presId="urn:microsoft.com/office/officeart/2008/layout/AlternatingHexagons"/>
    <dgm:cxn modelId="{B44A093B-F432-48BC-B1A4-207B3E8A8B50}" type="presParOf" srcId="{AD64B771-422E-4BD6-8111-B62A4C684F74}" destId="{3240462D-8707-4673-8DCA-0F5FA0F90E11}" srcOrd="4" destOrd="0" presId="urn:microsoft.com/office/officeart/2008/layout/AlternatingHexagons"/>
    <dgm:cxn modelId="{ABA1381C-C120-494C-A7E8-54C0391FE35F}" type="presParOf" srcId="{3240462D-8707-4673-8DCA-0F5FA0F90E11}" destId="{D0C0BC1F-B952-446F-BA9E-29BB4CE036E9}" srcOrd="0" destOrd="0" presId="urn:microsoft.com/office/officeart/2008/layout/AlternatingHexagons"/>
    <dgm:cxn modelId="{5B8206F8-B048-4F02-A940-C2B33B69DD98}" type="presParOf" srcId="{3240462D-8707-4673-8DCA-0F5FA0F90E11}" destId="{6BA5C801-9E6E-41F9-A94A-4847AD3C680F}" srcOrd="1" destOrd="0" presId="urn:microsoft.com/office/officeart/2008/layout/AlternatingHexagons"/>
    <dgm:cxn modelId="{09B57485-6F4A-451C-B8DB-6FC0B8712D84}" type="presParOf" srcId="{3240462D-8707-4673-8DCA-0F5FA0F90E11}" destId="{4DB83EF1-9348-4543-8C6A-1DCC06516CD1}" srcOrd="2" destOrd="0" presId="urn:microsoft.com/office/officeart/2008/layout/AlternatingHexagons"/>
    <dgm:cxn modelId="{100B2EF4-3176-4873-A865-B1273961D2BD}" type="presParOf" srcId="{3240462D-8707-4673-8DCA-0F5FA0F90E11}" destId="{E7BA72A1-C1A9-48B0-9493-3B660BC7298D}" srcOrd="3" destOrd="0" presId="urn:microsoft.com/office/officeart/2008/layout/AlternatingHexagons"/>
    <dgm:cxn modelId="{C061BFF2-E810-4736-BE56-A8DA17DEC41A}" type="presParOf" srcId="{3240462D-8707-4673-8DCA-0F5FA0F90E11}" destId="{587CC51B-0BA3-4064-B4C3-4F3C8945A14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E0B59-E625-46BB-A216-767D1C7683B3}" type="doc">
      <dgm:prSet loTypeId="urn:microsoft.com/office/officeart/2005/8/layout/default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0F6E59-D303-4D87-94E7-16A2677D1B07}">
      <dgm:prSet phldrT="[Text]"/>
      <dgm:spPr/>
      <dgm:t>
        <a:bodyPr/>
        <a:lstStyle/>
        <a:p>
          <a:r>
            <a:rPr lang="fa-IR" dirty="0" smtClean="0"/>
            <a:t>خواص دل سپرده به دنیا</a:t>
          </a:r>
          <a:endParaRPr lang="en-US" dirty="0"/>
        </a:p>
      </dgm:t>
    </dgm:pt>
    <dgm:pt modelId="{5B04808B-D485-45ED-AFF9-3C9E9B6C82D6}" type="parTrans" cxnId="{2B4B73A0-99A9-41E9-972F-6B3291289F08}">
      <dgm:prSet/>
      <dgm:spPr/>
      <dgm:t>
        <a:bodyPr/>
        <a:lstStyle/>
        <a:p>
          <a:endParaRPr lang="en-US"/>
        </a:p>
      </dgm:t>
    </dgm:pt>
    <dgm:pt modelId="{AD679E43-7745-4109-8B22-7D8F22C00FD2}" type="sibTrans" cxnId="{2B4B73A0-99A9-41E9-972F-6B3291289F08}">
      <dgm:prSet/>
      <dgm:spPr/>
      <dgm:t>
        <a:bodyPr/>
        <a:lstStyle/>
        <a:p>
          <a:endParaRPr lang="en-US"/>
        </a:p>
      </dgm:t>
    </dgm:pt>
    <dgm:pt modelId="{695EEA8F-CCFB-4C68-9EB1-81581435AD8A}">
      <dgm:prSet phldrT="[Text]"/>
      <dgm:spPr/>
      <dgm:t>
        <a:bodyPr/>
        <a:lstStyle/>
        <a:p>
          <a:r>
            <a:rPr lang="fa-IR" dirty="0" smtClean="0"/>
            <a:t>تهمتهای ناجوانمردانه</a:t>
          </a:r>
          <a:endParaRPr lang="en-US" dirty="0"/>
        </a:p>
      </dgm:t>
    </dgm:pt>
    <dgm:pt modelId="{82C6147E-9952-4F6F-92BB-F25F97208E23}" type="parTrans" cxnId="{E025D2E6-57FC-49FE-A98A-AD7B0387CEEA}">
      <dgm:prSet/>
      <dgm:spPr/>
      <dgm:t>
        <a:bodyPr/>
        <a:lstStyle/>
        <a:p>
          <a:endParaRPr lang="en-US"/>
        </a:p>
      </dgm:t>
    </dgm:pt>
    <dgm:pt modelId="{BE2F6772-8C29-4867-AC22-8EA1B8F4ED1B}" type="sibTrans" cxnId="{E025D2E6-57FC-49FE-A98A-AD7B0387CEEA}">
      <dgm:prSet/>
      <dgm:spPr/>
      <dgm:t>
        <a:bodyPr/>
        <a:lstStyle/>
        <a:p>
          <a:endParaRPr lang="en-US"/>
        </a:p>
      </dgm:t>
    </dgm:pt>
    <dgm:pt modelId="{F6638CB7-D288-4AF3-9AC5-A1EA9129D791}">
      <dgm:prSet phldrT="[Text]"/>
      <dgm:spPr/>
      <dgm:t>
        <a:bodyPr/>
        <a:lstStyle/>
        <a:p>
          <a:r>
            <a:rPr lang="fa-IR" dirty="0" smtClean="0"/>
            <a:t>دررفتار دشمنان و حسودان</a:t>
          </a:r>
          <a:endParaRPr lang="en-US" dirty="0"/>
        </a:p>
      </dgm:t>
    </dgm:pt>
    <dgm:pt modelId="{8AEB21E0-120B-444E-9DFB-0C99D364568E}" type="parTrans" cxnId="{5B42D211-2855-41FA-B41E-50FADD7F3D92}">
      <dgm:prSet/>
      <dgm:spPr/>
      <dgm:t>
        <a:bodyPr/>
        <a:lstStyle/>
        <a:p>
          <a:endParaRPr lang="en-US"/>
        </a:p>
      </dgm:t>
    </dgm:pt>
    <dgm:pt modelId="{57C868DB-8381-40A3-AD88-956E1987A76A}" type="sibTrans" cxnId="{5B42D211-2855-41FA-B41E-50FADD7F3D92}">
      <dgm:prSet/>
      <dgm:spPr/>
      <dgm:t>
        <a:bodyPr/>
        <a:lstStyle/>
        <a:p>
          <a:endParaRPr lang="en-US"/>
        </a:p>
      </dgm:t>
    </dgm:pt>
    <dgm:pt modelId="{026D5D78-3A58-479A-86C2-B713875D884A}">
      <dgm:prSet phldrT="[Text]"/>
      <dgm:spPr/>
      <dgm:t>
        <a:bodyPr/>
        <a:lstStyle/>
        <a:p>
          <a:r>
            <a:rPr lang="fa-IR" dirty="0" smtClean="0"/>
            <a:t>اهانت در منابر پس از ایشان</a:t>
          </a:r>
          <a:endParaRPr lang="en-US" dirty="0"/>
        </a:p>
      </dgm:t>
    </dgm:pt>
    <dgm:pt modelId="{DD83FD1B-BF70-474E-B5DF-C6014B304182}" type="parTrans" cxnId="{DF604A0F-7D94-4E83-9F73-930A03AC015E}">
      <dgm:prSet/>
      <dgm:spPr/>
      <dgm:t>
        <a:bodyPr/>
        <a:lstStyle/>
        <a:p>
          <a:endParaRPr lang="en-US"/>
        </a:p>
      </dgm:t>
    </dgm:pt>
    <dgm:pt modelId="{0AC649A9-0027-4DAF-BBB1-0E70AD32B442}" type="sibTrans" cxnId="{DF604A0F-7D94-4E83-9F73-930A03AC015E}">
      <dgm:prSet/>
      <dgm:spPr/>
      <dgm:t>
        <a:bodyPr/>
        <a:lstStyle/>
        <a:p>
          <a:endParaRPr lang="en-US"/>
        </a:p>
      </dgm:t>
    </dgm:pt>
    <dgm:pt modelId="{CEF9B1AE-9FEE-420B-8310-A283450C8007}">
      <dgm:prSet phldrT="[Text]"/>
      <dgm:spPr/>
      <dgm:t>
        <a:bodyPr/>
        <a:lstStyle/>
        <a:p>
          <a:r>
            <a:rPr lang="fa-IR" dirty="0" smtClean="0"/>
            <a:t>درد دل با چاه</a:t>
          </a:r>
          <a:endParaRPr lang="en-US" dirty="0"/>
        </a:p>
      </dgm:t>
    </dgm:pt>
    <dgm:pt modelId="{95E2E414-3288-463F-A753-22304F71C35E}" type="parTrans" cxnId="{F9286EA9-C100-4BDD-AAB3-1D342D1107E7}">
      <dgm:prSet/>
      <dgm:spPr/>
      <dgm:t>
        <a:bodyPr/>
        <a:lstStyle/>
        <a:p>
          <a:endParaRPr lang="en-US"/>
        </a:p>
      </dgm:t>
    </dgm:pt>
    <dgm:pt modelId="{752B7FFC-7393-43A6-9B67-6DA5B32EE4E9}" type="sibTrans" cxnId="{F9286EA9-C100-4BDD-AAB3-1D342D1107E7}">
      <dgm:prSet/>
      <dgm:spPr/>
      <dgm:t>
        <a:bodyPr/>
        <a:lstStyle/>
        <a:p>
          <a:endParaRPr lang="en-US"/>
        </a:p>
      </dgm:t>
    </dgm:pt>
    <dgm:pt modelId="{C39F3B96-619C-4938-B92C-2E3D361D1D6A}" type="pres">
      <dgm:prSet presAssocID="{98AE0B59-E625-46BB-A216-767D1C7683B3}" presName="diagram" presStyleCnt="0">
        <dgm:presLayoutVars>
          <dgm:dir/>
          <dgm:resizeHandles val="exact"/>
        </dgm:presLayoutVars>
      </dgm:prSet>
      <dgm:spPr/>
    </dgm:pt>
    <dgm:pt modelId="{C1BDE2F8-6EDD-4D94-982F-BFA5E9A10DFF}" type="pres">
      <dgm:prSet presAssocID="{0D0F6E59-D303-4D87-94E7-16A2677D1B07}" presName="node" presStyleLbl="node1" presStyleIdx="0" presStyleCnt="5">
        <dgm:presLayoutVars>
          <dgm:bulletEnabled val="1"/>
        </dgm:presLayoutVars>
      </dgm:prSet>
      <dgm:spPr/>
    </dgm:pt>
    <dgm:pt modelId="{C1EDE98E-898E-44FF-BBFA-F7CD0E073426}" type="pres">
      <dgm:prSet presAssocID="{AD679E43-7745-4109-8B22-7D8F22C00FD2}" presName="sibTrans" presStyleCnt="0"/>
      <dgm:spPr/>
    </dgm:pt>
    <dgm:pt modelId="{4EFCDAD3-CD9A-482C-8EB3-F4BD787D1096}" type="pres">
      <dgm:prSet presAssocID="{695EEA8F-CCFB-4C68-9EB1-81581435AD8A}" presName="node" presStyleLbl="node1" presStyleIdx="1" presStyleCnt="5">
        <dgm:presLayoutVars>
          <dgm:bulletEnabled val="1"/>
        </dgm:presLayoutVars>
      </dgm:prSet>
      <dgm:spPr/>
    </dgm:pt>
    <dgm:pt modelId="{8B34AF68-CFCF-4C75-9F6E-E1B838821485}" type="pres">
      <dgm:prSet presAssocID="{BE2F6772-8C29-4867-AC22-8EA1B8F4ED1B}" presName="sibTrans" presStyleCnt="0"/>
      <dgm:spPr/>
    </dgm:pt>
    <dgm:pt modelId="{BB6789D0-2249-4F33-A0A7-728E6A3A7443}" type="pres">
      <dgm:prSet presAssocID="{F6638CB7-D288-4AF3-9AC5-A1EA9129D791}" presName="node" presStyleLbl="node1" presStyleIdx="2" presStyleCnt="5">
        <dgm:presLayoutVars>
          <dgm:bulletEnabled val="1"/>
        </dgm:presLayoutVars>
      </dgm:prSet>
      <dgm:spPr/>
    </dgm:pt>
    <dgm:pt modelId="{805CDE6B-8B21-47A9-A417-7007042560CD}" type="pres">
      <dgm:prSet presAssocID="{57C868DB-8381-40A3-AD88-956E1987A76A}" presName="sibTrans" presStyleCnt="0"/>
      <dgm:spPr/>
    </dgm:pt>
    <dgm:pt modelId="{DA33F2D1-FA19-4D05-9DC0-7571CF4EA84F}" type="pres">
      <dgm:prSet presAssocID="{026D5D78-3A58-479A-86C2-B713875D884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73A59-33D8-4FE1-939F-88613589495D}" type="pres">
      <dgm:prSet presAssocID="{0AC649A9-0027-4DAF-BBB1-0E70AD32B442}" presName="sibTrans" presStyleCnt="0"/>
      <dgm:spPr/>
    </dgm:pt>
    <dgm:pt modelId="{5CA6A8B0-49B9-4082-948F-A9FAC6C6150B}" type="pres">
      <dgm:prSet presAssocID="{CEF9B1AE-9FEE-420B-8310-A283450C8007}" presName="node" presStyleLbl="node1" presStyleIdx="4" presStyleCnt="5">
        <dgm:presLayoutVars>
          <dgm:bulletEnabled val="1"/>
        </dgm:presLayoutVars>
      </dgm:prSet>
      <dgm:spPr/>
    </dgm:pt>
  </dgm:ptLst>
  <dgm:cxnLst>
    <dgm:cxn modelId="{BC76CB69-ADA0-4C3B-975B-3C53DEE3DA96}" type="presOf" srcId="{026D5D78-3A58-479A-86C2-B713875D884A}" destId="{DA33F2D1-FA19-4D05-9DC0-7571CF4EA84F}" srcOrd="0" destOrd="0" presId="urn:microsoft.com/office/officeart/2005/8/layout/default"/>
    <dgm:cxn modelId="{DB17D23F-AC14-4476-A827-2456A69A35E3}" type="presOf" srcId="{98AE0B59-E625-46BB-A216-767D1C7683B3}" destId="{C39F3B96-619C-4938-B92C-2E3D361D1D6A}" srcOrd="0" destOrd="0" presId="urn:microsoft.com/office/officeart/2005/8/layout/default"/>
    <dgm:cxn modelId="{1C7AAF05-D8C0-4DB5-9B29-208FBF47A252}" type="presOf" srcId="{0D0F6E59-D303-4D87-94E7-16A2677D1B07}" destId="{C1BDE2F8-6EDD-4D94-982F-BFA5E9A10DFF}" srcOrd="0" destOrd="0" presId="urn:microsoft.com/office/officeart/2005/8/layout/default"/>
    <dgm:cxn modelId="{F54CE58D-CD03-4EFC-9160-03B76F9D35E4}" type="presOf" srcId="{695EEA8F-CCFB-4C68-9EB1-81581435AD8A}" destId="{4EFCDAD3-CD9A-482C-8EB3-F4BD787D1096}" srcOrd="0" destOrd="0" presId="urn:microsoft.com/office/officeart/2005/8/layout/default"/>
    <dgm:cxn modelId="{F9286EA9-C100-4BDD-AAB3-1D342D1107E7}" srcId="{98AE0B59-E625-46BB-A216-767D1C7683B3}" destId="{CEF9B1AE-9FEE-420B-8310-A283450C8007}" srcOrd="4" destOrd="0" parTransId="{95E2E414-3288-463F-A753-22304F71C35E}" sibTransId="{752B7FFC-7393-43A6-9B67-6DA5B32EE4E9}"/>
    <dgm:cxn modelId="{2B4B73A0-99A9-41E9-972F-6B3291289F08}" srcId="{98AE0B59-E625-46BB-A216-767D1C7683B3}" destId="{0D0F6E59-D303-4D87-94E7-16A2677D1B07}" srcOrd="0" destOrd="0" parTransId="{5B04808B-D485-45ED-AFF9-3C9E9B6C82D6}" sibTransId="{AD679E43-7745-4109-8B22-7D8F22C00FD2}"/>
    <dgm:cxn modelId="{DF604A0F-7D94-4E83-9F73-930A03AC015E}" srcId="{98AE0B59-E625-46BB-A216-767D1C7683B3}" destId="{026D5D78-3A58-479A-86C2-B713875D884A}" srcOrd="3" destOrd="0" parTransId="{DD83FD1B-BF70-474E-B5DF-C6014B304182}" sibTransId="{0AC649A9-0027-4DAF-BBB1-0E70AD32B442}"/>
    <dgm:cxn modelId="{E025D2E6-57FC-49FE-A98A-AD7B0387CEEA}" srcId="{98AE0B59-E625-46BB-A216-767D1C7683B3}" destId="{695EEA8F-CCFB-4C68-9EB1-81581435AD8A}" srcOrd="1" destOrd="0" parTransId="{82C6147E-9952-4F6F-92BB-F25F97208E23}" sibTransId="{BE2F6772-8C29-4867-AC22-8EA1B8F4ED1B}"/>
    <dgm:cxn modelId="{0C00C7AC-E86C-44FB-A1FE-6F35C2E108EB}" type="presOf" srcId="{CEF9B1AE-9FEE-420B-8310-A283450C8007}" destId="{5CA6A8B0-49B9-4082-948F-A9FAC6C6150B}" srcOrd="0" destOrd="0" presId="urn:microsoft.com/office/officeart/2005/8/layout/default"/>
    <dgm:cxn modelId="{5B42D211-2855-41FA-B41E-50FADD7F3D92}" srcId="{98AE0B59-E625-46BB-A216-767D1C7683B3}" destId="{F6638CB7-D288-4AF3-9AC5-A1EA9129D791}" srcOrd="2" destOrd="0" parTransId="{8AEB21E0-120B-444E-9DFB-0C99D364568E}" sibTransId="{57C868DB-8381-40A3-AD88-956E1987A76A}"/>
    <dgm:cxn modelId="{99F01D3F-D6B6-4895-9237-46237E84B74F}" type="presOf" srcId="{F6638CB7-D288-4AF3-9AC5-A1EA9129D791}" destId="{BB6789D0-2249-4F33-A0A7-728E6A3A7443}" srcOrd="0" destOrd="0" presId="urn:microsoft.com/office/officeart/2005/8/layout/default"/>
    <dgm:cxn modelId="{D5720797-A8A2-4C07-916B-5823A0A06B99}" type="presParOf" srcId="{C39F3B96-619C-4938-B92C-2E3D361D1D6A}" destId="{C1BDE2F8-6EDD-4D94-982F-BFA5E9A10DFF}" srcOrd="0" destOrd="0" presId="urn:microsoft.com/office/officeart/2005/8/layout/default"/>
    <dgm:cxn modelId="{F9FD2E72-77A0-4188-8ECF-94BAB941B66F}" type="presParOf" srcId="{C39F3B96-619C-4938-B92C-2E3D361D1D6A}" destId="{C1EDE98E-898E-44FF-BBFA-F7CD0E073426}" srcOrd="1" destOrd="0" presId="urn:microsoft.com/office/officeart/2005/8/layout/default"/>
    <dgm:cxn modelId="{2A09C74E-B743-42E3-88B8-AF3FBD681073}" type="presParOf" srcId="{C39F3B96-619C-4938-B92C-2E3D361D1D6A}" destId="{4EFCDAD3-CD9A-482C-8EB3-F4BD787D1096}" srcOrd="2" destOrd="0" presId="urn:microsoft.com/office/officeart/2005/8/layout/default"/>
    <dgm:cxn modelId="{32C4FC6C-AFCE-4AEB-AFF0-523F9454A361}" type="presParOf" srcId="{C39F3B96-619C-4938-B92C-2E3D361D1D6A}" destId="{8B34AF68-CFCF-4C75-9F6E-E1B838821485}" srcOrd="3" destOrd="0" presId="urn:microsoft.com/office/officeart/2005/8/layout/default"/>
    <dgm:cxn modelId="{A2FC0615-4BFA-442C-B02A-66145DC6D21A}" type="presParOf" srcId="{C39F3B96-619C-4938-B92C-2E3D361D1D6A}" destId="{BB6789D0-2249-4F33-A0A7-728E6A3A7443}" srcOrd="4" destOrd="0" presId="urn:microsoft.com/office/officeart/2005/8/layout/default"/>
    <dgm:cxn modelId="{45EFA13A-D82B-49F8-8776-64202992BB0E}" type="presParOf" srcId="{C39F3B96-619C-4938-B92C-2E3D361D1D6A}" destId="{805CDE6B-8B21-47A9-A417-7007042560CD}" srcOrd="5" destOrd="0" presId="urn:microsoft.com/office/officeart/2005/8/layout/default"/>
    <dgm:cxn modelId="{58462E08-AD76-4FE3-AC13-DB9F366A49BA}" type="presParOf" srcId="{C39F3B96-619C-4938-B92C-2E3D361D1D6A}" destId="{DA33F2D1-FA19-4D05-9DC0-7571CF4EA84F}" srcOrd="6" destOrd="0" presId="urn:microsoft.com/office/officeart/2005/8/layout/default"/>
    <dgm:cxn modelId="{793E866E-C491-47DD-B883-C10B8A4805FE}" type="presParOf" srcId="{C39F3B96-619C-4938-B92C-2E3D361D1D6A}" destId="{A3A73A59-33D8-4FE1-939F-88613589495D}" srcOrd="7" destOrd="0" presId="urn:microsoft.com/office/officeart/2005/8/layout/default"/>
    <dgm:cxn modelId="{24776B2A-893D-40D5-B53C-E52F038F74BC}" type="presParOf" srcId="{C39F3B96-619C-4938-B92C-2E3D361D1D6A}" destId="{5CA6A8B0-49B9-4082-948F-A9FAC6C6150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39872F-1A1D-4381-ADDE-9501298CF2F6}" type="doc">
      <dgm:prSet loTypeId="urn:microsoft.com/office/officeart/2005/8/layout/hierarchy4" loCatId="hierarchy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8D789DB-C7FA-4E65-AAF3-35F18E6993F3}">
      <dgm:prSet phldrT="[Text]"/>
      <dgm:spPr/>
      <dgm:t>
        <a:bodyPr/>
        <a:lstStyle/>
        <a:p>
          <a:r>
            <a:rPr lang="fa-IR" dirty="0" smtClean="0"/>
            <a:t>نام و شخصیت ایشان در آفاق عظیم بشر وتاریخ انسان</a:t>
          </a:r>
          <a:endParaRPr lang="en-US" dirty="0"/>
        </a:p>
      </dgm:t>
    </dgm:pt>
    <dgm:pt modelId="{A716C2A1-B717-4778-9D92-F9BA631CB090}" type="parTrans" cxnId="{0554B5EB-E4F4-4E7A-AFB8-011682CBA825}">
      <dgm:prSet/>
      <dgm:spPr/>
      <dgm:t>
        <a:bodyPr/>
        <a:lstStyle/>
        <a:p>
          <a:endParaRPr lang="en-US"/>
        </a:p>
      </dgm:t>
    </dgm:pt>
    <dgm:pt modelId="{BED0697E-21F3-428A-A591-B861801AB2B2}" type="sibTrans" cxnId="{0554B5EB-E4F4-4E7A-AFB8-011682CBA825}">
      <dgm:prSet/>
      <dgm:spPr/>
      <dgm:t>
        <a:bodyPr/>
        <a:lstStyle/>
        <a:p>
          <a:endParaRPr lang="en-US"/>
        </a:p>
      </dgm:t>
    </dgm:pt>
    <dgm:pt modelId="{3C8F6CA0-51B5-4B48-B01E-E0718056F945}">
      <dgm:prSet phldrT="[Text]"/>
      <dgm:spPr/>
      <dgm:t>
        <a:bodyPr/>
        <a:lstStyle/>
        <a:p>
          <a:r>
            <a:rPr lang="fa-IR" dirty="0" smtClean="0"/>
            <a:t>شخصیت عظیم برجسته در دنیا</a:t>
          </a:r>
          <a:endParaRPr lang="en-US" dirty="0"/>
        </a:p>
      </dgm:t>
    </dgm:pt>
    <dgm:pt modelId="{A07784DB-4B89-412B-8228-C0E17516CB5D}" type="parTrans" cxnId="{5AC6AE60-6A5D-4B5B-AD04-FDA0538779BE}">
      <dgm:prSet/>
      <dgm:spPr/>
      <dgm:t>
        <a:bodyPr/>
        <a:lstStyle/>
        <a:p>
          <a:endParaRPr lang="en-US"/>
        </a:p>
      </dgm:t>
    </dgm:pt>
    <dgm:pt modelId="{799B9D13-D242-4584-A317-65A6509C60DB}" type="sibTrans" cxnId="{5AC6AE60-6A5D-4B5B-AD04-FDA0538779BE}">
      <dgm:prSet/>
      <dgm:spPr/>
      <dgm:t>
        <a:bodyPr/>
        <a:lstStyle/>
        <a:p>
          <a:endParaRPr lang="en-US"/>
        </a:p>
      </dgm:t>
    </dgm:pt>
    <dgm:pt modelId="{4EDBC958-0EC2-4CCF-8D75-F927AD0CF07A}">
      <dgm:prSet phldrT="[Text]"/>
      <dgm:spPr/>
      <dgm:t>
        <a:bodyPr/>
        <a:lstStyle/>
        <a:p>
          <a:r>
            <a:rPr lang="fa-IR" dirty="0" smtClean="0"/>
            <a:t>عبادت</a:t>
          </a:r>
          <a:endParaRPr lang="en-US" dirty="0"/>
        </a:p>
      </dgm:t>
    </dgm:pt>
    <dgm:pt modelId="{ED836DA4-63D8-4EBB-B194-B85868BAECEE}" type="parTrans" cxnId="{3A295BCF-B915-4AF7-ABB7-05CBEF705EC1}">
      <dgm:prSet/>
      <dgm:spPr/>
      <dgm:t>
        <a:bodyPr/>
        <a:lstStyle/>
        <a:p>
          <a:endParaRPr lang="en-US"/>
        </a:p>
      </dgm:t>
    </dgm:pt>
    <dgm:pt modelId="{F6C1ABF7-E652-439F-B9EA-F27D7756250F}" type="sibTrans" cxnId="{3A295BCF-B915-4AF7-ABB7-05CBEF705EC1}">
      <dgm:prSet/>
      <dgm:spPr/>
      <dgm:t>
        <a:bodyPr/>
        <a:lstStyle/>
        <a:p>
          <a:endParaRPr lang="en-US"/>
        </a:p>
      </dgm:t>
    </dgm:pt>
    <dgm:pt modelId="{190AB26E-9282-45DF-B126-DF8AFDA1B12C}">
      <dgm:prSet phldrT="[Text]"/>
      <dgm:spPr/>
      <dgm:t>
        <a:bodyPr/>
        <a:lstStyle/>
        <a:p>
          <a:r>
            <a:rPr lang="fa-IR" dirty="0" smtClean="0"/>
            <a:t>عدالت</a:t>
          </a:r>
          <a:endParaRPr lang="en-US" dirty="0"/>
        </a:p>
      </dgm:t>
    </dgm:pt>
    <dgm:pt modelId="{0ADC42E4-7E00-42A6-8AEE-815CE2705731}" type="parTrans" cxnId="{58607C20-9CDC-4F50-8348-0ACCA007DA93}">
      <dgm:prSet/>
      <dgm:spPr/>
      <dgm:t>
        <a:bodyPr/>
        <a:lstStyle/>
        <a:p>
          <a:endParaRPr lang="en-US"/>
        </a:p>
      </dgm:t>
    </dgm:pt>
    <dgm:pt modelId="{22518CE3-3C35-4474-8A35-1EF2E6D7B8D5}" type="sibTrans" cxnId="{58607C20-9CDC-4F50-8348-0ACCA007DA93}">
      <dgm:prSet/>
      <dgm:spPr/>
      <dgm:t>
        <a:bodyPr/>
        <a:lstStyle/>
        <a:p>
          <a:endParaRPr lang="en-US"/>
        </a:p>
      </dgm:t>
    </dgm:pt>
    <dgm:pt modelId="{98451D2E-5A59-4D77-A0E2-7BD670A5F443}">
      <dgm:prSet phldrT="[Text]"/>
      <dgm:spPr/>
      <dgm:t>
        <a:bodyPr/>
        <a:lstStyle/>
        <a:p>
          <a:r>
            <a:rPr lang="fa-IR" dirty="0" smtClean="0"/>
            <a:t>نهج البلاغه</a:t>
          </a:r>
          <a:endParaRPr lang="en-US" dirty="0"/>
        </a:p>
      </dgm:t>
    </dgm:pt>
    <dgm:pt modelId="{E21DD62F-05C1-4E3F-8A76-1E3E8DA64560}" type="parTrans" cxnId="{9C2F2095-FD4E-485F-9139-BE465DE3FE75}">
      <dgm:prSet/>
      <dgm:spPr/>
      <dgm:t>
        <a:bodyPr/>
        <a:lstStyle/>
        <a:p>
          <a:endParaRPr lang="en-US"/>
        </a:p>
      </dgm:t>
    </dgm:pt>
    <dgm:pt modelId="{BD69290D-CD90-4B81-B0AB-7AC0E71A0DE1}" type="sibTrans" cxnId="{9C2F2095-FD4E-485F-9139-BE465DE3FE75}">
      <dgm:prSet/>
      <dgm:spPr/>
      <dgm:t>
        <a:bodyPr/>
        <a:lstStyle/>
        <a:p>
          <a:endParaRPr lang="en-US"/>
        </a:p>
      </dgm:t>
    </dgm:pt>
    <dgm:pt modelId="{C014EFF9-0054-43EB-8C8E-7680B1791019}">
      <dgm:prSet phldrT="[Text]"/>
      <dgm:spPr/>
      <dgm:t>
        <a:bodyPr/>
        <a:lstStyle/>
        <a:p>
          <a:r>
            <a:rPr lang="fa-IR" dirty="0" smtClean="0"/>
            <a:t>سیره</a:t>
          </a:r>
          <a:endParaRPr lang="en-US" dirty="0"/>
        </a:p>
      </dgm:t>
    </dgm:pt>
    <dgm:pt modelId="{66D0D7BB-4B30-416C-B661-A0837E773219}" type="parTrans" cxnId="{001888DD-6F76-41C0-8E4D-9055E824D847}">
      <dgm:prSet/>
      <dgm:spPr/>
      <dgm:t>
        <a:bodyPr/>
        <a:lstStyle/>
        <a:p>
          <a:endParaRPr lang="en-US"/>
        </a:p>
      </dgm:t>
    </dgm:pt>
    <dgm:pt modelId="{C5F349C1-5339-46C3-B24E-F35D79DDF561}" type="sibTrans" cxnId="{001888DD-6F76-41C0-8E4D-9055E824D847}">
      <dgm:prSet/>
      <dgm:spPr/>
      <dgm:t>
        <a:bodyPr/>
        <a:lstStyle/>
        <a:p>
          <a:endParaRPr lang="en-US"/>
        </a:p>
      </dgm:t>
    </dgm:pt>
    <dgm:pt modelId="{3268A7F1-DEAF-4B14-8A63-A53B29695775}" type="pres">
      <dgm:prSet presAssocID="{FB39872F-1A1D-4381-ADDE-9501298CF2F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9F266A-7C30-461D-9F79-62BB34D44656}" type="pres">
      <dgm:prSet presAssocID="{B8D789DB-C7FA-4E65-AAF3-35F18E6993F3}" presName="vertOne" presStyleCnt="0"/>
      <dgm:spPr/>
    </dgm:pt>
    <dgm:pt modelId="{265814B8-1916-4B71-A6BD-05E5B623A795}" type="pres">
      <dgm:prSet presAssocID="{B8D789DB-C7FA-4E65-AAF3-35F18E6993F3}" presName="txOne" presStyleLbl="node0" presStyleIdx="0" presStyleCnt="1">
        <dgm:presLayoutVars>
          <dgm:chPref val="3"/>
        </dgm:presLayoutVars>
      </dgm:prSet>
      <dgm:spPr/>
    </dgm:pt>
    <dgm:pt modelId="{C06F8990-40F3-4939-84E2-0B92BAAE13E2}" type="pres">
      <dgm:prSet presAssocID="{B8D789DB-C7FA-4E65-AAF3-35F18E6993F3}" presName="parTransOne" presStyleCnt="0"/>
      <dgm:spPr/>
    </dgm:pt>
    <dgm:pt modelId="{5FCD91C9-A64A-451D-A6B3-FD1846333CED}" type="pres">
      <dgm:prSet presAssocID="{B8D789DB-C7FA-4E65-AAF3-35F18E6993F3}" presName="horzOne" presStyleCnt="0"/>
      <dgm:spPr/>
    </dgm:pt>
    <dgm:pt modelId="{7989E71F-04BA-471E-8124-91B53B7BC7B3}" type="pres">
      <dgm:prSet presAssocID="{3C8F6CA0-51B5-4B48-B01E-E0718056F945}" presName="vertTwo" presStyleCnt="0"/>
      <dgm:spPr/>
    </dgm:pt>
    <dgm:pt modelId="{7C5293EA-3250-41EE-95F3-9386EF226228}" type="pres">
      <dgm:prSet presAssocID="{3C8F6CA0-51B5-4B48-B01E-E0718056F945}" presName="txTwo" presStyleLbl="node2" presStyleIdx="0" presStyleCnt="2">
        <dgm:presLayoutVars>
          <dgm:chPref val="3"/>
        </dgm:presLayoutVars>
      </dgm:prSet>
      <dgm:spPr/>
    </dgm:pt>
    <dgm:pt modelId="{FA69CC09-A243-4AE0-9642-B7270DD82369}" type="pres">
      <dgm:prSet presAssocID="{3C8F6CA0-51B5-4B48-B01E-E0718056F945}" presName="parTransTwo" presStyleCnt="0"/>
      <dgm:spPr/>
    </dgm:pt>
    <dgm:pt modelId="{BCFB3818-C578-4319-97BF-9186B76AAF8B}" type="pres">
      <dgm:prSet presAssocID="{3C8F6CA0-51B5-4B48-B01E-E0718056F945}" presName="horzTwo" presStyleCnt="0"/>
      <dgm:spPr/>
    </dgm:pt>
    <dgm:pt modelId="{E9FC3BBE-8987-435C-816E-20E1A5F83939}" type="pres">
      <dgm:prSet presAssocID="{4EDBC958-0EC2-4CCF-8D75-F927AD0CF07A}" presName="vertThree" presStyleCnt="0"/>
      <dgm:spPr/>
    </dgm:pt>
    <dgm:pt modelId="{42B209E0-28D9-4DF2-A7E0-876D28216421}" type="pres">
      <dgm:prSet presAssocID="{4EDBC958-0EC2-4CCF-8D75-F927AD0CF07A}" presName="txThree" presStyleLbl="node3" presStyleIdx="0" presStyleCnt="3">
        <dgm:presLayoutVars>
          <dgm:chPref val="3"/>
        </dgm:presLayoutVars>
      </dgm:prSet>
      <dgm:spPr/>
    </dgm:pt>
    <dgm:pt modelId="{3DE95665-6766-4F51-8BB5-E24D8C98611E}" type="pres">
      <dgm:prSet presAssocID="{4EDBC958-0EC2-4CCF-8D75-F927AD0CF07A}" presName="horzThree" presStyleCnt="0"/>
      <dgm:spPr/>
    </dgm:pt>
    <dgm:pt modelId="{2F42B150-2077-4AB3-B5F4-B71076207C21}" type="pres">
      <dgm:prSet presAssocID="{F6C1ABF7-E652-439F-B9EA-F27D7756250F}" presName="sibSpaceThree" presStyleCnt="0"/>
      <dgm:spPr/>
    </dgm:pt>
    <dgm:pt modelId="{39E7EE11-816A-48EE-89FF-9D991A7E2324}" type="pres">
      <dgm:prSet presAssocID="{190AB26E-9282-45DF-B126-DF8AFDA1B12C}" presName="vertThree" presStyleCnt="0"/>
      <dgm:spPr/>
    </dgm:pt>
    <dgm:pt modelId="{979A1D76-AFD0-4101-BA84-9EEBA146890B}" type="pres">
      <dgm:prSet presAssocID="{190AB26E-9282-45DF-B126-DF8AFDA1B12C}" presName="txThree" presStyleLbl="node3" presStyleIdx="1" presStyleCnt="3">
        <dgm:presLayoutVars>
          <dgm:chPref val="3"/>
        </dgm:presLayoutVars>
      </dgm:prSet>
      <dgm:spPr/>
    </dgm:pt>
    <dgm:pt modelId="{16FC4E45-839D-484C-88AD-4EFFAC840EF5}" type="pres">
      <dgm:prSet presAssocID="{190AB26E-9282-45DF-B126-DF8AFDA1B12C}" presName="horzThree" presStyleCnt="0"/>
      <dgm:spPr/>
    </dgm:pt>
    <dgm:pt modelId="{995626D5-1725-4AEE-A579-E155BEBF33DC}" type="pres">
      <dgm:prSet presAssocID="{799B9D13-D242-4584-A317-65A6509C60DB}" presName="sibSpaceTwo" presStyleCnt="0"/>
      <dgm:spPr/>
    </dgm:pt>
    <dgm:pt modelId="{2DC92613-2EF3-45F7-811A-F097D2BE903D}" type="pres">
      <dgm:prSet presAssocID="{98451D2E-5A59-4D77-A0E2-7BD670A5F443}" presName="vertTwo" presStyleCnt="0"/>
      <dgm:spPr/>
    </dgm:pt>
    <dgm:pt modelId="{EDE1E167-DDAC-4D04-9F79-A037BB478A53}" type="pres">
      <dgm:prSet presAssocID="{98451D2E-5A59-4D77-A0E2-7BD670A5F443}" presName="txTwo" presStyleLbl="node2" presStyleIdx="1" presStyleCnt="2">
        <dgm:presLayoutVars>
          <dgm:chPref val="3"/>
        </dgm:presLayoutVars>
      </dgm:prSet>
      <dgm:spPr/>
    </dgm:pt>
    <dgm:pt modelId="{D05569B3-B44F-4DEC-A399-49F58CE3F8EF}" type="pres">
      <dgm:prSet presAssocID="{98451D2E-5A59-4D77-A0E2-7BD670A5F443}" presName="parTransTwo" presStyleCnt="0"/>
      <dgm:spPr/>
    </dgm:pt>
    <dgm:pt modelId="{64BE8BED-28BA-45C1-A971-A40450521750}" type="pres">
      <dgm:prSet presAssocID="{98451D2E-5A59-4D77-A0E2-7BD670A5F443}" presName="horzTwo" presStyleCnt="0"/>
      <dgm:spPr/>
    </dgm:pt>
    <dgm:pt modelId="{B4C39673-5396-4140-954F-83F7058E780A}" type="pres">
      <dgm:prSet presAssocID="{C014EFF9-0054-43EB-8C8E-7680B1791019}" presName="vertThree" presStyleCnt="0"/>
      <dgm:spPr/>
    </dgm:pt>
    <dgm:pt modelId="{BFF606EB-A0AF-4728-81E0-76940120CAE3}" type="pres">
      <dgm:prSet presAssocID="{C014EFF9-0054-43EB-8C8E-7680B1791019}" presName="txThree" presStyleLbl="node3" presStyleIdx="2" presStyleCnt="3">
        <dgm:presLayoutVars>
          <dgm:chPref val="3"/>
        </dgm:presLayoutVars>
      </dgm:prSet>
      <dgm:spPr/>
    </dgm:pt>
    <dgm:pt modelId="{F5A8D806-88CC-473D-84B3-2E756C5E189A}" type="pres">
      <dgm:prSet presAssocID="{C014EFF9-0054-43EB-8C8E-7680B1791019}" presName="horzThree" presStyleCnt="0"/>
      <dgm:spPr/>
    </dgm:pt>
  </dgm:ptLst>
  <dgm:cxnLst>
    <dgm:cxn modelId="{74124FF2-2C0C-4065-A26A-9BF4F251DA3B}" type="presOf" srcId="{3C8F6CA0-51B5-4B48-B01E-E0718056F945}" destId="{7C5293EA-3250-41EE-95F3-9386EF226228}" srcOrd="0" destOrd="0" presId="urn:microsoft.com/office/officeart/2005/8/layout/hierarchy4"/>
    <dgm:cxn modelId="{0554B5EB-E4F4-4E7A-AFB8-011682CBA825}" srcId="{FB39872F-1A1D-4381-ADDE-9501298CF2F6}" destId="{B8D789DB-C7FA-4E65-AAF3-35F18E6993F3}" srcOrd="0" destOrd="0" parTransId="{A716C2A1-B717-4778-9D92-F9BA631CB090}" sibTransId="{BED0697E-21F3-428A-A591-B861801AB2B2}"/>
    <dgm:cxn modelId="{3A295BCF-B915-4AF7-ABB7-05CBEF705EC1}" srcId="{3C8F6CA0-51B5-4B48-B01E-E0718056F945}" destId="{4EDBC958-0EC2-4CCF-8D75-F927AD0CF07A}" srcOrd="0" destOrd="0" parTransId="{ED836DA4-63D8-4EBB-B194-B85868BAECEE}" sibTransId="{F6C1ABF7-E652-439F-B9EA-F27D7756250F}"/>
    <dgm:cxn modelId="{9C2F2095-FD4E-485F-9139-BE465DE3FE75}" srcId="{B8D789DB-C7FA-4E65-AAF3-35F18E6993F3}" destId="{98451D2E-5A59-4D77-A0E2-7BD670A5F443}" srcOrd="1" destOrd="0" parTransId="{E21DD62F-05C1-4E3F-8A76-1E3E8DA64560}" sibTransId="{BD69290D-CD90-4B81-B0AB-7AC0E71A0DE1}"/>
    <dgm:cxn modelId="{7DC0F712-493E-4B87-BBC8-74BCA9AA499A}" type="presOf" srcId="{FB39872F-1A1D-4381-ADDE-9501298CF2F6}" destId="{3268A7F1-DEAF-4B14-8A63-A53B29695775}" srcOrd="0" destOrd="0" presId="urn:microsoft.com/office/officeart/2005/8/layout/hierarchy4"/>
    <dgm:cxn modelId="{F7589810-32FF-4F57-A569-3EFD46F230AC}" type="presOf" srcId="{C014EFF9-0054-43EB-8C8E-7680B1791019}" destId="{BFF606EB-A0AF-4728-81E0-76940120CAE3}" srcOrd="0" destOrd="0" presId="urn:microsoft.com/office/officeart/2005/8/layout/hierarchy4"/>
    <dgm:cxn modelId="{4C96B161-5349-4DB4-9647-35C648ADACA9}" type="presOf" srcId="{98451D2E-5A59-4D77-A0E2-7BD670A5F443}" destId="{EDE1E167-DDAC-4D04-9F79-A037BB478A53}" srcOrd="0" destOrd="0" presId="urn:microsoft.com/office/officeart/2005/8/layout/hierarchy4"/>
    <dgm:cxn modelId="{20DCAC61-12C8-455A-8BE0-50AA0D57C822}" type="presOf" srcId="{190AB26E-9282-45DF-B126-DF8AFDA1B12C}" destId="{979A1D76-AFD0-4101-BA84-9EEBA146890B}" srcOrd="0" destOrd="0" presId="urn:microsoft.com/office/officeart/2005/8/layout/hierarchy4"/>
    <dgm:cxn modelId="{001888DD-6F76-41C0-8E4D-9055E824D847}" srcId="{98451D2E-5A59-4D77-A0E2-7BD670A5F443}" destId="{C014EFF9-0054-43EB-8C8E-7680B1791019}" srcOrd="0" destOrd="0" parTransId="{66D0D7BB-4B30-416C-B661-A0837E773219}" sibTransId="{C5F349C1-5339-46C3-B24E-F35D79DDF561}"/>
    <dgm:cxn modelId="{58607C20-9CDC-4F50-8348-0ACCA007DA93}" srcId="{3C8F6CA0-51B5-4B48-B01E-E0718056F945}" destId="{190AB26E-9282-45DF-B126-DF8AFDA1B12C}" srcOrd="1" destOrd="0" parTransId="{0ADC42E4-7E00-42A6-8AEE-815CE2705731}" sibTransId="{22518CE3-3C35-4474-8A35-1EF2E6D7B8D5}"/>
    <dgm:cxn modelId="{4C03D9EE-7A6A-4547-8EEF-DF60F75FBBA1}" type="presOf" srcId="{B8D789DB-C7FA-4E65-AAF3-35F18E6993F3}" destId="{265814B8-1916-4B71-A6BD-05E5B623A795}" srcOrd="0" destOrd="0" presId="urn:microsoft.com/office/officeart/2005/8/layout/hierarchy4"/>
    <dgm:cxn modelId="{BC8B6D97-0A42-433B-9C5D-684484B5BB33}" type="presOf" srcId="{4EDBC958-0EC2-4CCF-8D75-F927AD0CF07A}" destId="{42B209E0-28D9-4DF2-A7E0-876D28216421}" srcOrd="0" destOrd="0" presId="urn:microsoft.com/office/officeart/2005/8/layout/hierarchy4"/>
    <dgm:cxn modelId="{5AC6AE60-6A5D-4B5B-AD04-FDA0538779BE}" srcId="{B8D789DB-C7FA-4E65-AAF3-35F18E6993F3}" destId="{3C8F6CA0-51B5-4B48-B01E-E0718056F945}" srcOrd="0" destOrd="0" parTransId="{A07784DB-4B89-412B-8228-C0E17516CB5D}" sibTransId="{799B9D13-D242-4584-A317-65A6509C60DB}"/>
    <dgm:cxn modelId="{8187D911-DBA2-439A-9821-EB36892BCF6A}" type="presParOf" srcId="{3268A7F1-DEAF-4B14-8A63-A53B29695775}" destId="{819F266A-7C30-461D-9F79-62BB34D44656}" srcOrd="0" destOrd="0" presId="urn:microsoft.com/office/officeart/2005/8/layout/hierarchy4"/>
    <dgm:cxn modelId="{D9D8CA15-4FCF-4693-A54B-482A5D45E0CE}" type="presParOf" srcId="{819F266A-7C30-461D-9F79-62BB34D44656}" destId="{265814B8-1916-4B71-A6BD-05E5B623A795}" srcOrd="0" destOrd="0" presId="urn:microsoft.com/office/officeart/2005/8/layout/hierarchy4"/>
    <dgm:cxn modelId="{F963FE5B-3B44-4528-8B99-2DEC1A5B0664}" type="presParOf" srcId="{819F266A-7C30-461D-9F79-62BB34D44656}" destId="{C06F8990-40F3-4939-84E2-0B92BAAE13E2}" srcOrd="1" destOrd="0" presId="urn:microsoft.com/office/officeart/2005/8/layout/hierarchy4"/>
    <dgm:cxn modelId="{55BCDF2F-84BC-447E-9784-050E66A118E0}" type="presParOf" srcId="{819F266A-7C30-461D-9F79-62BB34D44656}" destId="{5FCD91C9-A64A-451D-A6B3-FD1846333CED}" srcOrd="2" destOrd="0" presId="urn:microsoft.com/office/officeart/2005/8/layout/hierarchy4"/>
    <dgm:cxn modelId="{2A105383-5F3F-47D2-8B9C-7AFE08A9FF10}" type="presParOf" srcId="{5FCD91C9-A64A-451D-A6B3-FD1846333CED}" destId="{7989E71F-04BA-471E-8124-91B53B7BC7B3}" srcOrd="0" destOrd="0" presId="urn:microsoft.com/office/officeart/2005/8/layout/hierarchy4"/>
    <dgm:cxn modelId="{567BB586-D1B6-4AD3-8806-4D97828FB8BF}" type="presParOf" srcId="{7989E71F-04BA-471E-8124-91B53B7BC7B3}" destId="{7C5293EA-3250-41EE-95F3-9386EF226228}" srcOrd="0" destOrd="0" presId="urn:microsoft.com/office/officeart/2005/8/layout/hierarchy4"/>
    <dgm:cxn modelId="{543ACC3C-6978-425C-9453-5891A1D511BA}" type="presParOf" srcId="{7989E71F-04BA-471E-8124-91B53B7BC7B3}" destId="{FA69CC09-A243-4AE0-9642-B7270DD82369}" srcOrd="1" destOrd="0" presId="urn:microsoft.com/office/officeart/2005/8/layout/hierarchy4"/>
    <dgm:cxn modelId="{59811806-1D23-465E-B003-90074A8815C4}" type="presParOf" srcId="{7989E71F-04BA-471E-8124-91B53B7BC7B3}" destId="{BCFB3818-C578-4319-97BF-9186B76AAF8B}" srcOrd="2" destOrd="0" presId="urn:microsoft.com/office/officeart/2005/8/layout/hierarchy4"/>
    <dgm:cxn modelId="{088047E6-ED4B-4A67-A40D-DC230DBBE3A7}" type="presParOf" srcId="{BCFB3818-C578-4319-97BF-9186B76AAF8B}" destId="{E9FC3BBE-8987-435C-816E-20E1A5F83939}" srcOrd="0" destOrd="0" presId="urn:microsoft.com/office/officeart/2005/8/layout/hierarchy4"/>
    <dgm:cxn modelId="{31BEDA64-C400-4EDB-BA1F-CC0D0CAB0B1E}" type="presParOf" srcId="{E9FC3BBE-8987-435C-816E-20E1A5F83939}" destId="{42B209E0-28D9-4DF2-A7E0-876D28216421}" srcOrd="0" destOrd="0" presId="urn:microsoft.com/office/officeart/2005/8/layout/hierarchy4"/>
    <dgm:cxn modelId="{1D7EB167-B836-47BC-939F-EEBB0DAF3990}" type="presParOf" srcId="{E9FC3BBE-8987-435C-816E-20E1A5F83939}" destId="{3DE95665-6766-4F51-8BB5-E24D8C98611E}" srcOrd="1" destOrd="0" presId="urn:microsoft.com/office/officeart/2005/8/layout/hierarchy4"/>
    <dgm:cxn modelId="{0F3A9FF0-CC84-42A7-B09A-AA2A44C063C3}" type="presParOf" srcId="{BCFB3818-C578-4319-97BF-9186B76AAF8B}" destId="{2F42B150-2077-4AB3-B5F4-B71076207C21}" srcOrd="1" destOrd="0" presId="urn:microsoft.com/office/officeart/2005/8/layout/hierarchy4"/>
    <dgm:cxn modelId="{6EC69757-FC44-4DF0-B1B1-74633D3D4807}" type="presParOf" srcId="{BCFB3818-C578-4319-97BF-9186B76AAF8B}" destId="{39E7EE11-816A-48EE-89FF-9D991A7E2324}" srcOrd="2" destOrd="0" presId="urn:microsoft.com/office/officeart/2005/8/layout/hierarchy4"/>
    <dgm:cxn modelId="{FC1FD266-7908-498C-92B2-D0E867D628F7}" type="presParOf" srcId="{39E7EE11-816A-48EE-89FF-9D991A7E2324}" destId="{979A1D76-AFD0-4101-BA84-9EEBA146890B}" srcOrd="0" destOrd="0" presId="urn:microsoft.com/office/officeart/2005/8/layout/hierarchy4"/>
    <dgm:cxn modelId="{8DB60B15-52D3-4229-8A2E-0C74F46A2DC3}" type="presParOf" srcId="{39E7EE11-816A-48EE-89FF-9D991A7E2324}" destId="{16FC4E45-839D-484C-88AD-4EFFAC840EF5}" srcOrd="1" destOrd="0" presId="urn:microsoft.com/office/officeart/2005/8/layout/hierarchy4"/>
    <dgm:cxn modelId="{4500DFF5-7601-4F2B-956F-A02366CC0171}" type="presParOf" srcId="{5FCD91C9-A64A-451D-A6B3-FD1846333CED}" destId="{995626D5-1725-4AEE-A579-E155BEBF33DC}" srcOrd="1" destOrd="0" presId="urn:microsoft.com/office/officeart/2005/8/layout/hierarchy4"/>
    <dgm:cxn modelId="{2F8A733F-E1F6-44EA-B0D8-1F0F8A3A9C20}" type="presParOf" srcId="{5FCD91C9-A64A-451D-A6B3-FD1846333CED}" destId="{2DC92613-2EF3-45F7-811A-F097D2BE903D}" srcOrd="2" destOrd="0" presId="urn:microsoft.com/office/officeart/2005/8/layout/hierarchy4"/>
    <dgm:cxn modelId="{B96404B8-9AE4-437A-8A5F-7041C279FD60}" type="presParOf" srcId="{2DC92613-2EF3-45F7-811A-F097D2BE903D}" destId="{EDE1E167-DDAC-4D04-9F79-A037BB478A53}" srcOrd="0" destOrd="0" presId="urn:microsoft.com/office/officeart/2005/8/layout/hierarchy4"/>
    <dgm:cxn modelId="{063B37A4-F4A9-45BB-905B-2D694EDB90CF}" type="presParOf" srcId="{2DC92613-2EF3-45F7-811A-F097D2BE903D}" destId="{D05569B3-B44F-4DEC-A399-49F58CE3F8EF}" srcOrd="1" destOrd="0" presId="urn:microsoft.com/office/officeart/2005/8/layout/hierarchy4"/>
    <dgm:cxn modelId="{8343207A-33F6-4330-A1D8-2BD6F84AEF88}" type="presParOf" srcId="{2DC92613-2EF3-45F7-811A-F097D2BE903D}" destId="{64BE8BED-28BA-45C1-A971-A40450521750}" srcOrd="2" destOrd="0" presId="urn:microsoft.com/office/officeart/2005/8/layout/hierarchy4"/>
    <dgm:cxn modelId="{5025272D-88F7-4678-A763-E3D70F770906}" type="presParOf" srcId="{64BE8BED-28BA-45C1-A971-A40450521750}" destId="{B4C39673-5396-4140-954F-83F7058E780A}" srcOrd="0" destOrd="0" presId="urn:microsoft.com/office/officeart/2005/8/layout/hierarchy4"/>
    <dgm:cxn modelId="{0E4047FC-2CE4-40BB-8ACF-3146DAEB83A4}" type="presParOf" srcId="{B4C39673-5396-4140-954F-83F7058E780A}" destId="{BFF606EB-A0AF-4728-81E0-76940120CAE3}" srcOrd="0" destOrd="0" presId="urn:microsoft.com/office/officeart/2005/8/layout/hierarchy4"/>
    <dgm:cxn modelId="{DB6BA8D3-BBE9-4926-B31C-888BB0EBBC70}" type="presParOf" srcId="{B4C39673-5396-4140-954F-83F7058E780A}" destId="{F5A8D806-88CC-473D-84B3-2E756C5E189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01C97E-79E1-4952-A89B-DCE9F91C0426}" type="doc">
      <dgm:prSet loTypeId="urn:microsoft.com/office/officeart/2005/8/layout/matrix3" loCatId="matrix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DFDF5F2-8A44-4301-A4F8-F37719A31CE2}">
      <dgm:prSet phldrT="[Text]"/>
      <dgm:spPr/>
      <dgm:t>
        <a:bodyPr/>
        <a:lstStyle/>
        <a:p>
          <a:r>
            <a:rPr lang="fa-IR" dirty="0" smtClean="0"/>
            <a:t>تبلغات اهانت بار به طور مداوم در زمان حیات</a:t>
          </a:r>
          <a:endParaRPr lang="en-US" dirty="0"/>
        </a:p>
      </dgm:t>
    </dgm:pt>
    <dgm:pt modelId="{7A29BEFB-A9E1-4DF4-83B7-267B9EA1165C}" type="parTrans" cxnId="{89CF0726-D706-46A5-B2BE-5E041C65D7B9}">
      <dgm:prSet/>
      <dgm:spPr/>
      <dgm:t>
        <a:bodyPr/>
        <a:lstStyle/>
        <a:p>
          <a:endParaRPr lang="en-US"/>
        </a:p>
      </dgm:t>
    </dgm:pt>
    <dgm:pt modelId="{58B62352-6269-4DF3-8AE3-FD16D8ABE999}" type="sibTrans" cxnId="{89CF0726-D706-46A5-B2BE-5E041C65D7B9}">
      <dgm:prSet/>
      <dgm:spPr/>
      <dgm:t>
        <a:bodyPr/>
        <a:lstStyle/>
        <a:p>
          <a:endParaRPr lang="en-US"/>
        </a:p>
      </dgm:t>
    </dgm:pt>
    <dgm:pt modelId="{B5475BCF-A01A-4372-ABA0-80B9E4D0E04D}">
      <dgm:prSet phldrT="[Text]"/>
      <dgm:spPr/>
      <dgm:t>
        <a:bodyPr/>
        <a:lstStyle/>
        <a:p>
          <a:r>
            <a:rPr lang="fa-IR" dirty="0" smtClean="0"/>
            <a:t>تبلیغات گسترده دشمنان علیه او</a:t>
          </a:r>
          <a:endParaRPr lang="en-US" dirty="0"/>
        </a:p>
      </dgm:t>
    </dgm:pt>
    <dgm:pt modelId="{13C6E18E-9113-434C-96BB-05503CBFAF9D}" type="parTrans" cxnId="{B0B7C9DA-D0EE-4EBB-8838-653A59370E91}">
      <dgm:prSet/>
      <dgm:spPr/>
      <dgm:t>
        <a:bodyPr/>
        <a:lstStyle/>
        <a:p>
          <a:endParaRPr lang="en-US"/>
        </a:p>
      </dgm:t>
    </dgm:pt>
    <dgm:pt modelId="{5E9489C7-1ABF-48F5-9607-A924867A866B}" type="sibTrans" cxnId="{B0B7C9DA-D0EE-4EBB-8838-653A59370E91}">
      <dgm:prSet/>
      <dgm:spPr/>
      <dgm:t>
        <a:bodyPr/>
        <a:lstStyle/>
        <a:p>
          <a:endParaRPr lang="en-US"/>
        </a:p>
      </dgm:t>
    </dgm:pt>
    <dgm:pt modelId="{22726BC5-5C5A-4059-91FC-C8E4CE8E4259}">
      <dgm:prSet phldrT="[Text]"/>
      <dgm:spPr/>
      <dgm:t>
        <a:bodyPr/>
        <a:lstStyle/>
        <a:p>
          <a:r>
            <a:rPr lang="fa-IR" dirty="0" smtClean="0"/>
            <a:t>دلتنگی های امام از این موضوع</a:t>
          </a:r>
          <a:endParaRPr lang="en-US" dirty="0"/>
        </a:p>
      </dgm:t>
    </dgm:pt>
    <dgm:pt modelId="{B5BEDB5B-4E62-437C-BFE3-BE2586632EC0}" type="parTrans" cxnId="{55C202C6-E654-409B-90E3-C517887DB89F}">
      <dgm:prSet/>
      <dgm:spPr/>
      <dgm:t>
        <a:bodyPr/>
        <a:lstStyle/>
        <a:p>
          <a:endParaRPr lang="en-US"/>
        </a:p>
      </dgm:t>
    </dgm:pt>
    <dgm:pt modelId="{22134207-8A02-40F9-8C46-31492315BB3E}" type="sibTrans" cxnId="{55C202C6-E654-409B-90E3-C517887DB89F}">
      <dgm:prSet/>
      <dgm:spPr/>
      <dgm:t>
        <a:bodyPr/>
        <a:lstStyle/>
        <a:p>
          <a:endParaRPr lang="en-US"/>
        </a:p>
      </dgm:t>
    </dgm:pt>
    <dgm:pt modelId="{B4096C75-2CAC-4773-B3CC-39E0FD45B746}">
      <dgm:prSet phldrT="[Text]"/>
      <dgm:spPr/>
      <dgm:t>
        <a:bodyPr/>
        <a:lstStyle/>
        <a:p>
          <a:r>
            <a:rPr lang="fa-IR" dirty="0" smtClean="0"/>
            <a:t>رفتارهایی از کسانی که از انها انتظار نمی رفت</a:t>
          </a:r>
          <a:endParaRPr lang="en-US" dirty="0"/>
        </a:p>
      </dgm:t>
    </dgm:pt>
    <dgm:pt modelId="{2A907FE7-916A-48AF-8AA9-EEEE4CA0E142}" type="parTrans" cxnId="{C9573EB5-3A92-4745-A607-08D9F272A5F6}">
      <dgm:prSet/>
      <dgm:spPr/>
      <dgm:t>
        <a:bodyPr/>
        <a:lstStyle/>
        <a:p>
          <a:endParaRPr lang="en-US"/>
        </a:p>
      </dgm:t>
    </dgm:pt>
    <dgm:pt modelId="{43AADCFE-481B-43D1-A7E4-2484FA3088A0}" type="sibTrans" cxnId="{C9573EB5-3A92-4745-A607-08D9F272A5F6}">
      <dgm:prSet/>
      <dgm:spPr/>
      <dgm:t>
        <a:bodyPr/>
        <a:lstStyle/>
        <a:p>
          <a:endParaRPr lang="en-US"/>
        </a:p>
      </dgm:t>
    </dgm:pt>
    <dgm:pt modelId="{64028D33-570B-4926-8384-4EA0CEE4A2E1}" type="pres">
      <dgm:prSet presAssocID="{E901C97E-79E1-4952-A89B-DCE9F91C0426}" presName="matrix" presStyleCnt="0">
        <dgm:presLayoutVars>
          <dgm:chMax val="1"/>
          <dgm:dir/>
          <dgm:resizeHandles val="exact"/>
        </dgm:presLayoutVars>
      </dgm:prSet>
      <dgm:spPr/>
    </dgm:pt>
    <dgm:pt modelId="{E9083D0B-30A1-4678-87E0-EFA7FECF9F8C}" type="pres">
      <dgm:prSet presAssocID="{E901C97E-79E1-4952-A89B-DCE9F91C0426}" presName="diamond" presStyleLbl="bgShp" presStyleIdx="0" presStyleCnt="1"/>
      <dgm:spPr/>
    </dgm:pt>
    <dgm:pt modelId="{38EB92E4-3999-4A12-B27C-029ACB143C1C}" type="pres">
      <dgm:prSet presAssocID="{E901C97E-79E1-4952-A89B-DCE9F91C042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1CDE332-BE75-46DF-8EDE-B2014DECFFD1}" type="pres">
      <dgm:prSet presAssocID="{E901C97E-79E1-4952-A89B-DCE9F91C042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3725A37-2F89-4E5A-8F0B-8BD1783D5EB4}" type="pres">
      <dgm:prSet presAssocID="{E901C97E-79E1-4952-A89B-DCE9F91C042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FF9A8-FC39-4D1E-A4B8-FB8AD0B3F960}" type="pres">
      <dgm:prSet presAssocID="{E901C97E-79E1-4952-A89B-DCE9F91C042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0B7C9DA-D0EE-4EBB-8838-653A59370E91}" srcId="{E901C97E-79E1-4952-A89B-DCE9F91C0426}" destId="{B5475BCF-A01A-4372-ABA0-80B9E4D0E04D}" srcOrd="1" destOrd="0" parTransId="{13C6E18E-9113-434C-96BB-05503CBFAF9D}" sibTransId="{5E9489C7-1ABF-48F5-9607-A924867A866B}"/>
    <dgm:cxn modelId="{9A63D6B8-2618-4849-97F0-3E160BDA72C5}" type="presOf" srcId="{B5475BCF-A01A-4372-ABA0-80B9E4D0E04D}" destId="{01CDE332-BE75-46DF-8EDE-B2014DECFFD1}" srcOrd="0" destOrd="0" presId="urn:microsoft.com/office/officeart/2005/8/layout/matrix3"/>
    <dgm:cxn modelId="{89CF0726-D706-46A5-B2BE-5E041C65D7B9}" srcId="{E901C97E-79E1-4952-A89B-DCE9F91C0426}" destId="{ADFDF5F2-8A44-4301-A4F8-F37719A31CE2}" srcOrd="0" destOrd="0" parTransId="{7A29BEFB-A9E1-4DF4-83B7-267B9EA1165C}" sibTransId="{58B62352-6269-4DF3-8AE3-FD16D8ABE999}"/>
    <dgm:cxn modelId="{C9573EB5-3A92-4745-A607-08D9F272A5F6}" srcId="{E901C97E-79E1-4952-A89B-DCE9F91C0426}" destId="{B4096C75-2CAC-4773-B3CC-39E0FD45B746}" srcOrd="3" destOrd="0" parTransId="{2A907FE7-916A-48AF-8AA9-EEEE4CA0E142}" sibTransId="{43AADCFE-481B-43D1-A7E4-2484FA3088A0}"/>
    <dgm:cxn modelId="{55C202C6-E654-409B-90E3-C517887DB89F}" srcId="{E901C97E-79E1-4952-A89B-DCE9F91C0426}" destId="{22726BC5-5C5A-4059-91FC-C8E4CE8E4259}" srcOrd="2" destOrd="0" parTransId="{B5BEDB5B-4E62-437C-BFE3-BE2586632EC0}" sibTransId="{22134207-8A02-40F9-8C46-31492315BB3E}"/>
    <dgm:cxn modelId="{182283B6-C8A1-4AF1-BEF8-A68482A5C8A9}" type="presOf" srcId="{22726BC5-5C5A-4059-91FC-C8E4CE8E4259}" destId="{33725A37-2F89-4E5A-8F0B-8BD1783D5EB4}" srcOrd="0" destOrd="0" presId="urn:microsoft.com/office/officeart/2005/8/layout/matrix3"/>
    <dgm:cxn modelId="{2D9AC4DD-EE19-4CBF-971A-4E8835FB4D52}" type="presOf" srcId="{E901C97E-79E1-4952-A89B-DCE9F91C0426}" destId="{64028D33-570B-4926-8384-4EA0CEE4A2E1}" srcOrd="0" destOrd="0" presId="urn:microsoft.com/office/officeart/2005/8/layout/matrix3"/>
    <dgm:cxn modelId="{16202DC4-F587-4490-8171-4EAD88F0BE63}" type="presOf" srcId="{ADFDF5F2-8A44-4301-A4F8-F37719A31CE2}" destId="{38EB92E4-3999-4A12-B27C-029ACB143C1C}" srcOrd="0" destOrd="0" presId="urn:microsoft.com/office/officeart/2005/8/layout/matrix3"/>
    <dgm:cxn modelId="{F5A15E29-24DA-46AA-B531-0D8C4B6E23F4}" type="presOf" srcId="{B4096C75-2CAC-4773-B3CC-39E0FD45B746}" destId="{D93FF9A8-FC39-4D1E-A4B8-FB8AD0B3F960}" srcOrd="0" destOrd="0" presId="urn:microsoft.com/office/officeart/2005/8/layout/matrix3"/>
    <dgm:cxn modelId="{37B1F260-ADCF-47D3-877F-6A1155484828}" type="presParOf" srcId="{64028D33-570B-4926-8384-4EA0CEE4A2E1}" destId="{E9083D0B-30A1-4678-87E0-EFA7FECF9F8C}" srcOrd="0" destOrd="0" presId="urn:microsoft.com/office/officeart/2005/8/layout/matrix3"/>
    <dgm:cxn modelId="{48FFFBC1-B236-4687-A9A2-70B273215ABF}" type="presParOf" srcId="{64028D33-570B-4926-8384-4EA0CEE4A2E1}" destId="{38EB92E4-3999-4A12-B27C-029ACB143C1C}" srcOrd="1" destOrd="0" presId="urn:microsoft.com/office/officeart/2005/8/layout/matrix3"/>
    <dgm:cxn modelId="{210470A3-CDA1-4704-BCEE-A1500A62F6E9}" type="presParOf" srcId="{64028D33-570B-4926-8384-4EA0CEE4A2E1}" destId="{01CDE332-BE75-46DF-8EDE-B2014DECFFD1}" srcOrd="2" destOrd="0" presId="urn:microsoft.com/office/officeart/2005/8/layout/matrix3"/>
    <dgm:cxn modelId="{B23C7866-2313-415B-958C-904E379379EF}" type="presParOf" srcId="{64028D33-570B-4926-8384-4EA0CEE4A2E1}" destId="{33725A37-2F89-4E5A-8F0B-8BD1783D5EB4}" srcOrd="3" destOrd="0" presId="urn:microsoft.com/office/officeart/2005/8/layout/matrix3"/>
    <dgm:cxn modelId="{AB1901B5-0CA9-4274-A4C9-856275ED5F9B}" type="presParOf" srcId="{64028D33-570B-4926-8384-4EA0CEE4A2E1}" destId="{D93FF9A8-FC39-4D1E-A4B8-FB8AD0B3F96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012CBE-741F-40B0-8C95-61FC7D52AFEE}" type="doc">
      <dgm:prSet loTypeId="urn:microsoft.com/office/officeart/2008/layout/RadialCluster" loCatId="cycle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FEF90EBE-F719-4371-8EC8-1A5CD801BB16}">
      <dgm:prSet phldrT="[Text]"/>
      <dgm:spPr/>
      <dgm:t>
        <a:bodyPr/>
        <a:lstStyle/>
        <a:p>
          <a:r>
            <a:rPr lang="fa-IR" dirty="0" smtClean="0"/>
            <a:t>دشمنان</a:t>
          </a:r>
          <a:endParaRPr lang="en-US" dirty="0"/>
        </a:p>
      </dgm:t>
    </dgm:pt>
    <dgm:pt modelId="{8DE52021-DFF4-43D4-AED4-EC610E38896E}" type="parTrans" cxnId="{DAF87943-7912-4BB1-B14E-985F08C7ECC1}">
      <dgm:prSet/>
      <dgm:spPr/>
      <dgm:t>
        <a:bodyPr/>
        <a:lstStyle/>
        <a:p>
          <a:endParaRPr lang="en-US"/>
        </a:p>
      </dgm:t>
    </dgm:pt>
    <dgm:pt modelId="{EBDE224A-38D2-44F8-9674-2F126DCA2AFB}" type="sibTrans" cxnId="{DAF87943-7912-4BB1-B14E-985F08C7ECC1}">
      <dgm:prSet/>
      <dgm:spPr/>
      <dgm:t>
        <a:bodyPr/>
        <a:lstStyle/>
        <a:p>
          <a:endParaRPr lang="en-US"/>
        </a:p>
      </dgm:t>
    </dgm:pt>
    <dgm:pt modelId="{1AADE039-D160-40EB-80DF-72CD4587C8EB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ناکثین</a:t>
          </a:r>
          <a:endParaRPr lang="en-US" dirty="0"/>
        </a:p>
      </dgm:t>
    </dgm:pt>
    <dgm:pt modelId="{D253DF76-BBAF-4E7D-BB73-FA7AC5DA27A9}" type="parTrans" cxnId="{8646DBCB-4FBB-40E6-8B33-EEA0AAEB259B}">
      <dgm:prSet/>
      <dgm:spPr/>
      <dgm:t>
        <a:bodyPr/>
        <a:lstStyle/>
        <a:p>
          <a:endParaRPr lang="en-US"/>
        </a:p>
      </dgm:t>
    </dgm:pt>
    <dgm:pt modelId="{69F286EA-BF51-4012-85CA-EF636B13A564}" type="sibTrans" cxnId="{8646DBCB-4FBB-40E6-8B33-EEA0AAEB259B}">
      <dgm:prSet/>
      <dgm:spPr/>
      <dgm:t>
        <a:bodyPr/>
        <a:lstStyle/>
        <a:p>
          <a:endParaRPr lang="en-US"/>
        </a:p>
      </dgm:t>
    </dgm:pt>
    <dgm:pt modelId="{DF16E900-4B02-4109-A9C0-E83D09499E90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قاسطین</a:t>
          </a:r>
          <a:endParaRPr lang="en-US" dirty="0"/>
        </a:p>
      </dgm:t>
    </dgm:pt>
    <dgm:pt modelId="{4B0846DF-1572-4E70-A1F2-AB95489B72C9}" type="parTrans" cxnId="{BA1554EE-A12E-4EE1-80D6-2EBF1371F91D}">
      <dgm:prSet/>
      <dgm:spPr/>
      <dgm:t>
        <a:bodyPr/>
        <a:lstStyle/>
        <a:p>
          <a:endParaRPr lang="en-US"/>
        </a:p>
      </dgm:t>
    </dgm:pt>
    <dgm:pt modelId="{992AB478-2FC8-4DA9-83F3-2DAF36ED2A49}" type="sibTrans" cxnId="{BA1554EE-A12E-4EE1-80D6-2EBF1371F91D}">
      <dgm:prSet/>
      <dgm:spPr/>
      <dgm:t>
        <a:bodyPr/>
        <a:lstStyle/>
        <a:p>
          <a:endParaRPr lang="en-US"/>
        </a:p>
      </dgm:t>
    </dgm:pt>
    <dgm:pt modelId="{3035E3AB-74FC-46E4-A9BD-13266A3BF411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مارقین</a:t>
          </a:r>
          <a:endParaRPr lang="en-US" dirty="0"/>
        </a:p>
      </dgm:t>
    </dgm:pt>
    <dgm:pt modelId="{DAD165D2-27D7-4B00-B4A9-F966CEBDF652}" type="parTrans" cxnId="{9496F418-FA9A-4E2E-8CE5-21872447EB01}">
      <dgm:prSet/>
      <dgm:spPr/>
      <dgm:t>
        <a:bodyPr/>
        <a:lstStyle/>
        <a:p>
          <a:endParaRPr lang="en-US"/>
        </a:p>
      </dgm:t>
    </dgm:pt>
    <dgm:pt modelId="{4BF18E8A-E455-446D-BCB0-F43CB93EFCE4}" type="sibTrans" cxnId="{9496F418-FA9A-4E2E-8CE5-21872447EB01}">
      <dgm:prSet/>
      <dgm:spPr/>
      <dgm:t>
        <a:bodyPr/>
        <a:lstStyle/>
        <a:p>
          <a:endParaRPr lang="en-US"/>
        </a:p>
      </dgm:t>
    </dgm:pt>
    <dgm:pt modelId="{CC5F118E-10C6-4AEB-8482-29EEB2E9BC74}" type="pres">
      <dgm:prSet presAssocID="{08012CBE-741F-40B0-8C95-61FC7D52AFE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084E6D4-4833-43F0-B8AE-AD3C2D9B9F80}" type="pres">
      <dgm:prSet presAssocID="{FEF90EBE-F719-4371-8EC8-1A5CD801BB16}" presName="singleCycle" presStyleCnt="0"/>
      <dgm:spPr/>
    </dgm:pt>
    <dgm:pt modelId="{3040763E-14F4-4DCB-AA22-60F830D112DE}" type="pres">
      <dgm:prSet presAssocID="{FEF90EBE-F719-4371-8EC8-1A5CD801BB16}" presName="singleCenter" presStyleLbl="node1" presStyleIdx="0" presStyleCnt="4">
        <dgm:presLayoutVars>
          <dgm:chMax val="7"/>
          <dgm:chPref val="7"/>
        </dgm:presLayoutVars>
      </dgm:prSet>
      <dgm:spPr/>
    </dgm:pt>
    <dgm:pt modelId="{44FA6DB5-7C9C-4479-8AB2-499012837192}" type="pres">
      <dgm:prSet presAssocID="{D253DF76-BBAF-4E7D-BB73-FA7AC5DA27A9}" presName="Name56" presStyleLbl="parChTrans1D2" presStyleIdx="0" presStyleCnt="3"/>
      <dgm:spPr/>
    </dgm:pt>
    <dgm:pt modelId="{F76244CC-2492-4323-8D8B-B8390AB2899D}" type="pres">
      <dgm:prSet presAssocID="{1AADE039-D160-40EB-80DF-72CD4587C8EB}" presName="text0" presStyleLbl="node1" presStyleIdx="1" presStyleCnt="4" custScaleX="188140">
        <dgm:presLayoutVars>
          <dgm:bulletEnabled val="1"/>
        </dgm:presLayoutVars>
      </dgm:prSet>
      <dgm:spPr/>
    </dgm:pt>
    <dgm:pt modelId="{DB6DB3CF-9142-4E8A-B779-C6E750474209}" type="pres">
      <dgm:prSet presAssocID="{4B0846DF-1572-4E70-A1F2-AB95489B72C9}" presName="Name56" presStyleLbl="parChTrans1D2" presStyleIdx="1" presStyleCnt="3"/>
      <dgm:spPr/>
    </dgm:pt>
    <dgm:pt modelId="{DEBC8947-516B-489E-B8EC-9A1DF60380AA}" type="pres">
      <dgm:prSet presAssocID="{DF16E900-4B02-4109-A9C0-E83D09499E90}" presName="text0" presStyleLbl="node1" presStyleIdx="2" presStyleCnt="4" custScaleX="178810">
        <dgm:presLayoutVars>
          <dgm:bulletEnabled val="1"/>
        </dgm:presLayoutVars>
      </dgm:prSet>
      <dgm:spPr/>
    </dgm:pt>
    <dgm:pt modelId="{6937A059-5BF8-4337-928D-DC76632FA92C}" type="pres">
      <dgm:prSet presAssocID="{DAD165D2-27D7-4B00-B4A9-F966CEBDF652}" presName="Name56" presStyleLbl="parChTrans1D2" presStyleIdx="2" presStyleCnt="3"/>
      <dgm:spPr/>
    </dgm:pt>
    <dgm:pt modelId="{F335568E-75AB-405D-97CB-4A927B4FA298}" type="pres">
      <dgm:prSet presAssocID="{3035E3AB-74FC-46E4-A9BD-13266A3BF411}" presName="text0" presStyleLbl="node1" presStyleIdx="3" presStyleCnt="4" custScaleX="183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01A169-86DE-4989-832E-E5959A6DACFF}" type="presOf" srcId="{FEF90EBE-F719-4371-8EC8-1A5CD801BB16}" destId="{3040763E-14F4-4DCB-AA22-60F830D112DE}" srcOrd="0" destOrd="0" presId="urn:microsoft.com/office/officeart/2008/layout/RadialCluster"/>
    <dgm:cxn modelId="{480DEBDF-C475-4041-86CC-AC71628DFB1C}" type="presOf" srcId="{4B0846DF-1572-4E70-A1F2-AB95489B72C9}" destId="{DB6DB3CF-9142-4E8A-B779-C6E750474209}" srcOrd="0" destOrd="0" presId="urn:microsoft.com/office/officeart/2008/layout/RadialCluster"/>
    <dgm:cxn modelId="{17672290-C176-4288-BD58-730F3BAB835B}" type="presOf" srcId="{1AADE039-D160-40EB-80DF-72CD4587C8EB}" destId="{F76244CC-2492-4323-8D8B-B8390AB2899D}" srcOrd="0" destOrd="0" presId="urn:microsoft.com/office/officeart/2008/layout/RadialCluster"/>
    <dgm:cxn modelId="{8646DBCB-4FBB-40E6-8B33-EEA0AAEB259B}" srcId="{FEF90EBE-F719-4371-8EC8-1A5CD801BB16}" destId="{1AADE039-D160-40EB-80DF-72CD4587C8EB}" srcOrd="0" destOrd="0" parTransId="{D253DF76-BBAF-4E7D-BB73-FA7AC5DA27A9}" sibTransId="{69F286EA-BF51-4012-85CA-EF636B13A564}"/>
    <dgm:cxn modelId="{F08A6801-C2D5-4397-849C-8408C6211D29}" type="presOf" srcId="{DF16E900-4B02-4109-A9C0-E83D09499E90}" destId="{DEBC8947-516B-489E-B8EC-9A1DF60380AA}" srcOrd="0" destOrd="0" presId="urn:microsoft.com/office/officeart/2008/layout/RadialCluster"/>
    <dgm:cxn modelId="{C3D8103A-8535-4761-AC6F-BD50A26C2BB9}" type="presOf" srcId="{08012CBE-741F-40B0-8C95-61FC7D52AFEE}" destId="{CC5F118E-10C6-4AEB-8482-29EEB2E9BC74}" srcOrd="0" destOrd="0" presId="urn:microsoft.com/office/officeart/2008/layout/RadialCluster"/>
    <dgm:cxn modelId="{DAF87943-7912-4BB1-B14E-985F08C7ECC1}" srcId="{08012CBE-741F-40B0-8C95-61FC7D52AFEE}" destId="{FEF90EBE-F719-4371-8EC8-1A5CD801BB16}" srcOrd="0" destOrd="0" parTransId="{8DE52021-DFF4-43D4-AED4-EC610E38896E}" sibTransId="{EBDE224A-38D2-44F8-9674-2F126DCA2AFB}"/>
    <dgm:cxn modelId="{9496F418-FA9A-4E2E-8CE5-21872447EB01}" srcId="{FEF90EBE-F719-4371-8EC8-1A5CD801BB16}" destId="{3035E3AB-74FC-46E4-A9BD-13266A3BF411}" srcOrd="2" destOrd="0" parTransId="{DAD165D2-27D7-4B00-B4A9-F966CEBDF652}" sibTransId="{4BF18E8A-E455-446D-BCB0-F43CB93EFCE4}"/>
    <dgm:cxn modelId="{7DEB8331-B3A3-4F7E-A112-E98997847475}" type="presOf" srcId="{DAD165D2-27D7-4B00-B4A9-F966CEBDF652}" destId="{6937A059-5BF8-4337-928D-DC76632FA92C}" srcOrd="0" destOrd="0" presId="urn:microsoft.com/office/officeart/2008/layout/RadialCluster"/>
    <dgm:cxn modelId="{E1EA90C9-D0DE-49CF-B7C9-AC5C849DA34B}" type="presOf" srcId="{3035E3AB-74FC-46E4-A9BD-13266A3BF411}" destId="{F335568E-75AB-405D-97CB-4A927B4FA298}" srcOrd="0" destOrd="0" presId="urn:microsoft.com/office/officeart/2008/layout/RadialCluster"/>
    <dgm:cxn modelId="{4270C3D1-D780-425C-A98B-ECF65065920F}" type="presOf" srcId="{D253DF76-BBAF-4E7D-BB73-FA7AC5DA27A9}" destId="{44FA6DB5-7C9C-4479-8AB2-499012837192}" srcOrd="0" destOrd="0" presId="urn:microsoft.com/office/officeart/2008/layout/RadialCluster"/>
    <dgm:cxn modelId="{BA1554EE-A12E-4EE1-80D6-2EBF1371F91D}" srcId="{FEF90EBE-F719-4371-8EC8-1A5CD801BB16}" destId="{DF16E900-4B02-4109-A9C0-E83D09499E90}" srcOrd="1" destOrd="0" parTransId="{4B0846DF-1572-4E70-A1F2-AB95489B72C9}" sibTransId="{992AB478-2FC8-4DA9-83F3-2DAF36ED2A49}"/>
    <dgm:cxn modelId="{42D4836D-1973-441B-9586-E26C93447CF4}" type="presParOf" srcId="{CC5F118E-10C6-4AEB-8482-29EEB2E9BC74}" destId="{8084E6D4-4833-43F0-B8AE-AD3C2D9B9F80}" srcOrd="0" destOrd="0" presId="urn:microsoft.com/office/officeart/2008/layout/RadialCluster"/>
    <dgm:cxn modelId="{AC79C712-E1FE-4A99-9D2F-678AE0D216C5}" type="presParOf" srcId="{8084E6D4-4833-43F0-B8AE-AD3C2D9B9F80}" destId="{3040763E-14F4-4DCB-AA22-60F830D112DE}" srcOrd="0" destOrd="0" presId="urn:microsoft.com/office/officeart/2008/layout/RadialCluster"/>
    <dgm:cxn modelId="{8943BDF9-CDF0-404A-8E5A-A68E281746E3}" type="presParOf" srcId="{8084E6D4-4833-43F0-B8AE-AD3C2D9B9F80}" destId="{44FA6DB5-7C9C-4479-8AB2-499012837192}" srcOrd="1" destOrd="0" presId="urn:microsoft.com/office/officeart/2008/layout/RadialCluster"/>
    <dgm:cxn modelId="{32F32F90-271E-4744-887D-39A0743DA209}" type="presParOf" srcId="{8084E6D4-4833-43F0-B8AE-AD3C2D9B9F80}" destId="{F76244CC-2492-4323-8D8B-B8390AB2899D}" srcOrd="2" destOrd="0" presId="urn:microsoft.com/office/officeart/2008/layout/RadialCluster"/>
    <dgm:cxn modelId="{662BA52B-984E-4186-99D2-07EE9AA0C2A4}" type="presParOf" srcId="{8084E6D4-4833-43F0-B8AE-AD3C2D9B9F80}" destId="{DB6DB3CF-9142-4E8A-B779-C6E750474209}" srcOrd="3" destOrd="0" presId="urn:microsoft.com/office/officeart/2008/layout/RadialCluster"/>
    <dgm:cxn modelId="{7392B7D7-26C9-4C2D-8B4B-4FA8A616CF8A}" type="presParOf" srcId="{8084E6D4-4833-43F0-B8AE-AD3C2D9B9F80}" destId="{DEBC8947-516B-489E-B8EC-9A1DF60380AA}" srcOrd="4" destOrd="0" presId="urn:microsoft.com/office/officeart/2008/layout/RadialCluster"/>
    <dgm:cxn modelId="{BDBE14F5-B5CC-4737-8849-4BD7F72EF01B}" type="presParOf" srcId="{8084E6D4-4833-43F0-B8AE-AD3C2D9B9F80}" destId="{6937A059-5BF8-4337-928D-DC76632FA92C}" srcOrd="5" destOrd="0" presId="urn:microsoft.com/office/officeart/2008/layout/RadialCluster"/>
    <dgm:cxn modelId="{5C01136A-E41E-499E-873E-C047075DCB46}" type="presParOf" srcId="{8084E6D4-4833-43F0-B8AE-AD3C2D9B9F80}" destId="{F335568E-75AB-405D-97CB-4A927B4FA29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1C0A0D-707F-4E45-BF9B-DC0AF95C49F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4AEA5C-0F17-4E9A-AA61-769D748D472B}">
      <dgm:prSet phldrT="[Text]"/>
      <dgm:spPr/>
      <dgm:t>
        <a:bodyPr/>
        <a:lstStyle/>
        <a:p>
          <a:r>
            <a:rPr lang="fa-IR" dirty="0" smtClean="0"/>
            <a:t>مخالفین امام</a:t>
          </a:r>
          <a:endParaRPr lang="en-US" dirty="0"/>
        </a:p>
      </dgm:t>
    </dgm:pt>
    <dgm:pt modelId="{76B8299D-D444-44B4-9932-8267897C424F}" type="parTrans" cxnId="{94F1F4A5-27DE-4207-B41E-0668A84F9323}">
      <dgm:prSet/>
      <dgm:spPr/>
      <dgm:t>
        <a:bodyPr/>
        <a:lstStyle/>
        <a:p>
          <a:endParaRPr lang="en-US"/>
        </a:p>
      </dgm:t>
    </dgm:pt>
    <dgm:pt modelId="{48D77E7E-43B8-4980-B774-1FC8F0B8D855}" type="sibTrans" cxnId="{94F1F4A5-27DE-4207-B41E-0668A84F9323}">
      <dgm:prSet/>
      <dgm:spPr/>
      <dgm:t>
        <a:bodyPr/>
        <a:lstStyle/>
        <a:p>
          <a:endParaRPr lang="en-US"/>
        </a:p>
      </dgm:t>
    </dgm:pt>
    <dgm:pt modelId="{C72BC931-4E83-4F9F-911C-7252A0934BA1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امریکا</a:t>
          </a:r>
          <a:endParaRPr lang="en-US" dirty="0"/>
        </a:p>
      </dgm:t>
    </dgm:pt>
    <dgm:pt modelId="{41BDA993-A4A3-4113-98CF-375715328BAF}" type="parTrans" cxnId="{0ED2B95B-8698-4F75-8B5E-1AF0BA14E326}">
      <dgm:prSet/>
      <dgm:spPr/>
      <dgm:t>
        <a:bodyPr/>
        <a:lstStyle/>
        <a:p>
          <a:endParaRPr lang="en-US"/>
        </a:p>
      </dgm:t>
    </dgm:pt>
    <dgm:pt modelId="{897BB5F8-482D-488A-80E7-801C716272A3}" type="sibTrans" cxnId="{0ED2B95B-8698-4F75-8B5E-1AF0BA14E326}">
      <dgm:prSet/>
      <dgm:spPr/>
      <dgm:t>
        <a:bodyPr/>
        <a:lstStyle/>
        <a:p>
          <a:endParaRPr lang="en-US"/>
        </a:p>
      </dgm:t>
    </dgm:pt>
    <dgm:pt modelId="{05459F16-A4E5-4159-890F-896878CB7D38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600" dirty="0" smtClean="0"/>
            <a:t>رژیم صهیونیستی</a:t>
          </a:r>
          <a:endParaRPr lang="en-US" sz="1600" dirty="0"/>
        </a:p>
      </dgm:t>
    </dgm:pt>
    <dgm:pt modelId="{CBD6CEAB-8E06-4C16-A8DE-C78860A89659}" type="parTrans" cxnId="{74D9A6A8-2E09-4B30-AFCD-07485712D3F9}">
      <dgm:prSet/>
      <dgm:spPr/>
      <dgm:t>
        <a:bodyPr/>
        <a:lstStyle/>
        <a:p>
          <a:endParaRPr lang="en-US"/>
        </a:p>
      </dgm:t>
    </dgm:pt>
    <dgm:pt modelId="{AE48A29C-9396-475E-93E1-4DA6B61AB47D}" type="sibTrans" cxnId="{74D9A6A8-2E09-4B30-AFCD-07485712D3F9}">
      <dgm:prSet/>
      <dgm:spPr/>
      <dgm:t>
        <a:bodyPr/>
        <a:lstStyle/>
        <a:p>
          <a:endParaRPr lang="en-US"/>
        </a:p>
      </dgm:t>
    </dgm:pt>
    <dgm:pt modelId="{386FA456-3FC0-425D-8CEC-429B27D25031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2000" dirty="0" smtClean="0"/>
            <a:t>وابستگان آنها در داخل</a:t>
          </a:r>
          <a:endParaRPr lang="en-US" sz="2000" dirty="0"/>
        </a:p>
      </dgm:t>
    </dgm:pt>
    <dgm:pt modelId="{0F6CE311-E683-41C8-A140-988D28DC84A6}" type="parTrans" cxnId="{3534F8EB-BFB0-442A-B0C8-5CEFECE47186}">
      <dgm:prSet/>
      <dgm:spPr/>
      <dgm:t>
        <a:bodyPr/>
        <a:lstStyle/>
        <a:p>
          <a:endParaRPr lang="en-US"/>
        </a:p>
      </dgm:t>
    </dgm:pt>
    <dgm:pt modelId="{C1E5B3CD-001C-46D5-B050-2A5611702E9E}" type="sibTrans" cxnId="{3534F8EB-BFB0-442A-B0C8-5CEFECE47186}">
      <dgm:prSet/>
      <dgm:spPr/>
      <dgm:t>
        <a:bodyPr/>
        <a:lstStyle/>
        <a:p>
          <a:endParaRPr lang="en-US"/>
        </a:p>
      </dgm:t>
    </dgm:pt>
    <dgm:pt modelId="{FFF6E2BB-4145-418A-9B75-14057E11A302}" type="pres">
      <dgm:prSet presAssocID="{601C0A0D-707F-4E45-BF9B-DC0AF95C49F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A7BDF05-271F-40B8-9D12-A95286B6F0BF}" type="pres">
      <dgm:prSet presAssocID="{E44AEA5C-0F17-4E9A-AA61-769D748D472B}" presName="singleCycle" presStyleCnt="0"/>
      <dgm:spPr/>
    </dgm:pt>
    <dgm:pt modelId="{8CEA2A8A-E00D-4248-A188-420DBEF39B75}" type="pres">
      <dgm:prSet presAssocID="{E44AEA5C-0F17-4E9A-AA61-769D748D472B}" presName="singleCenter" presStyleLbl="node1" presStyleIdx="0" presStyleCnt="4">
        <dgm:presLayoutVars>
          <dgm:chMax val="7"/>
          <dgm:chPref val="7"/>
        </dgm:presLayoutVars>
      </dgm:prSet>
      <dgm:spPr/>
    </dgm:pt>
    <dgm:pt modelId="{7A1FD0F4-30AC-46E9-A086-61720D4706EB}" type="pres">
      <dgm:prSet presAssocID="{41BDA993-A4A3-4113-98CF-375715328BAF}" presName="Name56" presStyleLbl="parChTrans1D2" presStyleIdx="0" presStyleCnt="3"/>
      <dgm:spPr/>
    </dgm:pt>
    <dgm:pt modelId="{025A56F1-0DCC-410F-A1B8-F90D66113868}" type="pres">
      <dgm:prSet presAssocID="{C72BC931-4E83-4F9F-911C-7252A0934BA1}" presName="text0" presStyleLbl="node1" presStyleIdx="1" presStyleCnt="4" custScaleX="166382">
        <dgm:presLayoutVars>
          <dgm:bulletEnabled val="1"/>
        </dgm:presLayoutVars>
      </dgm:prSet>
      <dgm:spPr/>
    </dgm:pt>
    <dgm:pt modelId="{2F671D62-0DD0-4580-A1D1-D1A8A8ACA9C4}" type="pres">
      <dgm:prSet presAssocID="{CBD6CEAB-8E06-4C16-A8DE-C78860A89659}" presName="Name56" presStyleLbl="parChTrans1D2" presStyleIdx="1" presStyleCnt="3"/>
      <dgm:spPr/>
    </dgm:pt>
    <dgm:pt modelId="{0F80F92F-3965-4F68-AADB-F9BF209A150D}" type="pres">
      <dgm:prSet presAssocID="{05459F16-A4E5-4159-890F-896878CB7D38}" presName="text0" presStyleLbl="node1" presStyleIdx="2" presStyleCnt="4" custScaleX="185329">
        <dgm:presLayoutVars>
          <dgm:bulletEnabled val="1"/>
        </dgm:presLayoutVars>
      </dgm:prSet>
      <dgm:spPr/>
    </dgm:pt>
    <dgm:pt modelId="{C2D3356F-AB92-443E-A9B4-C1F8CC1FE4FD}" type="pres">
      <dgm:prSet presAssocID="{0F6CE311-E683-41C8-A140-988D28DC84A6}" presName="Name56" presStyleLbl="parChTrans1D2" presStyleIdx="2" presStyleCnt="3"/>
      <dgm:spPr/>
    </dgm:pt>
    <dgm:pt modelId="{9FCFE6F4-A4F1-468E-A2BE-40898CB41412}" type="pres">
      <dgm:prSet presAssocID="{386FA456-3FC0-425D-8CEC-429B27D25031}" presName="text0" presStyleLbl="node1" presStyleIdx="3" presStyleCnt="4" custScaleX="205173">
        <dgm:presLayoutVars>
          <dgm:bulletEnabled val="1"/>
        </dgm:presLayoutVars>
      </dgm:prSet>
      <dgm:spPr/>
    </dgm:pt>
  </dgm:ptLst>
  <dgm:cxnLst>
    <dgm:cxn modelId="{E1D5C1DB-A376-434F-AB4C-6985FB999F40}" type="presOf" srcId="{C72BC931-4E83-4F9F-911C-7252A0934BA1}" destId="{025A56F1-0DCC-410F-A1B8-F90D66113868}" srcOrd="0" destOrd="0" presId="urn:microsoft.com/office/officeart/2008/layout/RadialCluster"/>
    <dgm:cxn modelId="{9F9C3099-19DD-4A4A-85B8-17755435E08B}" type="presOf" srcId="{CBD6CEAB-8E06-4C16-A8DE-C78860A89659}" destId="{2F671D62-0DD0-4580-A1D1-D1A8A8ACA9C4}" srcOrd="0" destOrd="0" presId="urn:microsoft.com/office/officeart/2008/layout/RadialCluster"/>
    <dgm:cxn modelId="{D9810756-2A79-4FD6-B020-63FFA59C5954}" type="presOf" srcId="{0F6CE311-E683-41C8-A140-988D28DC84A6}" destId="{C2D3356F-AB92-443E-A9B4-C1F8CC1FE4FD}" srcOrd="0" destOrd="0" presId="urn:microsoft.com/office/officeart/2008/layout/RadialCluster"/>
    <dgm:cxn modelId="{94F1F4A5-27DE-4207-B41E-0668A84F9323}" srcId="{601C0A0D-707F-4E45-BF9B-DC0AF95C49F5}" destId="{E44AEA5C-0F17-4E9A-AA61-769D748D472B}" srcOrd="0" destOrd="0" parTransId="{76B8299D-D444-44B4-9932-8267897C424F}" sibTransId="{48D77E7E-43B8-4980-B774-1FC8F0B8D855}"/>
    <dgm:cxn modelId="{0ED2B95B-8698-4F75-8B5E-1AF0BA14E326}" srcId="{E44AEA5C-0F17-4E9A-AA61-769D748D472B}" destId="{C72BC931-4E83-4F9F-911C-7252A0934BA1}" srcOrd="0" destOrd="0" parTransId="{41BDA993-A4A3-4113-98CF-375715328BAF}" sibTransId="{897BB5F8-482D-488A-80E7-801C716272A3}"/>
    <dgm:cxn modelId="{EBAFE646-05F6-4651-A0B5-2D4ED60B6C84}" type="presOf" srcId="{E44AEA5C-0F17-4E9A-AA61-769D748D472B}" destId="{8CEA2A8A-E00D-4248-A188-420DBEF39B75}" srcOrd="0" destOrd="0" presId="urn:microsoft.com/office/officeart/2008/layout/RadialCluster"/>
    <dgm:cxn modelId="{BE35A340-901E-4A93-9219-CF015983C1D3}" type="presOf" srcId="{05459F16-A4E5-4159-890F-896878CB7D38}" destId="{0F80F92F-3965-4F68-AADB-F9BF209A150D}" srcOrd="0" destOrd="0" presId="urn:microsoft.com/office/officeart/2008/layout/RadialCluster"/>
    <dgm:cxn modelId="{44D4BE3E-3898-4188-B26F-4AFF4EE7667C}" type="presOf" srcId="{601C0A0D-707F-4E45-BF9B-DC0AF95C49F5}" destId="{FFF6E2BB-4145-418A-9B75-14057E11A302}" srcOrd="0" destOrd="0" presId="urn:microsoft.com/office/officeart/2008/layout/RadialCluster"/>
    <dgm:cxn modelId="{74D9A6A8-2E09-4B30-AFCD-07485712D3F9}" srcId="{E44AEA5C-0F17-4E9A-AA61-769D748D472B}" destId="{05459F16-A4E5-4159-890F-896878CB7D38}" srcOrd="1" destOrd="0" parTransId="{CBD6CEAB-8E06-4C16-A8DE-C78860A89659}" sibTransId="{AE48A29C-9396-475E-93E1-4DA6B61AB47D}"/>
    <dgm:cxn modelId="{0630255F-19F7-49BC-804E-42B2EF8DFCA2}" type="presOf" srcId="{41BDA993-A4A3-4113-98CF-375715328BAF}" destId="{7A1FD0F4-30AC-46E9-A086-61720D4706EB}" srcOrd="0" destOrd="0" presId="urn:microsoft.com/office/officeart/2008/layout/RadialCluster"/>
    <dgm:cxn modelId="{3534F8EB-BFB0-442A-B0C8-5CEFECE47186}" srcId="{E44AEA5C-0F17-4E9A-AA61-769D748D472B}" destId="{386FA456-3FC0-425D-8CEC-429B27D25031}" srcOrd="2" destOrd="0" parTransId="{0F6CE311-E683-41C8-A140-988D28DC84A6}" sibTransId="{C1E5B3CD-001C-46D5-B050-2A5611702E9E}"/>
    <dgm:cxn modelId="{46C6673A-7F4C-4C51-B3AF-F8BC77EC0178}" type="presOf" srcId="{386FA456-3FC0-425D-8CEC-429B27D25031}" destId="{9FCFE6F4-A4F1-468E-A2BE-40898CB41412}" srcOrd="0" destOrd="0" presId="urn:microsoft.com/office/officeart/2008/layout/RadialCluster"/>
    <dgm:cxn modelId="{D940E016-A69B-492E-B192-6C16A0711303}" type="presParOf" srcId="{FFF6E2BB-4145-418A-9B75-14057E11A302}" destId="{9A7BDF05-271F-40B8-9D12-A95286B6F0BF}" srcOrd="0" destOrd="0" presId="urn:microsoft.com/office/officeart/2008/layout/RadialCluster"/>
    <dgm:cxn modelId="{2232B3C9-71FF-4BC8-B224-F938559D6787}" type="presParOf" srcId="{9A7BDF05-271F-40B8-9D12-A95286B6F0BF}" destId="{8CEA2A8A-E00D-4248-A188-420DBEF39B75}" srcOrd="0" destOrd="0" presId="urn:microsoft.com/office/officeart/2008/layout/RadialCluster"/>
    <dgm:cxn modelId="{C878F33A-0317-48DB-9FC0-8F41C588CF7B}" type="presParOf" srcId="{9A7BDF05-271F-40B8-9D12-A95286B6F0BF}" destId="{7A1FD0F4-30AC-46E9-A086-61720D4706EB}" srcOrd="1" destOrd="0" presId="urn:microsoft.com/office/officeart/2008/layout/RadialCluster"/>
    <dgm:cxn modelId="{E9972A0C-50EC-4FEF-A4D6-F690CFB056BE}" type="presParOf" srcId="{9A7BDF05-271F-40B8-9D12-A95286B6F0BF}" destId="{025A56F1-0DCC-410F-A1B8-F90D66113868}" srcOrd="2" destOrd="0" presId="urn:microsoft.com/office/officeart/2008/layout/RadialCluster"/>
    <dgm:cxn modelId="{301103CA-9FCF-443C-9E27-C67DF7A67663}" type="presParOf" srcId="{9A7BDF05-271F-40B8-9D12-A95286B6F0BF}" destId="{2F671D62-0DD0-4580-A1D1-D1A8A8ACA9C4}" srcOrd="3" destOrd="0" presId="urn:microsoft.com/office/officeart/2008/layout/RadialCluster"/>
    <dgm:cxn modelId="{1D801E52-2B43-4188-AB49-68CD5ED48BEE}" type="presParOf" srcId="{9A7BDF05-271F-40B8-9D12-A95286B6F0BF}" destId="{0F80F92F-3965-4F68-AADB-F9BF209A150D}" srcOrd="4" destOrd="0" presId="urn:microsoft.com/office/officeart/2008/layout/RadialCluster"/>
    <dgm:cxn modelId="{843E6D51-2F9A-4004-8DC7-27B205DD52C0}" type="presParOf" srcId="{9A7BDF05-271F-40B8-9D12-A95286B6F0BF}" destId="{C2D3356F-AB92-443E-A9B4-C1F8CC1FE4FD}" srcOrd="5" destOrd="0" presId="urn:microsoft.com/office/officeart/2008/layout/RadialCluster"/>
    <dgm:cxn modelId="{AFB653FE-1E95-421A-A7CE-754F0C6D203A}" type="presParOf" srcId="{9A7BDF05-271F-40B8-9D12-A95286B6F0BF}" destId="{9FCFE6F4-A4F1-468E-A2BE-40898CB41412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936C10-A8D2-4EAF-9649-4A91FC1C6598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95ABE89-ABDC-44A5-BE2F-94031B3B3826}">
      <dgm:prSet phldrT="[Text]"/>
      <dgm:spPr/>
      <dgm:t>
        <a:bodyPr/>
        <a:lstStyle/>
        <a:p>
          <a:r>
            <a:rPr lang="fa-IR" dirty="0" smtClean="0"/>
            <a:t>فشارعملی</a:t>
          </a:r>
          <a:endParaRPr lang="en-US" dirty="0"/>
        </a:p>
      </dgm:t>
    </dgm:pt>
    <dgm:pt modelId="{E58EC5B4-323E-4333-8FFD-62DFA9D1D404}" type="parTrans" cxnId="{CEB9B3F0-D8E5-4DF6-AE6D-617D05EE7F5F}">
      <dgm:prSet/>
      <dgm:spPr/>
      <dgm:t>
        <a:bodyPr/>
        <a:lstStyle/>
        <a:p>
          <a:endParaRPr lang="en-US"/>
        </a:p>
      </dgm:t>
    </dgm:pt>
    <dgm:pt modelId="{709AE7BE-7165-4025-AA9D-4E8B59FBC227}" type="sibTrans" cxnId="{CEB9B3F0-D8E5-4DF6-AE6D-617D05EE7F5F}">
      <dgm:prSet/>
      <dgm:spPr/>
      <dgm:t>
        <a:bodyPr/>
        <a:lstStyle/>
        <a:p>
          <a:endParaRPr lang="en-US"/>
        </a:p>
      </dgm:t>
    </dgm:pt>
    <dgm:pt modelId="{3363340E-466B-4038-A743-28D277642ECA}">
      <dgm:prSet phldrT="[Text]"/>
      <dgm:spPr/>
      <dgm:t>
        <a:bodyPr/>
        <a:lstStyle/>
        <a:p>
          <a:r>
            <a:rPr lang="fa-IR" dirty="0" smtClean="0"/>
            <a:t>فشارروانی</a:t>
          </a:r>
          <a:endParaRPr lang="en-US" dirty="0"/>
        </a:p>
      </dgm:t>
    </dgm:pt>
    <dgm:pt modelId="{A0234396-C78D-4020-883B-2306D53EBC8E}" type="parTrans" cxnId="{01774610-0467-4B22-A74E-E8ABB5DBE526}">
      <dgm:prSet/>
      <dgm:spPr/>
      <dgm:t>
        <a:bodyPr/>
        <a:lstStyle/>
        <a:p>
          <a:endParaRPr lang="en-US"/>
        </a:p>
      </dgm:t>
    </dgm:pt>
    <dgm:pt modelId="{F0146D01-BCEF-4981-9380-DBB71AC54AFB}" type="sibTrans" cxnId="{01774610-0467-4B22-A74E-E8ABB5DBE526}">
      <dgm:prSet/>
      <dgm:spPr/>
      <dgm:t>
        <a:bodyPr/>
        <a:lstStyle/>
        <a:p>
          <a:endParaRPr lang="en-US"/>
        </a:p>
      </dgm:t>
    </dgm:pt>
    <dgm:pt modelId="{5DE60EA6-28F3-4998-B336-4F510347735F}">
      <dgm:prSet phldrT="[Text]"/>
      <dgm:spPr/>
      <dgm:t>
        <a:bodyPr/>
        <a:lstStyle/>
        <a:p>
          <a:r>
            <a:rPr lang="fa-IR" dirty="0" smtClean="0"/>
            <a:t>فشاراقتصادی</a:t>
          </a:r>
          <a:endParaRPr lang="en-US" dirty="0"/>
        </a:p>
      </dgm:t>
    </dgm:pt>
    <dgm:pt modelId="{402CD266-E268-4B1D-A468-093CAE23E5F8}" type="parTrans" cxnId="{B8A025EA-A41E-4B0F-B6EF-8AB6B5E938C8}">
      <dgm:prSet/>
      <dgm:spPr/>
      <dgm:t>
        <a:bodyPr/>
        <a:lstStyle/>
        <a:p>
          <a:endParaRPr lang="en-US"/>
        </a:p>
      </dgm:t>
    </dgm:pt>
    <dgm:pt modelId="{D3B1AC79-FAE7-4120-ACF1-9FB903B51D60}" type="sibTrans" cxnId="{B8A025EA-A41E-4B0F-B6EF-8AB6B5E938C8}">
      <dgm:prSet/>
      <dgm:spPr/>
      <dgm:t>
        <a:bodyPr/>
        <a:lstStyle/>
        <a:p>
          <a:endParaRPr lang="en-US"/>
        </a:p>
      </dgm:t>
    </dgm:pt>
    <dgm:pt modelId="{0C40E120-EDB1-4F13-8E0F-33CE4C206CC8}" type="pres">
      <dgm:prSet presAssocID="{D7936C10-A8D2-4EAF-9649-4A91FC1C6598}" presName="rootnode" presStyleCnt="0">
        <dgm:presLayoutVars>
          <dgm:chMax/>
          <dgm:chPref/>
          <dgm:dir/>
          <dgm:animLvl val="lvl"/>
        </dgm:presLayoutVars>
      </dgm:prSet>
      <dgm:spPr/>
    </dgm:pt>
    <dgm:pt modelId="{74DCD291-AFA7-4704-A8E1-BD0FC3459E0F}" type="pres">
      <dgm:prSet presAssocID="{095ABE89-ABDC-44A5-BE2F-94031B3B3826}" presName="composite" presStyleCnt="0"/>
      <dgm:spPr/>
    </dgm:pt>
    <dgm:pt modelId="{4D314776-6739-4DDD-801D-111DAC21A2A7}" type="pres">
      <dgm:prSet presAssocID="{095ABE89-ABDC-44A5-BE2F-94031B3B3826}" presName="LShape" presStyleLbl="alignNode1" presStyleIdx="0" presStyleCnt="5"/>
      <dgm:spPr/>
    </dgm:pt>
    <dgm:pt modelId="{4BADB5A0-D156-4B3C-9D10-349DCFD20396}" type="pres">
      <dgm:prSet presAssocID="{095ABE89-ABDC-44A5-BE2F-94031B3B382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65EF80C-CB40-4EEF-A94D-C2216B2C9D60}" type="pres">
      <dgm:prSet presAssocID="{095ABE89-ABDC-44A5-BE2F-94031B3B3826}" presName="Triangle" presStyleLbl="alignNode1" presStyleIdx="1" presStyleCnt="5"/>
      <dgm:spPr/>
    </dgm:pt>
    <dgm:pt modelId="{CEDAF36B-CCEE-4B3B-8E60-D95E3D1A4E1C}" type="pres">
      <dgm:prSet presAssocID="{709AE7BE-7165-4025-AA9D-4E8B59FBC227}" presName="sibTrans" presStyleCnt="0"/>
      <dgm:spPr/>
    </dgm:pt>
    <dgm:pt modelId="{CC244864-7877-47E8-8969-151268082B1D}" type="pres">
      <dgm:prSet presAssocID="{709AE7BE-7165-4025-AA9D-4E8B59FBC227}" presName="space" presStyleCnt="0"/>
      <dgm:spPr/>
    </dgm:pt>
    <dgm:pt modelId="{7B0D482A-1433-43B0-A189-C8409AAA42B1}" type="pres">
      <dgm:prSet presAssocID="{3363340E-466B-4038-A743-28D277642ECA}" presName="composite" presStyleCnt="0"/>
      <dgm:spPr/>
    </dgm:pt>
    <dgm:pt modelId="{2A6CC83B-481B-4AA7-A9F5-D59F8084BA86}" type="pres">
      <dgm:prSet presAssocID="{3363340E-466B-4038-A743-28D277642ECA}" presName="LShape" presStyleLbl="alignNode1" presStyleIdx="2" presStyleCnt="5"/>
      <dgm:spPr/>
    </dgm:pt>
    <dgm:pt modelId="{06938646-AC7E-4BF3-A073-9725E0B5E93E}" type="pres">
      <dgm:prSet presAssocID="{3363340E-466B-4038-A743-28D277642ECA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8486BB14-DB82-4B02-B17F-BC54A9A1DF67}" type="pres">
      <dgm:prSet presAssocID="{3363340E-466B-4038-A743-28D277642ECA}" presName="Triangle" presStyleLbl="alignNode1" presStyleIdx="3" presStyleCnt="5"/>
      <dgm:spPr/>
    </dgm:pt>
    <dgm:pt modelId="{B2940481-2D39-4C71-82CA-46ED2C55DEB8}" type="pres">
      <dgm:prSet presAssocID="{F0146D01-BCEF-4981-9380-DBB71AC54AFB}" presName="sibTrans" presStyleCnt="0"/>
      <dgm:spPr/>
    </dgm:pt>
    <dgm:pt modelId="{FB6478DD-CFA7-440E-B95C-79269AB7E2B8}" type="pres">
      <dgm:prSet presAssocID="{F0146D01-BCEF-4981-9380-DBB71AC54AFB}" presName="space" presStyleCnt="0"/>
      <dgm:spPr/>
    </dgm:pt>
    <dgm:pt modelId="{7635EF4D-0D4B-4385-BBAC-7FAF131910F5}" type="pres">
      <dgm:prSet presAssocID="{5DE60EA6-28F3-4998-B336-4F510347735F}" presName="composite" presStyleCnt="0"/>
      <dgm:spPr/>
    </dgm:pt>
    <dgm:pt modelId="{8F513828-6B80-4DFB-95F1-92ADF1830088}" type="pres">
      <dgm:prSet presAssocID="{5DE60EA6-28F3-4998-B336-4F510347735F}" presName="LShape" presStyleLbl="alignNode1" presStyleIdx="4" presStyleCnt="5"/>
      <dgm:spPr/>
    </dgm:pt>
    <dgm:pt modelId="{4639FA1F-6B0B-4D4B-922D-AA3E1A67AC32}" type="pres">
      <dgm:prSet presAssocID="{5DE60EA6-28F3-4998-B336-4F510347735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1774610-0467-4B22-A74E-E8ABB5DBE526}" srcId="{D7936C10-A8D2-4EAF-9649-4A91FC1C6598}" destId="{3363340E-466B-4038-A743-28D277642ECA}" srcOrd="1" destOrd="0" parTransId="{A0234396-C78D-4020-883B-2306D53EBC8E}" sibTransId="{F0146D01-BCEF-4981-9380-DBB71AC54AFB}"/>
    <dgm:cxn modelId="{CEB9B3F0-D8E5-4DF6-AE6D-617D05EE7F5F}" srcId="{D7936C10-A8D2-4EAF-9649-4A91FC1C6598}" destId="{095ABE89-ABDC-44A5-BE2F-94031B3B3826}" srcOrd="0" destOrd="0" parTransId="{E58EC5B4-323E-4333-8FFD-62DFA9D1D404}" sibTransId="{709AE7BE-7165-4025-AA9D-4E8B59FBC227}"/>
    <dgm:cxn modelId="{AD419B48-FA9F-472D-8685-68F72E0F57A6}" type="presOf" srcId="{D7936C10-A8D2-4EAF-9649-4A91FC1C6598}" destId="{0C40E120-EDB1-4F13-8E0F-33CE4C206CC8}" srcOrd="0" destOrd="0" presId="urn:microsoft.com/office/officeart/2009/3/layout/StepUpProcess"/>
    <dgm:cxn modelId="{B8A025EA-A41E-4B0F-B6EF-8AB6B5E938C8}" srcId="{D7936C10-A8D2-4EAF-9649-4A91FC1C6598}" destId="{5DE60EA6-28F3-4998-B336-4F510347735F}" srcOrd="2" destOrd="0" parTransId="{402CD266-E268-4B1D-A468-093CAE23E5F8}" sibTransId="{D3B1AC79-FAE7-4120-ACF1-9FB903B51D60}"/>
    <dgm:cxn modelId="{1E86E303-85E7-4F07-839A-B730F4C475CA}" type="presOf" srcId="{5DE60EA6-28F3-4998-B336-4F510347735F}" destId="{4639FA1F-6B0B-4D4B-922D-AA3E1A67AC32}" srcOrd="0" destOrd="0" presId="urn:microsoft.com/office/officeart/2009/3/layout/StepUpProcess"/>
    <dgm:cxn modelId="{110E32C6-74BE-4CE2-97B2-172F93CB8127}" type="presOf" srcId="{095ABE89-ABDC-44A5-BE2F-94031B3B3826}" destId="{4BADB5A0-D156-4B3C-9D10-349DCFD20396}" srcOrd="0" destOrd="0" presId="urn:microsoft.com/office/officeart/2009/3/layout/StepUpProcess"/>
    <dgm:cxn modelId="{3D108120-32D6-4453-967B-8A52343F03F5}" type="presOf" srcId="{3363340E-466B-4038-A743-28D277642ECA}" destId="{06938646-AC7E-4BF3-A073-9725E0B5E93E}" srcOrd="0" destOrd="0" presId="urn:microsoft.com/office/officeart/2009/3/layout/StepUpProcess"/>
    <dgm:cxn modelId="{9B9DCEC1-5830-453F-97CE-168AE1D5B3A0}" type="presParOf" srcId="{0C40E120-EDB1-4F13-8E0F-33CE4C206CC8}" destId="{74DCD291-AFA7-4704-A8E1-BD0FC3459E0F}" srcOrd="0" destOrd="0" presId="urn:microsoft.com/office/officeart/2009/3/layout/StepUpProcess"/>
    <dgm:cxn modelId="{E3DB2583-4929-4308-BACC-2BF2BC1ABF4A}" type="presParOf" srcId="{74DCD291-AFA7-4704-A8E1-BD0FC3459E0F}" destId="{4D314776-6739-4DDD-801D-111DAC21A2A7}" srcOrd="0" destOrd="0" presId="urn:microsoft.com/office/officeart/2009/3/layout/StepUpProcess"/>
    <dgm:cxn modelId="{5BD7B744-24C9-48B5-A974-177C68AD9A78}" type="presParOf" srcId="{74DCD291-AFA7-4704-A8E1-BD0FC3459E0F}" destId="{4BADB5A0-D156-4B3C-9D10-349DCFD20396}" srcOrd="1" destOrd="0" presId="urn:microsoft.com/office/officeart/2009/3/layout/StepUpProcess"/>
    <dgm:cxn modelId="{2E139ABA-6413-40E7-840F-F45812A50752}" type="presParOf" srcId="{74DCD291-AFA7-4704-A8E1-BD0FC3459E0F}" destId="{865EF80C-CB40-4EEF-A94D-C2216B2C9D60}" srcOrd="2" destOrd="0" presId="urn:microsoft.com/office/officeart/2009/3/layout/StepUpProcess"/>
    <dgm:cxn modelId="{A9EE2B28-03ED-43B4-BF51-EE67FE5B868C}" type="presParOf" srcId="{0C40E120-EDB1-4F13-8E0F-33CE4C206CC8}" destId="{CEDAF36B-CCEE-4B3B-8E60-D95E3D1A4E1C}" srcOrd="1" destOrd="0" presId="urn:microsoft.com/office/officeart/2009/3/layout/StepUpProcess"/>
    <dgm:cxn modelId="{665ADAD8-EAB4-477B-A172-17828031FC3B}" type="presParOf" srcId="{CEDAF36B-CCEE-4B3B-8E60-D95E3D1A4E1C}" destId="{CC244864-7877-47E8-8969-151268082B1D}" srcOrd="0" destOrd="0" presId="urn:microsoft.com/office/officeart/2009/3/layout/StepUpProcess"/>
    <dgm:cxn modelId="{ABA8E6A1-F40E-435B-ACAD-586DB482E737}" type="presParOf" srcId="{0C40E120-EDB1-4F13-8E0F-33CE4C206CC8}" destId="{7B0D482A-1433-43B0-A189-C8409AAA42B1}" srcOrd="2" destOrd="0" presId="urn:microsoft.com/office/officeart/2009/3/layout/StepUpProcess"/>
    <dgm:cxn modelId="{B90C9626-6ABD-4C92-90BC-DE7FC34431DC}" type="presParOf" srcId="{7B0D482A-1433-43B0-A189-C8409AAA42B1}" destId="{2A6CC83B-481B-4AA7-A9F5-D59F8084BA86}" srcOrd="0" destOrd="0" presId="urn:microsoft.com/office/officeart/2009/3/layout/StepUpProcess"/>
    <dgm:cxn modelId="{F02DBD15-4D53-47C2-AEBD-8674788A49A8}" type="presParOf" srcId="{7B0D482A-1433-43B0-A189-C8409AAA42B1}" destId="{06938646-AC7E-4BF3-A073-9725E0B5E93E}" srcOrd="1" destOrd="0" presId="urn:microsoft.com/office/officeart/2009/3/layout/StepUpProcess"/>
    <dgm:cxn modelId="{E520C076-734A-40D8-8605-BAC7360CF6C6}" type="presParOf" srcId="{7B0D482A-1433-43B0-A189-C8409AAA42B1}" destId="{8486BB14-DB82-4B02-B17F-BC54A9A1DF67}" srcOrd="2" destOrd="0" presId="urn:microsoft.com/office/officeart/2009/3/layout/StepUpProcess"/>
    <dgm:cxn modelId="{ECF8A8E8-112A-485D-8991-65223B1A9131}" type="presParOf" srcId="{0C40E120-EDB1-4F13-8E0F-33CE4C206CC8}" destId="{B2940481-2D39-4C71-82CA-46ED2C55DEB8}" srcOrd="3" destOrd="0" presId="urn:microsoft.com/office/officeart/2009/3/layout/StepUpProcess"/>
    <dgm:cxn modelId="{0BCD60AD-170D-4DF6-BDFB-47B97A12623E}" type="presParOf" srcId="{B2940481-2D39-4C71-82CA-46ED2C55DEB8}" destId="{FB6478DD-CFA7-440E-B95C-79269AB7E2B8}" srcOrd="0" destOrd="0" presId="urn:microsoft.com/office/officeart/2009/3/layout/StepUpProcess"/>
    <dgm:cxn modelId="{1FF21878-9308-4729-A912-6271ECB90784}" type="presParOf" srcId="{0C40E120-EDB1-4F13-8E0F-33CE4C206CC8}" destId="{7635EF4D-0D4B-4385-BBAC-7FAF131910F5}" srcOrd="4" destOrd="0" presId="urn:microsoft.com/office/officeart/2009/3/layout/StepUpProcess"/>
    <dgm:cxn modelId="{AD83F6DE-A4D9-4343-87BA-66F47B0F14D3}" type="presParOf" srcId="{7635EF4D-0D4B-4385-BBAC-7FAF131910F5}" destId="{8F513828-6B80-4DFB-95F1-92ADF1830088}" srcOrd="0" destOrd="0" presId="urn:microsoft.com/office/officeart/2009/3/layout/StepUpProcess"/>
    <dgm:cxn modelId="{3A21B546-B7D2-4139-8BA2-AB1C3C768F62}" type="presParOf" srcId="{7635EF4D-0D4B-4385-BBAC-7FAF131910F5}" destId="{4639FA1F-6B0B-4D4B-922D-AA3E1A67AC3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E0288C-3AEE-46DC-97EF-9DE7B1CE47A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7FEB66-34FE-4773-A80F-51ABB3B98317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فشار اقتصادی: </a:t>
          </a:r>
        </a:p>
        <a:p>
          <a:pPr rtl="1"/>
          <a:r>
            <a:rPr lang="fa-IR" dirty="0" smtClean="0"/>
            <a:t>تحریم     </a:t>
          </a:r>
        </a:p>
        <a:p>
          <a:r>
            <a:rPr lang="fa-IR" dirty="0" smtClean="0"/>
            <a:t>جلوگیری از همکاری کشورها در زمینه اقتصادی</a:t>
          </a:r>
        </a:p>
        <a:p>
          <a:r>
            <a:rPr lang="fa-IR" dirty="0" smtClean="0"/>
            <a:t>به ستوه آوردن ملت برای تسلیم کردن نظام      </a:t>
          </a:r>
          <a:endParaRPr lang="en-US" dirty="0"/>
        </a:p>
      </dgm:t>
    </dgm:pt>
    <dgm:pt modelId="{63ECF77A-640F-4C0E-BCC1-C152F4ACDA10}" type="parTrans" cxnId="{D12C4AD6-17D3-400B-95D7-40FB1CEF8E89}">
      <dgm:prSet/>
      <dgm:spPr/>
      <dgm:t>
        <a:bodyPr/>
        <a:lstStyle/>
        <a:p>
          <a:endParaRPr lang="en-US"/>
        </a:p>
      </dgm:t>
    </dgm:pt>
    <dgm:pt modelId="{6FBFD997-DAF7-4B9D-9135-1DCE50882959}" type="sibTrans" cxnId="{D12C4AD6-17D3-400B-95D7-40FB1CEF8E89}">
      <dgm:prSet/>
      <dgm:spPr/>
      <dgm:t>
        <a:bodyPr/>
        <a:lstStyle/>
        <a:p>
          <a:endParaRPr lang="en-US"/>
        </a:p>
      </dgm:t>
    </dgm:pt>
    <dgm:pt modelId="{B52BF8DB-C768-49B3-9DB9-D7E5B110F56E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sz="1600" dirty="0" smtClean="0"/>
            <a:t>فشارروانی:</a:t>
          </a:r>
        </a:p>
        <a:p>
          <a:r>
            <a:rPr lang="fa-IR" sz="1600" dirty="0" smtClean="0"/>
            <a:t>برای دلسرد کردن ملت ایران، نقاط قوت جمهوری اسلامی را که مایه اقتدار و تقویت است، نشان کرده اند ودر تبلیغات و برخوردها به عنوان نقطه چالش آفرین معرفی می کنند.</a:t>
          </a:r>
          <a:endParaRPr lang="en-US" sz="1600" dirty="0"/>
        </a:p>
      </dgm:t>
    </dgm:pt>
    <dgm:pt modelId="{5E0E2D72-F9D7-46EF-A923-D35F705A7A94}" type="parTrans" cxnId="{E73CEB4A-B657-4335-8F32-AD535B61C844}">
      <dgm:prSet/>
      <dgm:spPr/>
      <dgm:t>
        <a:bodyPr/>
        <a:lstStyle/>
        <a:p>
          <a:endParaRPr lang="en-US"/>
        </a:p>
      </dgm:t>
    </dgm:pt>
    <dgm:pt modelId="{F5FF54E1-F248-401F-A92B-E86B27450755}" type="sibTrans" cxnId="{E73CEB4A-B657-4335-8F32-AD535B61C844}">
      <dgm:prSet/>
      <dgm:spPr/>
      <dgm:t>
        <a:bodyPr/>
        <a:lstStyle/>
        <a:p>
          <a:endParaRPr lang="en-US"/>
        </a:p>
      </dgm:t>
    </dgm:pt>
    <dgm:pt modelId="{1E2F6809-9C92-4EB0-BCCB-55A13ED581BA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/>
            <a:t>فشار عملی               </a:t>
          </a:r>
          <a:endParaRPr lang="en-US" dirty="0"/>
        </a:p>
      </dgm:t>
    </dgm:pt>
    <dgm:pt modelId="{B0A1EFF0-9D1C-4ECA-9EE5-820B96D96B89}" type="parTrans" cxnId="{AE82A4DC-A591-432E-A72E-21FFB0DC2F0C}">
      <dgm:prSet/>
      <dgm:spPr/>
      <dgm:t>
        <a:bodyPr/>
        <a:lstStyle/>
        <a:p>
          <a:endParaRPr lang="en-US"/>
        </a:p>
      </dgm:t>
    </dgm:pt>
    <dgm:pt modelId="{80B2FDC6-1646-42A0-A5CD-2DEF678497B3}" type="sibTrans" cxnId="{AE82A4DC-A591-432E-A72E-21FFB0DC2F0C}">
      <dgm:prSet/>
      <dgm:spPr/>
      <dgm:t>
        <a:bodyPr/>
        <a:lstStyle/>
        <a:p>
          <a:endParaRPr lang="en-US"/>
        </a:p>
      </dgm:t>
    </dgm:pt>
    <dgm:pt modelId="{38B918E1-BA4F-4914-80E7-C22914022BBA}" type="pres">
      <dgm:prSet presAssocID="{8AE0288C-3AEE-46DC-97EF-9DE7B1CE47A4}" presName="Name0" presStyleCnt="0">
        <dgm:presLayoutVars>
          <dgm:dir/>
          <dgm:resizeHandles val="exact"/>
        </dgm:presLayoutVars>
      </dgm:prSet>
      <dgm:spPr/>
    </dgm:pt>
    <dgm:pt modelId="{FEB7434C-4BC3-4A28-B011-4B2714DAE37C}" type="pres">
      <dgm:prSet presAssocID="{8A7FEB66-34FE-4773-A80F-51ABB3B98317}" presName="composite" presStyleCnt="0"/>
      <dgm:spPr/>
    </dgm:pt>
    <dgm:pt modelId="{611A012F-1582-47E0-AB2C-190FF1E9FEF4}" type="pres">
      <dgm:prSet presAssocID="{8A7FEB66-34FE-4773-A80F-51ABB3B98317}" presName="rect1" presStyleLbl="trAlignAcc1" presStyleIdx="0" presStyleCnt="3" custScaleX="90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3E381-3E53-432D-88DB-2FBC9B7BC22A}" type="pres">
      <dgm:prSet presAssocID="{8A7FEB66-34FE-4773-A80F-51ABB3B98317}" presName="rect2" presStyleLbl="fgImgPlace1" presStyleIdx="0" presStyleCnt="3" custScaleX="105069" custLinFactNeighborX="-453" custLinFactNeighborY="-50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8B2BB845-8149-429F-A853-4060BE3B406E}" type="pres">
      <dgm:prSet presAssocID="{6FBFD997-DAF7-4B9D-9135-1DCE50882959}" presName="sibTrans" presStyleCnt="0"/>
      <dgm:spPr/>
    </dgm:pt>
    <dgm:pt modelId="{A42357C3-4ADF-4077-83E7-CEDB920F56BC}" type="pres">
      <dgm:prSet presAssocID="{B52BF8DB-C768-49B3-9DB9-D7E5B110F56E}" presName="composite" presStyleCnt="0"/>
      <dgm:spPr/>
    </dgm:pt>
    <dgm:pt modelId="{16F97BAD-6351-490A-8D11-BD5F3355F458}" type="pres">
      <dgm:prSet presAssocID="{B52BF8DB-C768-49B3-9DB9-D7E5B110F56E}" presName="rect1" presStyleLbl="trAlignAcc1" presStyleIdx="1" presStyleCnt="3" custScaleX="96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479CF5-7FC0-4925-8C18-38EFE75FA413}" type="pres">
      <dgm:prSet presAssocID="{B52BF8DB-C768-49B3-9DB9-D7E5B110F56E}" presName="rect2" presStyleLbl="fgImgPlace1" presStyleIdx="1" presStyleCnt="3" custScaleX="112177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</dgm:spPr>
    </dgm:pt>
    <dgm:pt modelId="{86B1B3A0-CD3F-4FB7-8289-8C1FFA429416}" type="pres">
      <dgm:prSet presAssocID="{F5FF54E1-F248-401F-A92B-E86B27450755}" presName="sibTrans" presStyleCnt="0"/>
      <dgm:spPr/>
    </dgm:pt>
    <dgm:pt modelId="{B45903A8-78BF-45BC-85D0-A75879F15671}" type="pres">
      <dgm:prSet presAssocID="{1E2F6809-9C92-4EB0-BCCB-55A13ED581BA}" presName="composite" presStyleCnt="0"/>
      <dgm:spPr/>
    </dgm:pt>
    <dgm:pt modelId="{3085EE08-60CF-43A8-A49A-17D90F2952C8}" type="pres">
      <dgm:prSet presAssocID="{1E2F6809-9C92-4EB0-BCCB-55A13ED581BA}" presName="rect1" presStyleLbl="trAlignAcc1" presStyleIdx="2" presStyleCnt="3" custScaleX="106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E3B62-B519-4294-97DA-5046874A9BF3}" type="pres">
      <dgm:prSet presAssocID="{1E2F6809-9C92-4EB0-BCCB-55A13ED581BA}" presName="rect2" presStyleLbl="fgImgPlace1" presStyleIdx="2" presStyleCnt="3"/>
      <dgm:spPr/>
    </dgm:pt>
  </dgm:ptLst>
  <dgm:cxnLst>
    <dgm:cxn modelId="{EC96381B-5205-4B1B-BB40-5D2F5D2D6E09}" type="presOf" srcId="{1E2F6809-9C92-4EB0-BCCB-55A13ED581BA}" destId="{3085EE08-60CF-43A8-A49A-17D90F2952C8}" srcOrd="0" destOrd="0" presId="urn:microsoft.com/office/officeart/2008/layout/PictureStrips"/>
    <dgm:cxn modelId="{AE82A4DC-A591-432E-A72E-21FFB0DC2F0C}" srcId="{8AE0288C-3AEE-46DC-97EF-9DE7B1CE47A4}" destId="{1E2F6809-9C92-4EB0-BCCB-55A13ED581BA}" srcOrd="2" destOrd="0" parTransId="{B0A1EFF0-9D1C-4ECA-9EE5-820B96D96B89}" sibTransId="{80B2FDC6-1646-42A0-A5CD-2DEF678497B3}"/>
    <dgm:cxn modelId="{35BE123A-0604-4B66-A425-DA1C7371FD49}" type="presOf" srcId="{8AE0288C-3AEE-46DC-97EF-9DE7B1CE47A4}" destId="{38B918E1-BA4F-4914-80E7-C22914022BBA}" srcOrd="0" destOrd="0" presId="urn:microsoft.com/office/officeart/2008/layout/PictureStrips"/>
    <dgm:cxn modelId="{E73CEB4A-B657-4335-8F32-AD535B61C844}" srcId="{8AE0288C-3AEE-46DC-97EF-9DE7B1CE47A4}" destId="{B52BF8DB-C768-49B3-9DB9-D7E5B110F56E}" srcOrd="1" destOrd="0" parTransId="{5E0E2D72-F9D7-46EF-A923-D35F705A7A94}" sibTransId="{F5FF54E1-F248-401F-A92B-E86B27450755}"/>
    <dgm:cxn modelId="{97F6ACD4-E39B-4A79-AC26-6C7C602922A6}" type="presOf" srcId="{8A7FEB66-34FE-4773-A80F-51ABB3B98317}" destId="{611A012F-1582-47E0-AB2C-190FF1E9FEF4}" srcOrd="0" destOrd="0" presId="urn:microsoft.com/office/officeart/2008/layout/PictureStrips"/>
    <dgm:cxn modelId="{D12C4AD6-17D3-400B-95D7-40FB1CEF8E89}" srcId="{8AE0288C-3AEE-46DC-97EF-9DE7B1CE47A4}" destId="{8A7FEB66-34FE-4773-A80F-51ABB3B98317}" srcOrd="0" destOrd="0" parTransId="{63ECF77A-640F-4C0E-BCC1-C152F4ACDA10}" sibTransId="{6FBFD997-DAF7-4B9D-9135-1DCE50882959}"/>
    <dgm:cxn modelId="{E6D4F664-31DD-426F-BA31-6F369D9B156A}" type="presOf" srcId="{B52BF8DB-C768-49B3-9DB9-D7E5B110F56E}" destId="{16F97BAD-6351-490A-8D11-BD5F3355F458}" srcOrd="0" destOrd="0" presId="urn:microsoft.com/office/officeart/2008/layout/PictureStrips"/>
    <dgm:cxn modelId="{A147A50E-5795-4104-8ABF-A8876DD2C051}" type="presParOf" srcId="{38B918E1-BA4F-4914-80E7-C22914022BBA}" destId="{FEB7434C-4BC3-4A28-B011-4B2714DAE37C}" srcOrd="0" destOrd="0" presId="urn:microsoft.com/office/officeart/2008/layout/PictureStrips"/>
    <dgm:cxn modelId="{9C455D5B-ADEC-4F59-B33F-697FF6D4D9A3}" type="presParOf" srcId="{FEB7434C-4BC3-4A28-B011-4B2714DAE37C}" destId="{611A012F-1582-47E0-AB2C-190FF1E9FEF4}" srcOrd="0" destOrd="0" presId="urn:microsoft.com/office/officeart/2008/layout/PictureStrips"/>
    <dgm:cxn modelId="{61E23E01-4D8F-4274-B942-3D2ACD60079B}" type="presParOf" srcId="{FEB7434C-4BC3-4A28-B011-4B2714DAE37C}" destId="{8BB3E381-3E53-432D-88DB-2FBC9B7BC22A}" srcOrd="1" destOrd="0" presId="urn:microsoft.com/office/officeart/2008/layout/PictureStrips"/>
    <dgm:cxn modelId="{63CBA77A-7294-4A63-B7E5-F3CFBE76DA4B}" type="presParOf" srcId="{38B918E1-BA4F-4914-80E7-C22914022BBA}" destId="{8B2BB845-8149-429F-A853-4060BE3B406E}" srcOrd="1" destOrd="0" presId="urn:microsoft.com/office/officeart/2008/layout/PictureStrips"/>
    <dgm:cxn modelId="{4751596D-76FC-4272-B59C-05C0F70C38DF}" type="presParOf" srcId="{38B918E1-BA4F-4914-80E7-C22914022BBA}" destId="{A42357C3-4ADF-4077-83E7-CEDB920F56BC}" srcOrd="2" destOrd="0" presId="urn:microsoft.com/office/officeart/2008/layout/PictureStrips"/>
    <dgm:cxn modelId="{E0325EF2-BF86-471B-AFCD-FBA1255BA5C1}" type="presParOf" srcId="{A42357C3-4ADF-4077-83E7-CEDB920F56BC}" destId="{16F97BAD-6351-490A-8D11-BD5F3355F458}" srcOrd="0" destOrd="0" presId="urn:microsoft.com/office/officeart/2008/layout/PictureStrips"/>
    <dgm:cxn modelId="{21C48AC0-D621-4B80-9962-B49D90750741}" type="presParOf" srcId="{A42357C3-4ADF-4077-83E7-CEDB920F56BC}" destId="{61479CF5-7FC0-4925-8C18-38EFE75FA413}" srcOrd="1" destOrd="0" presId="urn:microsoft.com/office/officeart/2008/layout/PictureStrips"/>
    <dgm:cxn modelId="{EAFBC922-E600-4019-8411-2F8C63627DB8}" type="presParOf" srcId="{38B918E1-BA4F-4914-80E7-C22914022BBA}" destId="{86B1B3A0-CD3F-4FB7-8289-8C1FFA429416}" srcOrd="3" destOrd="0" presId="urn:microsoft.com/office/officeart/2008/layout/PictureStrips"/>
    <dgm:cxn modelId="{B52D7DBC-9D28-4C81-A6F9-A492A3BEDBCA}" type="presParOf" srcId="{38B918E1-BA4F-4914-80E7-C22914022BBA}" destId="{B45903A8-78BF-45BC-85D0-A75879F15671}" srcOrd="4" destOrd="0" presId="urn:microsoft.com/office/officeart/2008/layout/PictureStrips"/>
    <dgm:cxn modelId="{CE7CF02E-B07B-466D-8BF8-DE71968B59B8}" type="presParOf" srcId="{B45903A8-78BF-45BC-85D0-A75879F15671}" destId="{3085EE08-60CF-43A8-A49A-17D90F2952C8}" srcOrd="0" destOrd="0" presId="urn:microsoft.com/office/officeart/2008/layout/PictureStrips"/>
    <dgm:cxn modelId="{F4D32C71-1B80-41E0-A017-689A9C56FF57}" type="presParOf" srcId="{B45903A8-78BF-45BC-85D0-A75879F15671}" destId="{A73E3B62-B519-4294-97DA-5046874A9BF3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63C29-91AE-48DA-97B3-E7B56BA7D123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محرومان</a:t>
          </a:r>
          <a:endParaRPr lang="en-US" sz="3500" kern="1200" dirty="0"/>
        </a:p>
      </dsp:txBody>
      <dsp:txXfrm>
        <a:off x="916483" y="1984"/>
        <a:ext cx="2030015" cy="1218009"/>
      </dsp:txXfrm>
    </dsp:sp>
    <dsp:sp modelId="{7A2E47CC-613F-451F-B74B-2A3C1EB6D7B4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ذکر ویاد الهی</a:t>
          </a:r>
          <a:endParaRPr lang="en-US" sz="3500" kern="1200" dirty="0"/>
        </a:p>
      </dsp:txBody>
      <dsp:txXfrm>
        <a:off x="3149500" y="1984"/>
        <a:ext cx="2030015" cy="1218009"/>
      </dsp:txXfrm>
    </dsp:sp>
    <dsp:sp modelId="{E8CF32B8-0B1C-4B3A-AD1F-62B20A6745C1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مستضعفین</a:t>
          </a:r>
          <a:endParaRPr lang="en-US" sz="3500" kern="1200" dirty="0"/>
        </a:p>
      </dsp:txBody>
      <dsp:txXfrm>
        <a:off x="916483" y="1422995"/>
        <a:ext cx="2030015" cy="1218009"/>
      </dsp:txXfrm>
    </dsp:sp>
    <dsp:sp modelId="{E94ADD4A-25F1-4C29-A810-CC6DE7E2E23E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ضعفا</a:t>
          </a:r>
          <a:endParaRPr lang="en-US" sz="3500" kern="1200" dirty="0"/>
        </a:p>
      </dsp:txBody>
      <dsp:txXfrm>
        <a:off x="3149500" y="1422995"/>
        <a:ext cx="2030015" cy="1218009"/>
      </dsp:txXfrm>
    </dsp:sp>
    <dsp:sp modelId="{2D805740-C462-4294-86A5-BA5F0C21FF97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مظلومین</a:t>
          </a:r>
          <a:endParaRPr lang="en-US" sz="3500" kern="1200" dirty="0"/>
        </a:p>
      </dsp:txBody>
      <dsp:txXfrm>
        <a:off x="2032992" y="2844006"/>
        <a:ext cx="2030015" cy="1218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CF667-4384-4074-A802-A04A42004809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فکر قوی</a:t>
          </a:r>
          <a:endParaRPr lang="en-US" sz="2200" kern="1200" dirty="0"/>
        </a:p>
      </dsp:txBody>
      <dsp:txXfrm rot="-5400000">
        <a:off x="2932264" y="234830"/>
        <a:ext cx="902150" cy="1036955"/>
      </dsp:txXfrm>
    </dsp:sp>
    <dsp:sp modelId="{9CEFCBFB-7208-44DC-810E-81F9D043E92C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بازوی قوی</a:t>
          </a:r>
          <a:endParaRPr lang="en-US" sz="2200" kern="1200" dirty="0"/>
        </a:p>
      </dsp:txBody>
      <dsp:txXfrm>
        <a:off x="4078426" y="301365"/>
        <a:ext cx="1681222" cy="903882"/>
      </dsp:txXfrm>
    </dsp:sp>
    <dsp:sp modelId="{685D7CC8-EA55-4C6C-A3CA-7A75777CCC1F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516784" y="234830"/>
        <a:ext cx="902150" cy="1036955"/>
      </dsp:txXfrm>
    </dsp:sp>
    <dsp:sp modelId="{1573F052-73FC-4D25-B4A8-F1452A58FD65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اراده قوی</a:t>
          </a:r>
          <a:endParaRPr lang="en-US" sz="2200" kern="1200" dirty="0"/>
        </a:p>
      </dsp:txBody>
      <dsp:txXfrm rot="-5400000">
        <a:off x="2221812" y="1513522"/>
        <a:ext cx="902150" cy="1036955"/>
      </dsp:txXfrm>
    </dsp:sp>
    <dsp:sp modelId="{59159D99-03CB-45D6-BB30-7982695B2153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مدیریت قوی</a:t>
          </a:r>
          <a:endParaRPr lang="en-US" sz="2200" kern="1200" dirty="0"/>
        </a:p>
      </dsp:txBody>
      <dsp:txXfrm>
        <a:off x="336351" y="1580058"/>
        <a:ext cx="1626989" cy="903882"/>
      </dsp:txXfrm>
    </dsp:sp>
    <dsp:sp modelId="{36EFBF02-DB3F-4BAC-8EE5-3ABD5ACAFD06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3637293" y="1513522"/>
        <a:ext cx="902150" cy="1036955"/>
      </dsp:txXfrm>
    </dsp:sp>
    <dsp:sp modelId="{D0C0BC1F-B952-446F-BA9E-29BB4CE036E9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انسان قوی و مقتدر</a:t>
          </a:r>
          <a:endParaRPr lang="en-US" sz="2200" kern="1200" dirty="0"/>
        </a:p>
      </dsp:txBody>
      <dsp:txXfrm rot="-5400000">
        <a:off x="2932264" y="2792215"/>
        <a:ext cx="902150" cy="1036955"/>
      </dsp:txXfrm>
    </dsp:sp>
    <dsp:sp modelId="{6BA5C801-9E6E-41F9-A94A-4847AD3C680F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زبان قوی</a:t>
          </a:r>
          <a:endParaRPr lang="en-US" sz="2200" kern="1200" dirty="0"/>
        </a:p>
      </dsp:txBody>
      <dsp:txXfrm>
        <a:off x="4078426" y="2858751"/>
        <a:ext cx="1681222" cy="903882"/>
      </dsp:txXfrm>
    </dsp:sp>
    <dsp:sp modelId="{587CC51B-0BA3-4064-B4C3-4F3C8945A14A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516784" y="2792215"/>
        <a:ext cx="902150" cy="10369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DE2F8-6EDD-4D94-982F-BFA5E9A10DFF}">
      <dsp:nvSpPr>
        <dsp:cNvPr id="0" name=""/>
        <dsp:cNvSpPr/>
      </dsp:nvSpPr>
      <dsp:spPr>
        <a:xfrm>
          <a:off x="0" y="766762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خواص دل سپرده به دنیا</a:t>
          </a:r>
          <a:endParaRPr lang="en-US" sz="3500" kern="1200" dirty="0"/>
        </a:p>
      </dsp:txBody>
      <dsp:txXfrm>
        <a:off x="0" y="766762"/>
        <a:ext cx="2571749" cy="1543050"/>
      </dsp:txXfrm>
    </dsp:sp>
    <dsp:sp modelId="{4EFCDAD3-CD9A-482C-8EB3-F4BD787D1096}">
      <dsp:nvSpPr>
        <dsp:cNvPr id="0" name=""/>
        <dsp:cNvSpPr/>
      </dsp:nvSpPr>
      <dsp:spPr>
        <a:xfrm>
          <a:off x="2828925" y="766762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تهمتهای ناجوانمردانه</a:t>
          </a:r>
          <a:endParaRPr lang="en-US" sz="3500" kern="1200" dirty="0"/>
        </a:p>
      </dsp:txBody>
      <dsp:txXfrm>
        <a:off x="2828925" y="766762"/>
        <a:ext cx="2571749" cy="1543050"/>
      </dsp:txXfrm>
    </dsp:sp>
    <dsp:sp modelId="{BB6789D0-2249-4F33-A0A7-728E6A3A7443}">
      <dsp:nvSpPr>
        <dsp:cNvPr id="0" name=""/>
        <dsp:cNvSpPr/>
      </dsp:nvSpPr>
      <dsp:spPr>
        <a:xfrm>
          <a:off x="5657849" y="766762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دررفتار دشمنان و حسودان</a:t>
          </a:r>
          <a:endParaRPr lang="en-US" sz="3500" kern="1200" dirty="0"/>
        </a:p>
      </dsp:txBody>
      <dsp:txXfrm>
        <a:off x="5657849" y="766762"/>
        <a:ext cx="2571749" cy="1543050"/>
      </dsp:txXfrm>
    </dsp:sp>
    <dsp:sp modelId="{DA33F2D1-FA19-4D05-9DC0-7571CF4EA84F}">
      <dsp:nvSpPr>
        <dsp:cNvPr id="0" name=""/>
        <dsp:cNvSpPr/>
      </dsp:nvSpPr>
      <dsp:spPr>
        <a:xfrm>
          <a:off x="1414462" y="2566987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اهانت در منابر پس از ایشان</a:t>
          </a:r>
          <a:endParaRPr lang="en-US" sz="3500" kern="1200" dirty="0"/>
        </a:p>
      </dsp:txBody>
      <dsp:txXfrm>
        <a:off x="1414462" y="2566987"/>
        <a:ext cx="2571749" cy="1543050"/>
      </dsp:txXfrm>
    </dsp:sp>
    <dsp:sp modelId="{5CA6A8B0-49B9-4082-948F-A9FAC6C6150B}">
      <dsp:nvSpPr>
        <dsp:cNvPr id="0" name=""/>
        <dsp:cNvSpPr/>
      </dsp:nvSpPr>
      <dsp:spPr>
        <a:xfrm>
          <a:off x="4243387" y="2566987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درد دل با چاه</a:t>
          </a:r>
          <a:endParaRPr lang="en-US" sz="3500" kern="1200" dirty="0"/>
        </a:p>
      </dsp:txBody>
      <dsp:txXfrm>
        <a:off x="4243387" y="2566987"/>
        <a:ext cx="2571749" cy="1543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814B8-1916-4B71-A6BD-05E5B623A795}">
      <dsp:nvSpPr>
        <dsp:cNvPr id="0" name=""/>
        <dsp:cNvSpPr/>
      </dsp:nvSpPr>
      <dsp:spPr>
        <a:xfrm>
          <a:off x="944" y="788"/>
          <a:ext cx="8227711" cy="15287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نام و شخصیت ایشان در آفاق عظیم بشر وتاریخ انسان</a:t>
          </a:r>
          <a:endParaRPr lang="en-US" sz="4200" kern="1200" dirty="0"/>
        </a:p>
      </dsp:txBody>
      <dsp:txXfrm>
        <a:off x="45720" y="45564"/>
        <a:ext cx="8138159" cy="1439210"/>
      </dsp:txXfrm>
    </dsp:sp>
    <dsp:sp modelId="{7C5293EA-3250-41EE-95F3-9386EF226228}">
      <dsp:nvSpPr>
        <dsp:cNvPr id="0" name=""/>
        <dsp:cNvSpPr/>
      </dsp:nvSpPr>
      <dsp:spPr>
        <a:xfrm>
          <a:off x="944" y="1674018"/>
          <a:ext cx="5374595" cy="15287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شخصیت عظیم برجسته در دنیا</a:t>
          </a:r>
          <a:endParaRPr lang="en-US" sz="4200" kern="1200" dirty="0"/>
        </a:p>
      </dsp:txBody>
      <dsp:txXfrm>
        <a:off x="45720" y="1718794"/>
        <a:ext cx="5285043" cy="1439210"/>
      </dsp:txXfrm>
    </dsp:sp>
    <dsp:sp modelId="{42B209E0-28D9-4DF2-A7E0-876D28216421}">
      <dsp:nvSpPr>
        <dsp:cNvPr id="0" name=""/>
        <dsp:cNvSpPr/>
      </dsp:nvSpPr>
      <dsp:spPr>
        <a:xfrm>
          <a:off x="944" y="3347249"/>
          <a:ext cx="2632025" cy="15287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عبادت</a:t>
          </a:r>
          <a:endParaRPr lang="en-US" sz="4200" kern="1200" dirty="0"/>
        </a:p>
      </dsp:txBody>
      <dsp:txXfrm>
        <a:off x="45720" y="3392025"/>
        <a:ext cx="2542473" cy="1439210"/>
      </dsp:txXfrm>
    </dsp:sp>
    <dsp:sp modelId="{979A1D76-AFD0-4101-BA84-9EEBA146890B}">
      <dsp:nvSpPr>
        <dsp:cNvPr id="0" name=""/>
        <dsp:cNvSpPr/>
      </dsp:nvSpPr>
      <dsp:spPr>
        <a:xfrm>
          <a:off x="2743514" y="3347249"/>
          <a:ext cx="2632025" cy="15287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عدالت</a:t>
          </a:r>
          <a:endParaRPr lang="en-US" sz="4200" kern="1200" dirty="0"/>
        </a:p>
      </dsp:txBody>
      <dsp:txXfrm>
        <a:off x="2788290" y="3392025"/>
        <a:ext cx="2542473" cy="1439210"/>
      </dsp:txXfrm>
    </dsp:sp>
    <dsp:sp modelId="{EDE1E167-DDAC-4D04-9F79-A037BB478A53}">
      <dsp:nvSpPr>
        <dsp:cNvPr id="0" name=""/>
        <dsp:cNvSpPr/>
      </dsp:nvSpPr>
      <dsp:spPr>
        <a:xfrm>
          <a:off x="5596630" y="1674018"/>
          <a:ext cx="2632025" cy="15287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نهج البلاغه</a:t>
          </a:r>
          <a:endParaRPr lang="en-US" sz="4200" kern="1200" dirty="0"/>
        </a:p>
      </dsp:txBody>
      <dsp:txXfrm>
        <a:off x="5641406" y="1718794"/>
        <a:ext cx="2542473" cy="1439210"/>
      </dsp:txXfrm>
    </dsp:sp>
    <dsp:sp modelId="{BFF606EB-A0AF-4728-81E0-76940120CAE3}">
      <dsp:nvSpPr>
        <dsp:cNvPr id="0" name=""/>
        <dsp:cNvSpPr/>
      </dsp:nvSpPr>
      <dsp:spPr>
        <a:xfrm>
          <a:off x="5596630" y="3347249"/>
          <a:ext cx="2632025" cy="15287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200" kern="1200" dirty="0" smtClean="0"/>
            <a:t>سیره</a:t>
          </a:r>
          <a:endParaRPr lang="en-US" sz="4200" kern="1200" dirty="0"/>
        </a:p>
      </dsp:txBody>
      <dsp:txXfrm>
        <a:off x="5641406" y="3392025"/>
        <a:ext cx="2542473" cy="14392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83D0B-30A1-4678-87E0-EFA7FECF9F8C}">
      <dsp:nvSpPr>
        <dsp:cNvPr id="0" name=""/>
        <dsp:cNvSpPr/>
      </dsp:nvSpPr>
      <dsp:spPr>
        <a:xfrm>
          <a:off x="1676399" y="0"/>
          <a:ext cx="4876800" cy="4876800"/>
        </a:xfrm>
        <a:prstGeom prst="diamond">
          <a:avLst/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tint val="55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tint val="55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38EB92E4-3999-4A12-B27C-029ACB143C1C}">
      <dsp:nvSpPr>
        <dsp:cNvPr id="0" name=""/>
        <dsp:cNvSpPr/>
      </dsp:nvSpPr>
      <dsp:spPr>
        <a:xfrm>
          <a:off x="2139696" y="463296"/>
          <a:ext cx="1901952" cy="190195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shade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تبلغات اهانت بار به طور مداوم در زمان حیات</a:t>
          </a:r>
          <a:endParaRPr lang="en-US" sz="2800" kern="1200" dirty="0"/>
        </a:p>
      </dsp:txBody>
      <dsp:txXfrm>
        <a:off x="2232542" y="556142"/>
        <a:ext cx="1716260" cy="1716260"/>
      </dsp:txXfrm>
    </dsp:sp>
    <dsp:sp modelId="{01CDE332-BE75-46DF-8EDE-B2014DECFFD1}">
      <dsp:nvSpPr>
        <dsp:cNvPr id="0" name=""/>
        <dsp:cNvSpPr/>
      </dsp:nvSpPr>
      <dsp:spPr>
        <a:xfrm>
          <a:off x="4187952" y="463296"/>
          <a:ext cx="1901952" cy="190195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23478"/>
                <a:satOff val="-1254"/>
                <a:lumOff val="20100"/>
                <a:alphaOff val="0"/>
                <a:shade val="70000"/>
                <a:satMod val="150000"/>
              </a:schemeClr>
            </a:gs>
            <a:gs pos="34000">
              <a:schemeClr val="accent1">
                <a:shade val="50000"/>
                <a:hueOff val="-23478"/>
                <a:satOff val="-1254"/>
                <a:lumOff val="20100"/>
                <a:alphaOff val="0"/>
                <a:shade val="70000"/>
                <a:satMod val="140000"/>
              </a:schemeClr>
            </a:gs>
            <a:gs pos="70000">
              <a:schemeClr val="accent1">
                <a:shade val="50000"/>
                <a:hueOff val="-23478"/>
                <a:satOff val="-1254"/>
                <a:lumOff val="2010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تبلیغات گسترده دشمنان علیه او</a:t>
          </a:r>
          <a:endParaRPr lang="en-US" sz="2800" kern="1200" dirty="0"/>
        </a:p>
      </dsp:txBody>
      <dsp:txXfrm>
        <a:off x="4280798" y="556142"/>
        <a:ext cx="1716260" cy="1716260"/>
      </dsp:txXfrm>
    </dsp:sp>
    <dsp:sp modelId="{33725A37-2F89-4E5A-8F0B-8BD1783D5EB4}">
      <dsp:nvSpPr>
        <dsp:cNvPr id="0" name=""/>
        <dsp:cNvSpPr/>
      </dsp:nvSpPr>
      <dsp:spPr>
        <a:xfrm>
          <a:off x="2139696" y="2511552"/>
          <a:ext cx="1901952" cy="190195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46955"/>
                <a:satOff val="-2508"/>
                <a:lumOff val="40199"/>
                <a:alphaOff val="0"/>
                <a:shade val="70000"/>
                <a:satMod val="150000"/>
              </a:schemeClr>
            </a:gs>
            <a:gs pos="34000">
              <a:schemeClr val="accent1">
                <a:shade val="50000"/>
                <a:hueOff val="-46955"/>
                <a:satOff val="-2508"/>
                <a:lumOff val="40199"/>
                <a:alphaOff val="0"/>
                <a:shade val="70000"/>
                <a:satMod val="140000"/>
              </a:schemeClr>
            </a:gs>
            <a:gs pos="70000">
              <a:schemeClr val="accent1">
                <a:shade val="50000"/>
                <a:hueOff val="-46955"/>
                <a:satOff val="-2508"/>
                <a:lumOff val="40199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50000"/>
                <a:hueOff val="-46955"/>
                <a:satOff val="-2508"/>
                <a:lumOff val="40199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دلتنگی های امام از این موضوع</a:t>
          </a:r>
          <a:endParaRPr lang="en-US" sz="2800" kern="1200" dirty="0"/>
        </a:p>
      </dsp:txBody>
      <dsp:txXfrm>
        <a:off x="2232542" y="2604398"/>
        <a:ext cx="1716260" cy="1716260"/>
      </dsp:txXfrm>
    </dsp:sp>
    <dsp:sp modelId="{D93FF9A8-FC39-4D1E-A4B8-FB8AD0B3F960}">
      <dsp:nvSpPr>
        <dsp:cNvPr id="0" name=""/>
        <dsp:cNvSpPr/>
      </dsp:nvSpPr>
      <dsp:spPr>
        <a:xfrm>
          <a:off x="4187952" y="2511552"/>
          <a:ext cx="1901952" cy="1901952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23478"/>
                <a:satOff val="-1254"/>
                <a:lumOff val="20100"/>
                <a:alphaOff val="0"/>
                <a:shade val="70000"/>
                <a:satMod val="150000"/>
              </a:schemeClr>
            </a:gs>
            <a:gs pos="34000">
              <a:schemeClr val="accent1">
                <a:shade val="50000"/>
                <a:hueOff val="-23478"/>
                <a:satOff val="-1254"/>
                <a:lumOff val="20100"/>
                <a:alphaOff val="0"/>
                <a:shade val="70000"/>
                <a:satMod val="140000"/>
              </a:schemeClr>
            </a:gs>
            <a:gs pos="70000">
              <a:schemeClr val="accent1">
                <a:shade val="50000"/>
                <a:hueOff val="-23478"/>
                <a:satOff val="-1254"/>
                <a:lumOff val="2010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shade val="50000"/>
                <a:hueOff val="-23478"/>
                <a:satOff val="-1254"/>
                <a:lumOff val="2010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/>
            <a:t>رفتارهایی از کسانی که از انها انتظار نمی رفت</a:t>
          </a:r>
          <a:endParaRPr lang="en-US" sz="2800" kern="1200" dirty="0"/>
        </a:p>
      </dsp:txBody>
      <dsp:txXfrm>
        <a:off x="4280798" y="2604398"/>
        <a:ext cx="1716260" cy="17162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0763E-14F4-4DCB-AA22-60F830D112DE}">
      <dsp:nvSpPr>
        <dsp:cNvPr id="0" name=""/>
        <dsp:cNvSpPr/>
      </dsp:nvSpPr>
      <dsp:spPr>
        <a:xfrm>
          <a:off x="2448966" y="1890712"/>
          <a:ext cx="1219200" cy="121920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/>
            <a:t>دشمنان</a:t>
          </a:r>
          <a:endParaRPr lang="en-US" sz="3200" kern="1200" dirty="0"/>
        </a:p>
      </dsp:txBody>
      <dsp:txXfrm>
        <a:off x="2508482" y="1950228"/>
        <a:ext cx="1100168" cy="1100168"/>
      </dsp:txXfrm>
    </dsp:sp>
    <dsp:sp modelId="{44FA6DB5-7C9C-4479-8AB2-499012837192}">
      <dsp:nvSpPr>
        <dsp:cNvPr id="0" name=""/>
        <dsp:cNvSpPr/>
      </dsp:nvSpPr>
      <dsp:spPr>
        <a:xfrm rot="16200000">
          <a:off x="2630957" y="1463103"/>
          <a:ext cx="855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5217" y="0"/>
              </a:lnTo>
            </a:path>
          </a:pathLst>
        </a:custGeom>
        <a:noFill/>
        <a:ln w="2642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244CC-2492-4323-8D8B-B8390AB2899D}">
      <dsp:nvSpPr>
        <dsp:cNvPr id="0" name=""/>
        <dsp:cNvSpPr/>
      </dsp:nvSpPr>
      <dsp:spPr>
        <a:xfrm>
          <a:off x="2290142" y="218630"/>
          <a:ext cx="1536847" cy="816864"/>
        </a:xfrm>
        <a:prstGeom prst="roundRect">
          <a:avLst/>
        </a:prstGeom>
        <a:solidFill>
          <a:schemeClr val="dk1"/>
        </a:solidFill>
        <a:ln w="444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ناکثین</a:t>
          </a:r>
          <a:endParaRPr lang="en-US" sz="3500" kern="1200" dirty="0"/>
        </a:p>
      </dsp:txBody>
      <dsp:txXfrm>
        <a:off x="2330018" y="258506"/>
        <a:ext cx="1457095" cy="737112"/>
      </dsp:txXfrm>
    </dsp:sp>
    <dsp:sp modelId="{DB6DB3CF-9142-4E8A-B779-C6E750474209}">
      <dsp:nvSpPr>
        <dsp:cNvPr id="0" name=""/>
        <dsp:cNvSpPr/>
      </dsp:nvSpPr>
      <dsp:spPr>
        <a:xfrm rot="1800000">
          <a:off x="3644554" y="2940385"/>
          <a:ext cx="3524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480" y="0"/>
              </a:lnTo>
            </a:path>
          </a:pathLst>
        </a:custGeom>
        <a:noFill/>
        <a:ln w="2642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C8947-516B-489E-B8EC-9A1DF60380AA}">
      <dsp:nvSpPr>
        <dsp:cNvPr id="0" name=""/>
        <dsp:cNvSpPr/>
      </dsp:nvSpPr>
      <dsp:spPr>
        <a:xfrm>
          <a:off x="3950530" y="3028505"/>
          <a:ext cx="1460634" cy="816864"/>
        </a:xfrm>
        <a:prstGeom prst="roundRect">
          <a:avLst/>
        </a:prstGeom>
        <a:solidFill>
          <a:schemeClr val="dk1"/>
        </a:solidFill>
        <a:ln w="444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قاسطین</a:t>
          </a:r>
          <a:endParaRPr lang="en-US" sz="3500" kern="1200" dirty="0"/>
        </a:p>
      </dsp:txBody>
      <dsp:txXfrm>
        <a:off x="3990406" y="3068381"/>
        <a:ext cx="1380882" cy="737112"/>
      </dsp:txXfrm>
    </dsp:sp>
    <dsp:sp modelId="{6937A059-5BF8-4337-928D-DC76632FA92C}">
      <dsp:nvSpPr>
        <dsp:cNvPr id="0" name=""/>
        <dsp:cNvSpPr/>
      </dsp:nvSpPr>
      <dsp:spPr>
        <a:xfrm rot="9000000">
          <a:off x="2120097" y="2940385"/>
          <a:ext cx="3524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2480" y="0"/>
              </a:lnTo>
            </a:path>
          </a:pathLst>
        </a:custGeom>
        <a:noFill/>
        <a:ln w="2642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5568E-75AB-405D-97CB-4A927B4FA298}">
      <dsp:nvSpPr>
        <dsp:cNvPr id="0" name=""/>
        <dsp:cNvSpPr/>
      </dsp:nvSpPr>
      <dsp:spPr>
        <a:xfrm>
          <a:off x="684834" y="3028505"/>
          <a:ext cx="1502899" cy="816864"/>
        </a:xfrm>
        <a:prstGeom prst="roundRect">
          <a:avLst/>
        </a:prstGeom>
        <a:solidFill>
          <a:schemeClr val="dk1"/>
        </a:solidFill>
        <a:ln w="2642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/>
            <a:t>مارقین</a:t>
          </a:r>
          <a:endParaRPr lang="en-US" sz="3500" kern="1200" dirty="0"/>
        </a:p>
      </dsp:txBody>
      <dsp:txXfrm>
        <a:off x="724710" y="3068381"/>
        <a:ext cx="1423147" cy="7371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A2A8A-E00D-4248-A188-420DBEF39B75}">
      <dsp:nvSpPr>
        <dsp:cNvPr id="0" name=""/>
        <dsp:cNvSpPr/>
      </dsp:nvSpPr>
      <dsp:spPr>
        <a:xfrm>
          <a:off x="3431909" y="2268854"/>
          <a:ext cx="1463040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kern="1200" dirty="0" smtClean="0"/>
            <a:t>مخالفین امام</a:t>
          </a:r>
          <a:endParaRPr lang="en-US" sz="3600" kern="1200" dirty="0"/>
        </a:p>
      </dsp:txBody>
      <dsp:txXfrm>
        <a:off x="3503329" y="2340274"/>
        <a:ext cx="1320200" cy="1320200"/>
      </dsp:txXfrm>
    </dsp:sp>
    <dsp:sp modelId="{7A1FD0F4-30AC-46E9-A086-61720D4706EB}">
      <dsp:nvSpPr>
        <dsp:cNvPr id="0" name=""/>
        <dsp:cNvSpPr/>
      </dsp:nvSpPr>
      <dsp:spPr>
        <a:xfrm rot="16200000">
          <a:off x="3650298" y="1755724"/>
          <a:ext cx="10262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6261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A56F1-0DCC-410F-A1B8-F90D66113868}">
      <dsp:nvSpPr>
        <dsp:cNvPr id="0" name=""/>
        <dsp:cNvSpPr/>
      </dsp:nvSpPr>
      <dsp:spPr>
        <a:xfrm>
          <a:off x="3347960" y="262356"/>
          <a:ext cx="1630937" cy="980236"/>
        </a:xfrm>
        <a:prstGeom prst="roundRect">
          <a:avLst/>
        </a:prstGeom>
        <a:solidFill>
          <a:schemeClr val="dk1"/>
        </a:solidFill>
        <a:ln w="2642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امریکا</a:t>
          </a:r>
          <a:endParaRPr lang="en-US" sz="3400" kern="1200" dirty="0"/>
        </a:p>
      </dsp:txBody>
      <dsp:txXfrm>
        <a:off x="3395811" y="310207"/>
        <a:ext cx="1535235" cy="884534"/>
      </dsp:txXfrm>
    </dsp:sp>
    <dsp:sp modelId="{2F671D62-0DD0-4580-A1D1-D1A8A8ACA9C4}">
      <dsp:nvSpPr>
        <dsp:cNvPr id="0" name=""/>
        <dsp:cNvSpPr/>
      </dsp:nvSpPr>
      <dsp:spPr>
        <a:xfrm rot="1800000">
          <a:off x="4866615" y="3528462"/>
          <a:ext cx="4229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2976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0F92F-3965-4F68-AADB-F9BF209A150D}">
      <dsp:nvSpPr>
        <dsp:cNvPr id="0" name=""/>
        <dsp:cNvSpPr/>
      </dsp:nvSpPr>
      <dsp:spPr>
        <a:xfrm>
          <a:off x="5201836" y="3634206"/>
          <a:ext cx="1816663" cy="980236"/>
        </a:xfrm>
        <a:prstGeom prst="roundRect">
          <a:avLst/>
        </a:prstGeom>
        <a:solidFill>
          <a:schemeClr val="dk1"/>
        </a:solidFill>
        <a:ln w="26425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رژیم صهیونیستی</a:t>
          </a:r>
          <a:endParaRPr lang="en-US" sz="1600" kern="1200" dirty="0"/>
        </a:p>
      </dsp:txBody>
      <dsp:txXfrm>
        <a:off x="5249687" y="3682057"/>
        <a:ext cx="1720961" cy="884534"/>
      </dsp:txXfrm>
    </dsp:sp>
    <dsp:sp modelId="{C2D3356F-AB92-443E-A9B4-C1F8CC1FE4FD}">
      <dsp:nvSpPr>
        <dsp:cNvPr id="0" name=""/>
        <dsp:cNvSpPr/>
      </dsp:nvSpPr>
      <dsp:spPr>
        <a:xfrm rot="9000000">
          <a:off x="3037266" y="3528462"/>
          <a:ext cx="4229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2976" y="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FE6F4-A4F1-468E-A2BE-40898CB41412}">
      <dsp:nvSpPr>
        <dsp:cNvPr id="0" name=""/>
        <dsp:cNvSpPr/>
      </dsp:nvSpPr>
      <dsp:spPr>
        <a:xfrm>
          <a:off x="1211100" y="3634206"/>
          <a:ext cx="2011181" cy="980236"/>
        </a:xfrm>
        <a:prstGeom prst="roundRect">
          <a:avLst/>
        </a:prstGeom>
        <a:solidFill>
          <a:schemeClr val="dk1"/>
        </a:solidFill>
        <a:ln w="444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/>
            <a:t>وابستگان آنها در داخل</a:t>
          </a:r>
          <a:endParaRPr lang="en-US" sz="2000" kern="1200" dirty="0"/>
        </a:p>
      </dsp:txBody>
      <dsp:txXfrm>
        <a:off x="1258951" y="3682057"/>
        <a:ext cx="1915479" cy="8845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314776-6739-4DDD-801D-111DAC21A2A7}">
      <dsp:nvSpPr>
        <dsp:cNvPr id="0" name=""/>
        <dsp:cNvSpPr/>
      </dsp:nvSpPr>
      <dsp:spPr>
        <a:xfrm rot="5400000">
          <a:off x="511141" y="1487091"/>
          <a:ext cx="1539556" cy="256178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DB5A0-D156-4B3C-9D10-349DCFD20396}">
      <dsp:nvSpPr>
        <dsp:cNvPr id="0" name=""/>
        <dsp:cNvSpPr/>
      </dsp:nvSpPr>
      <dsp:spPr>
        <a:xfrm>
          <a:off x="254151" y="2252514"/>
          <a:ext cx="2312795" cy="2027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/>
            <a:t>فشارعملی</a:t>
          </a:r>
          <a:endParaRPr lang="en-US" sz="3700" kern="1200" dirty="0"/>
        </a:p>
      </dsp:txBody>
      <dsp:txXfrm>
        <a:off x="254151" y="2252514"/>
        <a:ext cx="2312795" cy="2027301"/>
      </dsp:txXfrm>
    </dsp:sp>
    <dsp:sp modelId="{865EF80C-CB40-4EEF-A94D-C2216B2C9D60}">
      <dsp:nvSpPr>
        <dsp:cNvPr id="0" name=""/>
        <dsp:cNvSpPr/>
      </dsp:nvSpPr>
      <dsp:spPr>
        <a:xfrm>
          <a:off x="2130570" y="1298490"/>
          <a:ext cx="436376" cy="436376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6CC83B-481B-4AA7-A9F5-D59F8084BA86}">
      <dsp:nvSpPr>
        <dsp:cNvPr id="0" name=""/>
        <dsp:cNvSpPr/>
      </dsp:nvSpPr>
      <dsp:spPr>
        <a:xfrm rot="5400000">
          <a:off x="3342454" y="786480"/>
          <a:ext cx="1539556" cy="256178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38646-AC7E-4BF3-A073-9725E0B5E93E}">
      <dsp:nvSpPr>
        <dsp:cNvPr id="0" name=""/>
        <dsp:cNvSpPr/>
      </dsp:nvSpPr>
      <dsp:spPr>
        <a:xfrm>
          <a:off x="3085464" y="1551903"/>
          <a:ext cx="2312795" cy="2027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/>
            <a:t>فشارروانی</a:t>
          </a:r>
          <a:endParaRPr lang="en-US" sz="3700" kern="1200" dirty="0"/>
        </a:p>
      </dsp:txBody>
      <dsp:txXfrm>
        <a:off x="3085464" y="1551903"/>
        <a:ext cx="2312795" cy="2027301"/>
      </dsp:txXfrm>
    </dsp:sp>
    <dsp:sp modelId="{8486BB14-DB82-4B02-B17F-BC54A9A1DF67}">
      <dsp:nvSpPr>
        <dsp:cNvPr id="0" name=""/>
        <dsp:cNvSpPr/>
      </dsp:nvSpPr>
      <dsp:spPr>
        <a:xfrm>
          <a:off x="4961883" y="597879"/>
          <a:ext cx="436376" cy="436376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513828-6B80-4DFB-95F1-92ADF1830088}">
      <dsp:nvSpPr>
        <dsp:cNvPr id="0" name=""/>
        <dsp:cNvSpPr/>
      </dsp:nvSpPr>
      <dsp:spPr>
        <a:xfrm rot="5400000">
          <a:off x="6173768" y="85869"/>
          <a:ext cx="1539556" cy="2561786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9FA1F-6B0B-4D4B-922D-AA3E1A67AC32}">
      <dsp:nvSpPr>
        <dsp:cNvPr id="0" name=""/>
        <dsp:cNvSpPr/>
      </dsp:nvSpPr>
      <dsp:spPr>
        <a:xfrm>
          <a:off x="5916778" y="851291"/>
          <a:ext cx="2312795" cy="2027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/>
            <a:t>فشاراقتصادی</a:t>
          </a:r>
          <a:endParaRPr lang="en-US" sz="3700" kern="1200" dirty="0"/>
        </a:p>
      </dsp:txBody>
      <dsp:txXfrm>
        <a:off x="5916778" y="851291"/>
        <a:ext cx="2312795" cy="20273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1A012F-1582-47E0-AB2C-190FF1E9FEF4}">
      <dsp:nvSpPr>
        <dsp:cNvPr id="0" name=""/>
        <dsp:cNvSpPr/>
      </dsp:nvSpPr>
      <dsp:spPr>
        <a:xfrm>
          <a:off x="2472478" y="291245"/>
          <a:ext cx="3675859" cy="1273016"/>
        </a:xfrm>
        <a:prstGeom prst="rect">
          <a:avLst/>
        </a:prstGeom>
        <a:gradFill rotWithShape="1">
          <a:gsLst>
            <a:gs pos="0">
              <a:schemeClr val="accent2">
                <a:shade val="70000"/>
                <a:satMod val="150000"/>
              </a:schemeClr>
            </a:gs>
            <a:gs pos="34000">
              <a:schemeClr val="accent2">
                <a:shade val="70000"/>
                <a:satMod val="140000"/>
              </a:schemeClr>
            </a:gs>
            <a:gs pos="70000">
              <a:schemeClr val="accent2">
                <a:tint val="100000"/>
                <a:shade val="90000"/>
                <a:satMod val="140000"/>
              </a:schemeClr>
            </a:gs>
            <a:gs pos="100000">
              <a:schemeClr val="accent2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6225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فشار اقتصادی: </a:t>
          </a:r>
        </a:p>
        <a:p>
          <a:pPr lvl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تحریم   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جلوگیری از همکاری کشورها در زمینه اقتصادی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به ستوه آوردن ملت برای تسلیم کردن نظام      </a:t>
          </a:r>
          <a:endParaRPr lang="en-US" sz="1400" kern="1200" dirty="0"/>
        </a:p>
      </dsp:txBody>
      <dsp:txXfrm>
        <a:off x="2472478" y="291245"/>
        <a:ext cx="3675859" cy="1273016"/>
      </dsp:txXfrm>
    </dsp:sp>
    <dsp:sp modelId="{8BB3E381-3E53-432D-88DB-2FBC9B7BC22A}">
      <dsp:nvSpPr>
        <dsp:cNvPr id="0" name=""/>
        <dsp:cNvSpPr/>
      </dsp:nvSpPr>
      <dsp:spPr>
        <a:xfrm>
          <a:off x="2077224" y="100602"/>
          <a:ext cx="936281" cy="1336667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97BAD-6351-490A-8D11-BD5F3355F458}">
      <dsp:nvSpPr>
        <dsp:cNvPr id="0" name=""/>
        <dsp:cNvSpPr/>
      </dsp:nvSpPr>
      <dsp:spPr>
        <a:xfrm>
          <a:off x="2295986" y="1893831"/>
          <a:ext cx="3932296" cy="1273016"/>
        </a:xfrm>
        <a:prstGeom prst="rect">
          <a:avLst/>
        </a:prstGeom>
        <a:gradFill rotWithShape="1">
          <a:gsLst>
            <a:gs pos="0">
              <a:schemeClr val="accent2">
                <a:shade val="70000"/>
                <a:satMod val="150000"/>
              </a:schemeClr>
            </a:gs>
            <a:gs pos="34000">
              <a:schemeClr val="accent2">
                <a:shade val="70000"/>
                <a:satMod val="140000"/>
              </a:schemeClr>
            </a:gs>
            <a:gs pos="70000">
              <a:schemeClr val="accent2">
                <a:tint val="100000"/>
                <a:shade val="90000"/>
                <a:satMod val="140000"/>
              </a:schemeClr>
            </a:gs>
            <a:gs pos="100000">
              <a:schemeClr val="accent2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62256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فشارروانی: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/>
            <a:t>برای دلسرد کردن ملت ایران، نقاط قوت جمهوری اسلامی را که مایه اقتدار و تقویت است، نشان کرده اند ودر تبلیغات و برخوردها به عنوان نقطه چالش آفرین معرفی می کنند.</a:t>
          </a:r>
          <a:endParaRPr lang="en-US" sz="1600" kern="1200" dirty="0"/>
        </a:p>
      </dsp:txBody>
      <dsp:txXfrm>
        <a:off x="2295986" y="1893831"/>
        <a:ext cx="3932296" cy="1273016"/>
      </dsp:txXfrm>
    </dsp:sp>
    <dsp:sp modelId="{61479CF5-7FC0-4925-8C18-38EFE75FA413}">
      <dsp:nvSpPr>
        <dsp:cNvPr id="0" name=""/>
        <dsp:cNvSpPr/>
      </dsp:nvSpPr>
      <dsp:spPr>
        <a:xfrm>
          <a:off x="2001317" y="1709951"/>
          <a:ext cx="999622" cy="133666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1000" r="-81000"/>
          </a:stretch>
        </a:blip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5EE08-60CF-43A8-A49A-17D90F2952C8}">
      <dsp:nvSpPr>
        <dsp:cNvPr id="0" name=""/>
        <dsp:cNvSpPr/>
      </dsp:nvSpPr>
      <dsp:spPr>
        <a:xfrm>
          <a:off x="1952855" y="3496417"/>
          <a:ext cx="4353634" cy="1273016"/>
        </a:xfrm>
        <a:prstGeom prst="rect">
          <a:avLst/>
        </a:prstGeom>
        <a:gradFill rotWithShape="1">
          <a:gsLst>
            <a:gs pos="0">
              <a:schemeClr val="accent2">
                <a:shade val="70000"/>
                <a:satMod val="150000"/>
              </a:schemeClr>
            </a:gs>
            <a:gs pos="34000">
              <a:schemeClr val="accent2">
                <a:shade val="70000"/>
                <a:satMod val="140000"/>
              </a:schemeClr>
            </a:gs>
            <a:gs pos="70000">
              <a:schemeClr val="accent2">
                <a:tint val="100000"/>
                <a:shade val="90000"/>
                <a:satMod val="140000"/>
              </a:schemeClr>
            </a:gs>
            <a:gs pos="100000">
              <a:schemeClr val="accent2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862256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400" kern="1200" dirty="0" smtClean="0"/>
            <a:t>فشار عملی               </a:t>
          </a:r>
          <a:endParaRPr lang="en-US" sz="1400" kern="1200" dirty="0"/>
        </a:p>
      </dsp:txBody>
      <dsp:txXfrm>
        <a:off x="1952855" y="3496417"/>
        <a:ext cx="4353634" cy="1273016"/>
      </dsp:txXfrm>
    </dsp:sp>
    <dsp:sp modelId="{A73E3B62-B519-4294-97DA-5046874A9BF3}">
      <dsp:nvSpPr>
        <dsp:cNvPr id="0" name=""/>
        <dsp:cNvSpPr/>
      </dsp:nvSpPr>
      <dsp:spPr>
        <a:xfrm>
          <a:off x="1923110" y="3312537"/>
          <a:ext cx="891111" cy="1336667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811722-BC24-4CDB-BA8C-B27976DFF4C8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CA2EEFA-9496-477A-A3C4-BFD70B40B3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5.jp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40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0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نشانه های مظلومیت حضرت امیر علیه السلام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9079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54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نشانه های پیروزی نهایی امیرالمومنین علیه السلام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60473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33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نشانه های مظلومیت امام راحل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38335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 الگوهای مدیریتی امام                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913334"/>
              </p:ext>
            </p:extLst>
          </p:nvPr>
        </p:nvGraphicFramePr>
        <p:xfrm>
          <a:off x="395536" y="1628800"/>
          <a:ext cx="8291264" cy="492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264"/>
              </a:tblGrid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استحکام نظام اسلامی 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بقای نظام اسلامی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رشد و توسعه و پیشرفت و آرزوهایی که پس از رحلت امام تحقق پیدا کرد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خود باوری کشور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خودکفایی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پیشرفت علمی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فناوری کشور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پیشرفت سیاسی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7238">
                <a:tc>
                  <a:txBody>
                    <a:bodyPr/>
                    <a:lstStyle/>
                    <a:p>
                      <a:pPr algn="r" rtl="1"/>
                      <a:r>
                        <a:rPr lang="fa-IR" sz="240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توسعه</a:t>
                      </a:r>
                      <a:r>
                        <a:rPr lang="fa-IR" sz="2400" baseline="0" dirty="0" smtClean="0">
                          <a:solidFill>
                            <a:schemeClr val="accent6">
                              <a:lumMod val="10000"/>
                            </a:schemeClr>
                          </a:solidFill>
                        </a:rPr>
                        <a:t> نفوذ در منطقه غرب آسیا و شمال افریقا</a:t>
                      </a:r>
                      <a:endParaRPr lang="en-US" sz="2400" dirty="0">
                        <a:solidFill>
                          <a:schemeClr val="accent6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0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سرفصل سوم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نشانه شناسی دشمنان امیرالمومنین علیه السلام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834551"/>
              </p:ext>
            </p:extLst>
          </p:nvPr>
        </p:nvGraphicFramePr>
        <p:xfrm>
          <a:off x="1619672" y="25649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58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جبهه مقابل  امیرالمومنین علیه السلام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سه دسته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67544" y="1506488"/>
            <a:ext cx="6696744" cy="9144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ناکثین: همراهان سست نهاد وسست بنیاد که بیعت زیر پا گذاشتند به خاطر زخارف دنیوی مانند طلحه و زبیر </a:t>
            </a:r>
            <a:endParaRPr lang="en-US" sz="2000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67544" y="3929608"/>
            <a:ext cx="6696744" cy="914400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قاسطین: دشمنان بنیانی، کسانی که با اصل حکومت مخالف بودند مانند حجاج بن یوسف ها، عبیدالل بن زیاد ها و یوسف بن عمر ثقفی ها</a:t>
            </a:r>
            <a:endParaRPr lang="en-US" sz="2000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467544" y="2708920"/>
            <a:ext cx="6696744" cy="914400"/>
          </a:xfrm>
          <a:prstGeom prst="round2Diag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مارقین: کج فهم ها ونادانها و جاهل هایی که به خیال اسلام و تبعیت از قران، در مقابل قران مجسم ایستادند.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99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جبهه مقابل امام راحل     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40512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77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جبهه مقابل امام                 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سه دسته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71600" y="2924944"/>
            <a:ext cx="5272816" cy="9144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مارقین: ناآگاهانی که موقعیت کشور و انقلاب را درک نکردند  به چیزهای کوچک سرگرم شدند. عظمت حرکت امام را تشخیص ندادند.داعش و منافقین و..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971600" y="1675656"/>
            <a:ext cx="523928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ناکثین: بیعت شکنان، همرهان سست کمربند، تبدیل میدان سابق الی الخیرات به میدان جنگ برای دستیابی به حطام دنیایی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971600" y="4267944"/>
            <a:ext cx="5272816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قاسطین: وابستگان دشمنان خارجی در داخل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32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هفت محور اصلی الگوی رفتاری امام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fa-IR" dirty="0" smtClean="0"/>
              <a:t>برخورد شجاعانه وفعال نه ضعف و انفعال</a:t>
            </a:r>
          </a:p>
          <a:p>
            <a:pPr algn="r" rtl="1"/>
            <a:r>
              <a:rPr lang="fa-IR" dirty="0" smtClean="0"/>
              <a:t>پرهیز از هیجان زدگی در مقابل حوادث و عدم تکیه به احساسات خالی از عقلانیت مبتنی بر محاسبات عقلانی</a:t>
            </a:r>
          </a:p>
          <a:p>
            <a:pPr algn="r" rtl="1"/>
            <a:r>
              <a:rPr lang="fa-IR" dirty="0" smtClean="0"/>
              <a:t>رعایت اولویت ها و تمرکز بر اولویت ها (دوران جنگ، اولویت مقابله با جنگ و دوران ستم شاهی، اولویت با مقابله با رژیم منحوس پهلوی)</a:t>
            </a:r>
          </a:p>
          <a:p>
            <a:pPr algn="r" rtl="1"/>
            <a:r>
              <a:rPr lang="fa-IR" dirty="0" smtClean="0"/>
              <a:t>اعتماد به توانایی های مردم</a:t>
            </a:r>
          </a:p>
          <a:p>
            <a:pPr algn="r" rtl="1"/>
            <a:r>
              <a:rPr lang="fa-IR" dirty="0" smtClean="0"/>
              <a:t>اهتمام به همبستگی و اتحاد</a:t>
            </a:r>
          </a:p>
          <a:p>
            <a:pPr algn="r" rtl="1"/>
            <a:r>
              <a:rPr lang="fa-IR" dirty="0" smtClean="0"/>
              <a:t>ایمان و اعتقاد راسخ به نصرت الهی ووعده الهی </a:t>
            </a:r>
          </a:p>
          <a:p>
            <a:pPr algn="r" rtl="1"/>
            <a:r>
              <a:rPr lang="fa-IR" dirty="0" smtClean="0"/>
              <a:t>اعتقاد به آیه (ما لَنا اِلاّ اِحدَی الحُسنَیَین)</a:t>
            </a:r>
          </a:p>
        </p:txBody>
      </p:sp>
    </p:spTree>
    <p:extLst>
      <p:ext uri="{BB962C8B-B14F-4D97-AF65-F5344CB8AC3E}">
        <p14:creationId xmlns:p14="http://schemas.microsoft.com/office/powerpoint/2010/main" val="312754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راه امام مو به مو دنبال میشود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دچار ضعف و انفعال نمی شویم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در برابر زیاده خواهی وزورگویی دشمنان می ایستیم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هیجان زده و احساساتی تصمیم نمی گیریم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به جای متن، به حاشیه سرگرم نمی شویم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اولویت هایمان را تشخیص می دهیم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به توانایی های جوانانمان اعتماد می کنیم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به دشمنان مطلقا اعتماد نمی کنیم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مردم را از دو قطبی و دو دستگی بر حذر می داریم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به نصرت الهی اطمینان داریم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نقشه دشمن را کاملا می شناسیم</a:t>
            </a:r>
          </a:p>
          <a:p>
            <a:pPr algn="r" rtl="1"/>
            <a:r>
              <a:rPr lang="fa-IR" dirty="0" smtClean="0">
                <a:solidFill>
                  <a:schemeClr val="accent6">
                    <a:lumMod val="10000"/>
                  </a:schemeClr>
                </a:solidFill>
              </a:rPr>
              <a:t>برای مردم نقشه ها را افشا می کنیم 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3600" dirty="0" smtClean="0">
                <a:solidFill>
                  <a:srgbClr val="0070C0"/>
                </a:solidFill>
              </a:rPr>
              <a:t>امام نماد انقلاب است و این کشور بدون موتور پرقدرت انقلاب، به هدف های خود، به آرمانهای خود دست نخواهد یافت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بیانات امام خامنه ای  در حرم امام (ره) </a:t>
            </a:r>
          </a:p>
          <a:p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14 خرداد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نقشه دشمن         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21571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 Diagonal Corner Rectangle 4"/>
          <p:cNvSpPr/>
          <p:nvPr/>
        </p:nvSpPr>
        <p:spPr>
          <a:xfrm>
            <a:off x="1763688" y="5445224"/>
            <a:ext cx="5904656" cy="91440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/>
              <a:t>هدف: سیطره به کشور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40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نقشه های دشمن             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04271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869160"/>
            <a:ext cx="919475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1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پیشرفت هسته ای، افتخار فن آوری و دانش هسته ای کشور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3114675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2828925" cy="161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509120"/>
            <a:ext cx="2733675" cy="1676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190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اقتدار موشکی موجب ایجاد امنیت است  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2609850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28999"/>
            <a:ext cx="2562225" cy="17811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731357"/>
            <a:ext cx="2676525" cy="17049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761" y="1628800"/>
            <a:ext cx="1567061" cy="162277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03" y="4725144"/>
            <a:ext cx="3228975" cy="14192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628800"/>
            <a:ext cx="2448272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2013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دستور برجامی رهبری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سریعاً آمادگی لازم برای رسیدن به 190 هزار سو فعلا در چارچوب برجام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557462"/>
            <a:ext cx="6810855" cy="37518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7695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0070C0"/>
                </a:solidFill>
              </a:rPr>
              <a:t>پیام رهبری به جوانان عرب             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C00000"/>
                </a:solidFill>
              </a:rPr>
              <a:t>شما جوانان عرب، امروز ملت هایتان به شما امید بسته اند. خود را برای روزی که کشورهایتان از نعمت آزادی و استقلال بهره مند شوند، آماده کنید.</a:t>
            </a:r>
          </a:p>
          <a:p>
            <a:pPr algn="r" rtl="1"/>
            <a:r>
              <a:rPr lang="fa-IR" dirty="0" smtClean="0">
                <a:solidFill>
                  <a:srgbClr val="C00000"/>
                </a:solidFill>
              </a:rPr>
              <a:t>شما جوانان مسئولیت دارید این معادله باطل را از بین ببرید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Elbow Connector 4"/>
          <p:cNvCxnSpPr/>
          <p:nvPr/>
        </p:nvCxnSpPr>
        <p:spPr>
          <a:xfrm>
            <a:off x="2555776" y="2924944"/>
            <a:ext cx="1224136" cy="77038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995936" y="3258552"/>
            <a:ext cx="4680520" cy="2546711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dirty="0" smtClean="0"/>
              <a:t>عدم اتخاذ مواضع قاطعانه ومحکم در مقابل رژیم صهیونیستی، نزدیک شدن به دشمن و اتخاذ مواضع خصمانه در برابر برادران ،حکومت های عربی را به دشمنان ملت هایشان تبدیل کرده است </a:t>
            </a:r>
            <a:endParaRPr lang="en-US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539552" y="4149080"/>
            <a:ext cx="2880320" cy="25922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/>
              <a:t>از شما جوانان می خواهم که سرشار از ابتکار، امید و تلاش باشید. آینده از آن شماست. به خدا تکیه و اعتماد کنید و از فراوانی دشمنان نهراسید چرا که کسانی که کفر ورزیده اند اهل مکر و فریب هستند.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02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488832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7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latin typeface="Arial" pitchFamily="34" charset="0"/>
                <a:cs typeface="Arial" pitchFamily="34" charset="0"/>
              </a:rPr>
              <a:t>سرفصل های شباهت امام (ره) به امیرالمومنین (ع</a:t>
            </a:r>
            <a:r>
              <a:rPr lang="fa-IR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fa-IR" dirty="0" smtClean="0">
                <a:latin typeface="Arial" pitchFamily="34" charset="0"/>
                <a:cs typeface="Arial" pitchFamily="34" charset="0"/>
              </a:rPr>
            </a:br>
            <a:r>
              <a:rPr lang="fa-I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سرفصل اول                                          </a:t>
            </a:r>
            <a:r>
              <a:rPr lang="fa-I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خصوصیات متضاد در امیرالمومنین </a:t>
            </a:r>
            <a:endParaRPr lang="en-US" dirty="0"/>
          </a:p>
        </p:txBody>
      </p:sp>
      <p:sp>
        <p:nvSpPr>
          <p:cNvPr id="4" name="Horizontal Scroll 3"/>
          <p:cNvSpPr/>
          <p:nvPr/>
        </p:nvSpPr>
        <p:spPr>
          <a:xfrm>
            <a:off x="2483768" y="2531542"/>
            <a:ext cx="469385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/>
              <a:t>صلابت، ایستادگی، شدت</a:t>
            </a:r>
            <a:endParaRPr lang="en-US" sz="3200" dirty="0"/>
          </a:p>
        </p:txBody>
      </p:sp>
      <p:sp>
        <p:nvSpPr>
          <p:cNvPr id="6" name="Horizontal Scroll 5"/>
          <p:cNvSpPr/>
          <p:nvPr/>
        </p:nvSpPr>
        <p:spPr>
          <a:xfrm>
            <a:off x="2483768" y="3789040"/>
            <a:ext cx="4693856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dirty="0" smtClean="0"/>
              <a:t>لطافت، صفا، رقت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83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صلابت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صلابت در برابر</a:t>
            </a:r>
          </a:p>
          <a:p>
            <a:pPr algn="r" rtl="1"/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fa-IR" dirty="0"/>
          </a:p>
          <a:p>
            <a:pPr marL="0" indent="0" algn="r" rtl="1">
              <a:buNone/>
            </a:pPr>
            <a:endParaRPr lang="fa-IR" dirty="0" smtClean="0"/>
          </a:p>
        </p:txBody>
      </p:sp>
      <p:sp>
        <p:nvSpPr>
          <p:cNvPr id="6" name="Flowchart: Display 5"/>
          <p:cNvSpPr/>
          <p:nvPr/>
        </p:nvSpPr>
        <p:spPr>
          <a:xfrm>
            <a:off x="2843810" y="1526815"/>
            <a:ext cx="3082666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/>
              <a:t>حرکت نا به حق</a:t>
            </a:r>
            <a:endParaRPr lang="en-US" sz="1200" dirty="0"/>
          </a:p>
        </p:txBody>
      </p:sp>
      <p:sp>
        <p:nvSpPr>
          <p:cNvPr id="7" name="Flowchart: Display 6"/>
          <p:cNvSpPr/>
          <p:nvPr/>
        </p:nvSpPr>
        <p:spPr>
          <a:xfrm>
            <a:off x="2843810" y="2417907"/>
            <a:ext cx="3049486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ظلم</a:t>
            </a:r>
            <a:endParaRPr lang="en-US" dirty="0"/>
          </a:p>
        </p:txBody>
      </p:sp>
      <p:sp>
        <p:nvSpPr>
          <p:cNvPr id="8" name="Flowchart: Display 7"/>
          <p:cNvSpPr/>
          <p:nvPr/>
        </p:nvSpPr>
        <p:spPr>
          <a:xfrm>
            <a:off x="2843810" y="3284984"/>
            <a:ext cx="3092182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ظالم</a:t>
            </a:r>
            <a:endParaRPr lang="en-US" dirty="0"/>
          </a:p>
        </p:txBody>
      </p:sp>
      <p:sp>
        <p:nvSpPr>
          <p:cNvPr id="9" name="Flowchart: Display 8"/>
          <p:cNvSpPr/>
          <p:nvPr/>
        </p:nvSpPr>
        <p:spPr>
          <a:xfrm>
            <a:off x="2843808" y="4941168"/>
            <a:ext cx="3131367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طغیانگری</a:t>
            </a:r>
            <a:endParaRPr lang="en-US" dirty="0"/>
          </a:p>
        </p:txBody>
      </p:sp>
      <p:sp>
        <p:nvSpPr>
          <p:cNvPr id="10" name="Flowchart: Display 9"/>
          <p:cNvSpPr/>
          <p:nvPr/>
        </p:nvSpPr>
        <p:spPr>
          <a:xfrm>
            <a:off x="2843808" y="5752612"/>
            <a:ext cx="3131367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اغواگری</a:t>
            </a:r>
            <a:endParaRPr lang="en-US" dirty="0"/>
          </a:p>
        </p:txBody>
      </p:sp>
      <p:sp>
        <p:nvSpPr>
          <p:cNvPr id="11" name="Flowchart: Display 10"/>
          <p:cNvSpPr/>
          <p:nvPr/>
        </p:nvSpPr>
        <p:spPr>
          <a:xfrm>
            <a:off x="2843809" y="4077072"/>
            <a:ext cx="3131366" cy="612648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انحراف از راه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لطافت و رقت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لطافت در مقام مواجهه با 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270884144"/>
              </p:ext>
            </p:extLst>
          </p:nvPr>
        </p:nvGraphicFramePr>
        <p:xfrm>
          <a:off x="1619672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43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مصادیق صلابت امیرالمومنین علیه السلام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95736" y="1564076"/>
            <a:ext cx="6480720" cy="1072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صلابت در برابر معاویه وقتی مشورت دادند که مدتی صبر کنید ومعاویه را از استانداری شام عزل نکنید، زیر بار نرفت.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1680" y="3343524"/>
            <a:ext cx="6120680" cy="116559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صلابت در مقابل آن دو صحابه قدیمی وموجه و بسیار آبرومند که توقعاتی داشتند و چیزهایی می خواستند که به نظر ایشان نابه حق بود.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5157192"/>
            <a:ext cx="6264696" cy="11304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صلابت در برابر خوارج  که مدعی اسلام بودند و در مقابل ایشان ایستادند در مقابل کج روی ها و کج فهمی های اینها در نهایت استحکام و صلابت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صلابت در امام (ره)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استحکام و ایستادگی در برابر </a:t>
            </a:r>
            <a:endParaRPr lang="en-US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6300192" y="3122565"/>
            <a:ext cx="1490464" cy="914400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رژیم طاغوت</a:t>
            </a:r>
            <a:endParaRPr lang="en-US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6300192" y="4437112"/>
            <a:ext cx="1490464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امریکا</a:t>
            </a:r>
            <a:endParaRPr lang="en-US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3943075" y="5495528"/>
            <a:ext cx="1396752" cy="914400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تهدیدها</a:t>
            </a:r>
            <a:endParaRPr lang="en-US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1331640" y="4581128"/>
            <a:ext cx="1512168" cy="914400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صدام متجاوز</a:t>
            </a:r>
            <a:endParaRPr lang="en-US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1331640" y="3140968"/>
            <a:ext cx="1512168" cy="9144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فتنه های درونی</a:t>
            </a:r>
            <a:endParaRPr lang="en-US" dirty="0"/>
          </a:p>
        </p:txBody>
      </p:sp>
      <p:sp>
        <p:nvSpPr>
          <p:cNvPr id="15" name="Round Diagonal Corner Rectangle 14"/>
          <p:cNvSpPr/>
          <p:nvPr/>
        </p:nvSpPr>
        <p:spPr>
          <a:xfrm>
            <a:off x="1331640" y="1988840"/>
            <a:ext cx="1487016" cy="9144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شاگرد قدیمی</a:t>
            </a:r>
            <a:endParaRPr lang="en-US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6300192" y="1988840"/>
            <a:ext cx="1490464" cy="9144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ستمگران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7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مصادیقی از رقت و لطافت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dirty="0" smtClean="0"/>
              <a:t>رقت و لطافت امام (ره)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dirty="0" smtClean="0"/>
              <a:t>رقت و لطافت امیرالمومنین علیه السلام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5220072" y="2521884"/>
            <a:ext cx="3074640" cy="914400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داستان رفتن به خانه همسر شهید و بازی کردن با فرزندان شهید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220072" y="4105347"/>
            <a:ext cx="3074640" cy="914400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ماجرای حمله به استان انبار عراق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331640" y="2521884"/>
            <a:ext cx="3096344" cy="914400"/>
          </a:xfrm>
          <a:prstGeom prst="roundRect">
            <a:avLst/>
          </a:prstGeom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پیغامی از شهید و چشمان پر اشک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331640" y="4105347"/>
            <a:ext cx="3096344" cy="914400"/>
          </a:xfrm>
          <a:prstGeom prst="roundRect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تاثر در مقابل پیغام ارادت مادر شهید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سرفصل دوم 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قوی، مقتدر، قدرتمند و در عین حال مظلوم و پیروز نهایی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78734506"/>
              </p:ext>
            </p:extLst>
          </p:nvPr>
        </p:nvGraphicFramePr>
        <p:xfrm>
          <a:off x="1835696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45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449</TotalTime>
  <Words>980</Words>
  <Application>Microsoft Office PowerPoint</Application>
  <PresentationFormat>On-screen Show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Clarity</vt:lpstr>
      <vt:lpstr>PowerPoint Presentation</vt:lpstr>
      <vt:lpstr>امام نماد انقلاب است و این کشور بدون موتور پرقدرت انقلاب، به هدف های خود، به آرمانهای خود دست نخواهد یافت</vt:lpstr>
      <vt:lpstr>سرفصل های شباهت امام (ره) به امیرالمومنین (ع) سرفصل اول                                           </vt:lpstr>
      <vt:lpstr>صلابت                          </vt:lpstr>
      <vt:lpstr>لطافت و رقت                    </vt:lpstr>
      <vt:lpstr>مصادیق صلابت امیرالمومنین علیه السلام     </vt:lpstr>
      <vt:lpstr>صلابت در امام (ره)                </vt:lpstr>
      <vt:lpstr>مصادیقی از رقت و لطافت            </vt:lpstr>
      <vt:lpstr>سرفصل دوم                       </vt:lpstr>
      <vt:lpstr>نشانه های مظلومیت حضرت امیر علیه السلام   </vt:lpstr>
      <vt:lpstr>نشانه های پیروزی نهایی امیرالمومنین علیه السلام </vt:lpstr>
      <vt:lpstr>نشانه های مظلومیت امام راحل             </vt:lpstr>
      <vt:lpstr>  الگوهای مدیریتی امام                 </vt:lpstr>
      <vt:lpstr>سرفصل سوم                      </vt:lpstr>
      <vt:lpstr>جبهه مقابل  امیرالمومنین علیه السلام                  </vt:lpstr>
      <vt:lpstr>جبهه مقابل امام راحل                  </vt:lpstr>
      <vt:lpstr>جبهه مقابل امام                                           </vt:lpstr>
      <vt:lpstr>هفت محور اصلی الگوی رفتاری امام         </vt:lpstr>
      <vt:lpstr>راه امام مو به مو دنبال میشود         </vt:lpstr>
      <vt:lpstr>نقشه دشمن                      </vt:lpstr>
      <vt:lpstr>انواع نقشه های دشمن              </vt:lpstr>
      <vt:lpstr>پیشرفت هسته ای، افتخار فن آوری و دانش هسته ای کشور</vt:lpstr>
      <vt:lpstr>اقتدار موشکی موجب ایجاد امنیت است     </vt:lpstr>
      <vt:lpstr>دستور برجامی رهبری                </vt:lpstr>
      <vt:lpstr>پیام رهبری به جوانان عرب           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sepid</dc:creator>
  <cp:lastModifiedBy>sepid</cp:lastModifiedBy>
  <cp:revision>34</cp:revision>
  <dcterms:created xsi:type="dcterms:W3CDTF">2018-06-05T12:53:55Z</dcterms:created>
  <dcterms:modified xsi:type="dcterms:W3CDTF">2018-06-06T11:09:06Z</dcterms:modified>
</cp:coreProperties>
</file>